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9" r:id="rId3"/>
    <p:sldId id="267" r:id="rId4"/>
    <p:sldId id="257" r:id="rId5"/>
    <p:sldId id="258" r:id="rId6"/>
    <p:sldId id="259" r:id="rId7"/>
    <p:sldId id="270" r:id="rId8"/>
    <p:sldId id="271" r:id="rId9"/>
    <p:sldId id="272" r:id="rId10"/>
    <p:sldId id="273" r:id="rId11"/>
    <p:sldId id="274" r:id="rId12"/>
    <p:sldId id="275" r:id="rId13"/>
    <p:sldId id="260" r:id="rId14"/>
    <p:sldId id="263" r:id="rId15"/>
    <p:sldId id="261" r:id="rId16"/>
    <p:sldId id="262" r:id="rId17"/>
    <p:sldId id="280" r:id="rId18"/>
    <p:sldId id="264" r:id="rId19"/>
    <p:sldId id="265" r:id="rId20"/>
    <p:sldId id="266" r:id="rId21"/>
    <p:sldId id="268" r:id="rId22"/>
    <p:sldId id="277" r:id="rId23"/>
    <p:sldId id="278" r:id="rId24"/>
    <p:sldId id="281" r:id="rId25"/>
    <p:sldId id="282" r:id="rId26"/>
    <p:sldId id="283" r:id="rId27"/>
    <p:sldId id="279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A183BD3-4912-4112-934F-A6E984F5650B}">
          <p14:sldIdLst>
            <p14:sldId id="256"/>
            <p14:sldId id="269"/>
            <p14:sldId id="267"/>
            <p14:sldId id="257"/>
            <p14:sldId id="258"/>
            <p14:sldId id="259"/>
            <p14:sldId id="270"/>
            <p14:sldId id="271"/>
            <p14:sldId id="272"/>
            <p14:sldId id="273"/>
            <p14:sldId id="274"/>
            <p14:sldId id="275"/>
            <p14:sldId id="260"/>
            <p14:sldId id="263"/>
            <p14:sldId id="261"/>
            <p14:sldId id="262"/>
            <p14:sldId id="280"/>
            <p14:sldId id="264"/>
            <p14:sldId id="265"/>
            <p14:sldId id="266"/>
            <p14:sldId id="268"/>
            <p14:sldId id="277"/>
            <p14:sldId id="278"/>
            <p14:sldId id="281"/>
            <p14:sldId id="282"/>
            <p14:sldId id="283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方智毅" initials="方智毅" lastIdx="3" clrIdx="0">
    <p:extLst>
      <p:ext uri="{19B8F6BF-5375-455C-9EA6-DF929625EA0E}">
        <p15:presenceInfo xmlns:p15="http://schemas.microsoft.com/office/powerpoint/2012/main" userId="b31d04738580cf7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D2"/>
    <a:srgbClr val="303030"/>
    <a:srgbClr val="CDCDCD"/>
    <a:srgbClr val="323232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49" autoAdjust="0"/>
  </p:normalViewPr>
  <p:slideViewPr>
    <p:cSldViewPr snapToGrid="0">
      <p:cViewPr varScale="1">
        <p:scale>
          <a:sx n="74" d="100"/>
          <a:sy n="74" d="100"/>
        </p:scale>
        <p:origin x="7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22T15:50:42.64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ABDF48-2A99-4EE9-97F0-ECC32B038104}" type="doc">
      <dgm:prSet loTypeId="urn:microsoft.com/office/officeart/2005/8/layout/cycle6" loCatId="cycle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zh-CN" altLang="en-US"/>
        </a:p>
      </dgm:t>
    </dgm:pt>
    <dgm:pt modelId="{47D67472-1E2D-4758-A90F-608CA459AE06}">
      <dgm:prSet phldrT="[文本]" custT="1"/>
      <dgm:spPr/>
      <dgm:t>
        <a:bodyPr/>
        <a:lstStyle/>
        <a:p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修改密码</a:t>
          </a:r>
          <a:endParaRPr lang="zh-CN" altLang="en-US" sz="1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C1AD97E-BD98-409B-9B23-D08B1821673E}" type="parTrans" cxnId="{73573366-0DAE-457F-8780-774305B7FA3A}">
      <dgm:prSet/>
      <dgm:spPr/>
      <dgm:t>
        <a:bodyPr/>
        <a:lstStyle/>
        <a:p>
          <a:endParaRPr lang="zh-CN" altLang="en-US" sz="1100" b="1"/>
        </a:p>
      </dgm:t>
    </dgm:pt>
    <dgm:pt modelId="{D03FC9C3-3443-4A50-9FD0-E371F4C07468}" type="sibTrans" cxnId="{73573366-0DAE-457F-8780-774305B7FA3A}">
      <dgm:prSet/>
      <dgm:spPr/>
      <dgm:t>
        <a:bodyPr/>
        <a:lstStyle/>
        <a:p>
          <a:endParaRPr lang="zh-CN" altLang="en-US" sz="1100" b="1"/>
        </a:p>
      </dgm:t>
    </dgm:pt>
    <dgm:pt modelId="{421935BB-7789-4C57-9ADA-1C1AB2B27BC4}">
      <dgm:prSet phldrT="[文本]" custT="1"/>
      <dgm:spPr/>
      <dgm:t>
        <a:bodyPr/>
        <a:lstStyle/>
        <a:p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创建子账号</a:t>
          </a:r>
          <a:endParaRPr lang="zh-CN" altLang="en-US" sz="1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9C9135-AB51-4E46-BC52-8ED4642A2FE4}" type="parTrans" cxnId="{DAB2DE76-2728-492F-AED3-74D6371F7487}">
      <dgm:prSet/>
      <dgm:spPr/>
      <dgm:t>
        <a:bodyPr/>
        <a:lstStyle/>
        <a:p>
          <a:endParaRPr lang="zh-CN" altLang="en-US" sz="1100" b="1"/>
        </a:p>
      </dgm:t>
    </dgm:pt>
    <dgm:pt modelId="{2D8537A7-1BFF-4D7C-BDC4-53E5C6809AE7}" type="sibTrans" cxnId="{DAB2DE76-2728-492F-AED3-74D6371F7487}">
      <dgm:prSet/>
      <dgm:spPr/>
      <dgm:t>
        <a:bodyPr/>
        <a:lstStyle/>
        <a:p>
          <a:endParaRPr lang="zh-CN" altLang="en-US" sz="1100" b="1"/>
        </a:p>
      </dgm:t>
    </dgm:pt>
    <dgm:pt modelId="{80DD849F-E91F-4DEF-8612-E5A9FBD0222F}">
      <dgm:prSet phldrT="[文本]" custT="1"/>
      <dgm:spPr/>
      <dgm:t>
        <a:bodyPr/>
        <a:lstStyle/>
        <a:p>
          <a:r>
            <a: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….</a:t>
          </a:r>
          <a:endParaRPr lang="zh-CN" altLang="en-US" sz="1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4EB307-5445-4828-ADA1-0F2EADD36D0B}" type="parTrans" cxnId="{7F2C9196-8625-46E2-AB14-DBDC4D382FD6}">
      <dgm:prSet/>
      <dgm:spPr/>
      <dgm:t>
        <a:bodyPr/>
        <a:lstStyle/>
        <a:p>
          <a:endParaRPr lang="zh-CN" altLang="en-US" sz="1100" b="1"/>
        </a:p>
      </dgm:t>
    </dgm:pt>
    <dgm:pt modelId="{D015E373-5A9F-4FC6-BB88-78BE95A71A95}" type="sibTrans" cxnId="{7F2C9196-8625-46E2-AB14-DBDC4D382FD6}">
      <dgm:prSet/>
      <dgm:spPr/>
      <dgm:t>
        <a:bodyPr/>
        <a:lstStyle/>
        <a:p>
          <a:endParaRPr lang="zh-CN" altLang="en-US" sz="1100" b="1"/>
        </a:p>
      </dgm:t>
    </dgm:pt>
    <dgm:pt modelId="{3765F302-5ABB-43CF-A6E4-1909D0F09B43}">
      <dgm:prSet phldrT="[文本]" custT="1"/>
      <dgm:spPr/>
      <dgm:t>
        <a:bodyPr/>
        <a:lstStyle/>
        <a:p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企业信息</a:t>
          </a:r>
          <a:endParaRPr lang="zh-CN" altLang="en-US" sz="1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3154FFD-BE54-45D4-8402-1C24BB503553}" type="parTrans" cxnId="{7FB1380B-B273-4681-8C7F-618161AA8BBE}">
      <dgm:prSet/>
      <dgm:spPr/>
      <dgm:t>
        <a:bodyPr/>
        <a:lstStyle/>
        <a:p>
          <a:endParaRPr lang="zh-CN" altLang="en-US" sz="1100" b="1"/>
        </a:p>
      </dgm:t>
    </dgm:pt>
    <dgm:pt modelId="{46B9F6CB-56D9-4CAB-A22E-A65C5AB3490A}" type="sibTrans" cxnId="{7FB1380B-B273-4681-8C7F-618161AA8BBE}">
      <dgm:prSet/>
      <dgm:spPr/>
      <dgm:t>
        <a:bodyPr/>
        <a:lstStyle/>
        <a:p>
          <a:endParaRPr lang="zh-CN" altLang="en-US" sz="1100" b="1"/>
        </a:p>
      </dgm:t>
    </dgm:pt>
    <dgm:pt modelId="{0988EA0D-C552-4281-945B-25954FBC7D50}">
      <dgm:prSet phldrT="[文本]" custT="1"/>
      <dgm:spPr/>
      <dgm:t>
        <a:bodyPr/>
        <a:lstStyle/>
        <a:p>
          <a:r>
            <a: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设置岗位</a:t>
          </a:r>
          <a:endParaRPr lang="zh-CN" altLang="en-US" sz="1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C6A691-B19B-430C-8D2C-CF21D0474029}" type="parTrans" cxnId="{E0EB25F4-6B2A-4C84-8C08-F8787427CE6A}">
      <dgm:prSet/>
      <dgm:spPr/>
      <dgm:t>
        <a:bodyPr/>
        <a:lstStyle/>
        <a:p>
          <a:endParaRPr lang="zh-CN" altLang="en-US" sz="1100" b="1"/>
        </a:p>
      </dgm:t>
    </dgm:pt>
    <dgm:pt modelId="{CC35B125-1C71-45BF-B53E-C99C4792DD17}" type="sibTrans" cxnId="{E0EB25F4-6B2A-4C84-8C08-F8787427CE6A}">
      <dgm:prSet/>
      <dgm:spPr/>
      <dgm:t>
        <a:bodyPr/>
        <a:lstStyle/>
        <a:p>
          <a:endParaRPr lang="zh-CN" altLang="en-US" sz="1100" b="1"/>
        </a:p>
      </dgm:t>
    </dgm:pt>
    <dgm:pt modelId="{A4C8D441-541D-4108-9948-137B7C285173}" type="pres">
      <dgm:prSet presAssocID="{24ABDF48-2A99-4EE9-97F0-ECC32B03810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FDBAD5E-1F08-48E5-8BFC-070725A2B7AE}" type="pres">
      <dgm:prSet presAssocID="{47D67472-1E2D-4758-A90F-608CA459AE06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959C49-E5C2-4EA6-99E7-2FC8485402B8}" type="pres">
      <dgm:prSet presAssocID="{47D67472-1E2D-4758-A90F-608CA459AE06}" presName="spNode" presStyleCnt="0"/>
      <dgm:spPr/>
      <dgm:t>
        <a:bodyPr/>
        <a:lstStyle/>
        <a:p>
          <a:endParaRPr lang="zh-CN" altLang="en-US"/>
        </a:p>
      </dgm:t>
    </dgm:pt>
    <dgm:pt modelId="{D5098F71-B775-4FB2-B873-C1CE4D3F4BF7}" type="pres">
      <dgm:prSet presAssocID="{D03FC9C3-3443-4A50-9FD0-E371F4C07468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12AAD1C1-F92F-436A-80F7-7C5F109065C1}" type="pres">
      <dgm:prSet presAssocID="{421935BB-7789-4C57-9ADA-1C1AB2B27BC4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24CA30-5528-4F47-A1B5-4747857F48C4}" type="pres">
      <dgm:prSet presAssocID="{421935BB-7789-4C57-9ADA-1C1AB2B27BC4}" presName="spNode" presStyleCnt="0"/>
      <dgm:spPr/>
      <dgm:t>
        <a:bodyPr/>
        <a:lstStyle/>
        <a:p>
          <a:endParaRPr lang="zh-CN" altLang="en-US"/>
        </a:p>
      </dgm:t>
    </dgm:pt>
    <dgm:pt modelId="{D6AEF42A-4672-4FA0-976E-DAE525089C6B}" type="pres">
      <dgm:prSet presAssocID="{2D8537A7-1BFF-4D7C-BDC4-53E5C6809AE7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819D5C34-2CF3-4316-AC97-15F3C56D4694}" type="pres">
      <dgm:prSet presAssocID="{80DD849F-E91F-4DEF-8612-E5A9FBD0222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78AF9E4-3FD9-4545-B0DA-31830D42B55A}" type="pres">
      <dgm:prSet presAssocID="{80DD849F-E91F-4DEF-8612-E5A9FBD0222F}" presName="spNode" presStyleCnt="0"/>
      <dgm:spPr/>
      <dgm:t>
        <a:bodyPr/>
        <a:lstStyle/>
        <a:p>
          <a:endParaRPr lang="zh-CN" altLang="en-US"/>
        </a:p>
      </dgm:t>
    </dgm:pt>
    <dgm:pt modelId="{B0AF75D4-5A68-41B3-886F-62BDBE133C2E}" type="pres">
      <dgm:prSet presAssocID="{D015E373-5A9F-4FC6-BB88-78BE95A71A95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0ED4F63C-AD83-4BF5-8D63-791C7D16C84B}" type="pres">
      <dgm:prSet presAssocID="{3765F302-5ABB-43CF-A6E4-1909D0F09B43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CA0565-3A2D-414F-B5F8-C830AA3DC89C}" type="pres">
      <dgm:prSet presAssocID="{3765F302-5ABB-43CF-A6E4-1909D0F09B43}" presName="spNode" presStyleCnt="0"/>
      <dgm:spPr/>
      <dgm:t>
        <a:bodyPr/>
        <a:lstStyle/>
        <a:p>
          <a:endParaRPr lang="zh-CN" altLang="en-US"/>
        </a:p>
      </dgm:t>
    </dgm:pt>
    <dgm:pt modelId="{B2DF31A9-6F72-49B1-A402-DC13A3C06A88}" type="pres">
      <dgm:prSet presAssocID="{46B9F6CB-56D9-4CAB-A22E-A65C5AB3490A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349A4736-D9ED-4579-891D-0E4D51BDD55C}" type="pres">
      <dgm:prSet presAssocID="{0988EA0D-C552-4281-945B-25954FBC7D50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37756BB-1351-4C24-8786-7D68C6CD33B1}" type="pres">
      <dgm:prSet presAssocID="{0988EA0D-C552-4281-945B-25954FBC7D50}" presName="spNode" presStyleCnt="0"/>
      <dgm:spPr/>
      <dgm:t>
        <a:bodyPr/>
        <a:lstStyle/>
        <a:p>
          <a:endParaRPr lang="zh-CN" altLang="en-US"/>
        </a:p>
      </dgm:t>
    </dgm:pt>
    <dgm:pt modelId="{B82A0228-9F72-4205-B932-F475F422CCE0}" type="pres">
      <dgm:prSet presAssocID="{CC35B125-1C71-45BF-B53E-C99C4792DD17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E5999084-AB06-489F-AE7D-434844E24D61}" type="presOf" srcId="{47D67472-1E2D-4758-A90F-608CA459AE06}" destId="{3FDBAD5E-1F08-48E5-8BFC-070725A2B7AE}" srcOrd="0" destOrd="0" presId="urn:microsoft.com/office/officeart/2005/8/layout/cycle6"/>
    <dgm:cxn modelId="{7A40DE04-3E44-4A4E-A9D6-EDE4ADB24DF5}" type="presOf" srcId="{80DD849F-E91F-4DEF-8612-E5A9FBD0222F}" destId="{819D5C34-2CF3-4316-AC97-15F3C56D4694}" srcOrd="0" destOrd="0" presId="urn:microsoft.com/office/officeart/2005/8/layout/cycle6"/>
    <dgm:cxn modelId="{E0EB25F4-6B2A-4C84-8C08-F8787427CE6A}" srcId="{24ABDF48-2A99-4EE9-97F0-ECC32B038104}" destId="{0988EA0D-C552-4281-945B-25954FBC7D50}" srcOrd="4" destOrd="0" parTransId="{FCC6A691-B19B-430C-8D2C-CF21D0474029}" sibTransId="{CC35B125-1C71-45BF-B53E-C99C4792DD17}"/>
    <dgm:cxn modelId="{01414974-9774-422E-9EA2-F64D76121142}" type="presOf" srcId="{D03FC9C3-3443-4A50-9FD0-E371F4C07468}" destId="{D5098F71-B775-4FB2-B873-C1CE4D3F4BF7}" srcOrd="0" destOrd="0" presId="urn:microsoft.com/office/officeart/2005/8/layout/cycle6"/>
    <dgm:cxn modelId="{B7F47C0C-BD5F-4AED-A7B9-C391C7E23B80}" type="presOf" srcId="{421935BB-7789-4C57-9ADA-1C1AB2B27BC4}" destId="{12AAD1C1-F92F-436A-80F7-7C5F109065C1}" srcOrd="0" destOrd="0" presId="urn:microsoft.com/office/officeart/2005/8/layout/cycle6"/>
    <dgm:cxn modelId="{7F2C9196-8625-46E2-AB14-DBDC4D382FD6}" srcId="{24ABDF48-2A99-4EE9-97F0-ECC32B038104}" destId="{80DD849F-E91F-4DEF-8612-E5A9FBD0222F}" srcOrd="2" destOrd="0" parTransId="{044EB307-5445-4828-ADA1-0F2EADD36D0B}" sibTransId="{D015E373-5A9F-4FC6-BB88-78BE95A71A95}"/>
    <dgm:cxn modelId="{65DBC54E-62F2-42F6-B52E-B39C23C75E5B}" type="presOf" srcId="{D015E373-5A9F-4FC6-BB88-78BE95A71A95}" destId="{B0AF75D4-5A68-41B3-886F-62BDBE133C2E}" srcOrd="0" destOrd="0" presId="urn:microsoft.com/office/officeart/2005/8/layout/cycle6"/>
    <dgm:cxn modelId="{DAB2DE76-2728-492F-AED3-74D6371F7487}" srcId="{24ABDF48-2A99-4EE9-97F0-ECC32B038104}" destId="{421935BB-7789-4C57-9ADA-1C1AB2B27BC4}" srcOrd="1" destOrd="0" parTransId="{E89C9135-AB51-4E46-BC52-8ED4642A2FE4}" sibTransId="{2D8537A7-1BFF-4D7C-BDC4-53E5C6809AE7}"/>
    <dgm:cxn modelId="{7FB1380B-B273-4681-8C7F-618161AA8BBE}" srcId="{24ABDF48-2A99-4EE9-97F0-ECC32B038104}" destId="{3765F302-5ABB-43CF-A6E4-1909D0F09B43}" srcOrd="3" destOrd="0" parTransId="{B3154FFD-BE54-45D4-8402-1C24BB503553}" sibTransId="{46B9F6CB-56D9-4CAB-A22E-A65C5AB3490A}"/>
    <dgm:cxn modelId="{A47462D2-9045-4F4D-8411-0CAC53FBBEBC}" type="presOf" srcId="{2D8537A7-1BFF-4D7C-BDC4-53E5C6809AE7}" destId="{D6AEF42A-4672-4FA0-976E-DAE525089C6B}" srcOrd="0" destOrd="0" presId="urn:microsoft.com/office/officeart/2005/8/layout/cycle6"/>
    <dgm:cxn modelId="{163AD663-94DC-4685-A7ED-320D4449E237}" type="presOf" srcId="{0988EA0D-C552-4281-945B-25954FBC7D50}" destId="{349A4736-D9ED-4579-891D-0E4D51BDD55C}" srcOrd="0" destOrd="0" presId="urn:microsoft.com/office/officeart/2005/8/layout/cycle6"/>
    <dgm:cxn modelId="{73573366-0DAE-457F-8780-774305B7FA3A}" srcId="{24ABDF48-2A99-4EE9-97F0-ECC32B038104}" destId="{47D67472-1E2D-4758-A90F-608CA459AE06}" srcOrd="0" destOrd="0" parTransId="{0C1AD97E-BD98-409B-9B23-D08B1821673E}" sibTransId="{D03FC9C3-3443-4A50-9FD0-E371F4C07468}"/>
    <dgm:cxn modelId="{EEE67E3F-E164-485A-89CB-86C7FDE77D9B}" type="presOf" srcId="{46B9F6CB-56D9-4CAB-A22E-A65C5AB3490A}" destId="{B2DF31A9-6F72-49B1-A402-DC13A3C06A88}" srcOrd="0" destOrd="0" presId="urn:microsoft.com/office/officeart/2005/8/layout/cycle6"/>
    <dgm:cxn modelId="{0D7D1E2A-BB26-4BE0-8EE1-F6F18E83086F}" type="presOf" srcId="{24ABDF48-2A99-4EE9-97F0-ECC32B038104}" destId="{A4C8D441-541D-4108-9948-137B7C285173}" srcOrd="0" destOrd="0" presId="urn:microsoft.com/office/officeart/2005/8/layout/cycle6"/>
    <dgm:cxn modelId="{BE794AE9-D307-498A-835C-7DD07F732B25}" type="presOf" srcId="{CC35B125-1C71-45BF-B53E-C99C4792DD17}" destId="{B82A0228-9F72-4205-B932-F475F422CCE0}" srcOrd="0" destOrd="0" presId="urn:microsoft.com/office/officeart/2005/8/layout/cycle6"/>
    <dgm:cxn modelId="{3731762F-487B-4049-B8C0-FC0AF4D56C42}" type="presOf" srcId="{3765F302-5ABB-43CF-A6E4-1909D0F09B43}" destId="{0ED4F63C-AD83-4BF5-8D63-791C7D16C84B}" srcOrd="0" destOrd="0" presId="urn:microsoft.com/office/officeart/2005/8/layout/cycle6"/>
    <dgm:cxn modelId="{1418A9C2-C3A0-4888-B832-C8CD4C34D1DD}" type="presParOf" srcId="{A4C8D441-541D-4108-9948-137B7C285173}" destId="{3FDBAD5E-1F08-48E5-8BFC-070725A2B7AE}" srcOrd="0" destOrd="0" presId="urn:microsoft.com/office/officeart/2005/8/layout/cycle6"/>
    <dgm:cxn modelId="{784B1FAB-1A21-438C-9E20-CC62641CB3BC}" type="presParOf" srcId="{A4C8D441-541D-4108-9948-137B7C285173}" destId="{DB959C49-E5C2-4EA6-99E7-2FC8485402B8}" srcOrd="1" destOrd="0" presId="urn:microsoft.com/office/officeart/2005/8/layout/cycle6"/>
    <dgm:cxn modelId="{4D622190-52ED-4374-8B99-08027AD57560}" type="presParOf" srcId="{A4C8D441-541D-4108-9948-137B7C285173}" destId="{D5098F71-B775-4FB2-B873-C1CE4D3F4BF7}" srcOrd="2" destOrd="0" presId="urn:microsoft.com/office/officeart/2005/8/layout/cycle6"/>
    <dgm:cxn modelId="{237909BA-2F4D-4621-9892-2FF6D80CDC79}" type="presParOf" srcId="{A4C8D441-541D-4108-9948-137B7C285173}" destId="{12AAD1C1-F92F-436A-80F7-7C5F109065C1}" srcOrd="3" destOrd="0" presId="urn:microsoft.com/office/officeart/2005/8/layout/cycle6"/>
    <dgm:cxn modelId="{B33FF114-282E-4A1F-A15B-CC0A1B0C6D9E}" type="presParOf" srcId="{A4C8D441-541D-4108-9948-137B7C285173}" destId="{3C24CA30-5528-4F47-A1B5-4747857F48C4}" srcOrd="4" destOrd="0" presId="urn:microsoft.com/office/officeart/2005/8/layout/cycle6"/>
    <dgm:cxn modelId="{8FDAA233-A6DA-4DFB-92BB-0FC7DC2287D2}" type="presParOf" srcId="{A4C8D441-541D-4108-9948-137B7C285173}" destId="{D6AEF42A-4672-4FA0-976E-DAE525089C6B}" srcOrd="5" destOrd="0" presId="urn:microsoft.com/office/officeart/2005/8/layout/cycle6"/>
    <dgm:cxn modelId="{EAA9171F-BBBB-4A28-AB9B-18A8FB622D67}" type="presParOf" srcId="{A4C8D441-541D-4108-9948-137B7C285173}" destId="{819D5C34-2CF3-4316-AC97-15F3C56D4694}" srcOrd="6" destOrd="0" presId="urn:microsoft.com/office/officeart/2005/8/layout/cycle6"/>
    <dgm:cxn modelId="{ED408D80-5375-4586-A695-041AEA312B67}" type="presParOf" srcId="{A4C8D441-541D-4108-9948-137B7C285173}" destId="{F78AF9E4-3FD9-4545-B0DA-31830D42B55A}" srcOrd="7" destOrd="0" presId="urn:microsoft.com/office/officeart/2005/8/layout/cycle6"/>
    <dgm:cxn modelId="{4DF9628E-1FE1-4322-B3D5-352037CD3AA9}" type="presParOf" srcId="{A4C8D441-541D-4108-9948-137B7C285173}" destId="{B0AF75D4-5A68-41B3-886F-62BDBE133C2E}" srcOrd="8" destOrd="0" presId="urn:microsoft.com/office/officeart/2005/8/layout/cycle6"/>
    <dgm:cxn modelId="{5D604CA1-F581-42FC-AC36-CFE854CDF95B}" type="presParOf" srcId="{A4C8D441-541D-4108-9948-137B7C285173}" destId="{0ED4F63C-AD83-4BF5-8D63-791C7D16C84B}" srcOrd="9" destOrd="0" presId="urn:microsoft.com/office/officeart/2005/8/layout/cycle6"/>
    <dgm:cxn modelId="{83978CDC-44F1-4575-BE51-CCDCDA886B4E}" type="presParOf" srcId="{A4C8D441-541D-4108-9948-137B7C285173}" destId="{C4CA0565-3A2D-414F-B5F8-C830AA3DC89C}" srcOrd="10" destOrd="0" presId="urn:microsoft.com/office/officeart/2005/8/layout/cycle6"/>
    <dgm:cxn modelId="{1A17B210-C2BC-404B-B706-BE17251BCDC2}" type="presParOf" srcId="{A4C8D441-541D-4108-9948-137B7C285173}" destId="{B2DF31A9-6F72-49B1-A402-DC13A3C06A88}" srcOrd="11" destOrd="0" presId="urn:microsoft.com/office/officeart/2005/8/layout/cycle6"/>
    <dgm:cxn modelId="{5927EC9E-F1E3-40B6-904A-B78DCFE137BE}" type="presParOf" srcId="{A4C8D441-541D-4108-9948-137B7C285173}" destId="{349A4736-D9ED-4579-891D-0E4D51BDD55C}" srcOrd="12" destOrd="0" presId="urn:microsoft.com/office/officeart/2005/8/layout/cycle6"/>
    <dgm:cxn modelId="{B345393C-4E45-403D-8B7F-D27AE3C76A13}" type="presParOf" srcId="{A4C8D441-541D-4108-9948-137B7C285173}" destId="{437756BB-1351-4C24-8786-7D68C6CD33B1}" srcOrd="13" destOrd="0" presId="urn:microsoft.com/office/officeart/2005/8/layout/cycle6"/>
    <dgm:cxn modelId="{434ECCB1-3D45-4168-B183-BD14AE39618D}" type="presParOf" srcId="{A4C8D441-541D-4108-9948-137B7C285173}" destId="{B82A0228-9F72-4205-B932-F475F422CCE0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8692A1-8CFA-44AC-9228-F0002167122B}" type="datetimeFigureOut">
              <a:rPr lang="zh-CN" altLang="en-US" smtClean="0"/>
              <a:t>2016/6/27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187C1-2AC9-4D27-B760-08EB1A77AF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897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187C1-2AC9-4D27-B760-08EB1A77AF4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775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A187C1-2AC9-4D27-B760-08EB1A77AF4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907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BCC-F5BF-442F-B3B5-AC67060CFAF3}" type="datetimeFigureOut">
              <a:rPr lang="zh-CN" altLang="en-US" smtClean="0"/>
              <a:t>2016/6/27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5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BCC-F5BF-442F-B3B5-AC67060CFAF3}" type="datetimeFigureOut">
              <a:rPr lang="zh-CN" altLang="en-US" smtClean="0"/>
              <a:t>2016/6/27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306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BCC-F5BF-442F-B3B5-AC67060CFAF3}" type="datetimeFigureOut">
              <a:rPr lang="zh-CN" altLang="en-US" smtClean="0"/>
              <a:t>2016/6/27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340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BCC-F5BF-442F-B3B5-AC67060CFAF3}" type="datetimeFigureOut">
              <a:rPr lang="zh-CN" altLang="en-US" smtClean="0"/>
              <a:t>2016/6/27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337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BCC-F5BF-442F-B3B5-AC67060CFAF3}" type="datetimeFigureOut">
              <a:rPr lang="zh-CN" altLang="en-US" smtClean="0"/>
              <a:t>2016/6/27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259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BCC-F5BF-442F-B3B5-AC67060CFAF3}" type="datetimeFigureOut">
              <a:rPr lang="zh-CN" altLang="en-US" smtClean="0"/>
              <a:t>2016/6/27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331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BCC-F5BF-442F-B3B5-AC67060CFAF3}" type="datetimeFigureOut">
              <a:rPr lang="zh-CN" altLang="en-US" smtClean="0"/>
              <a:t>2016/6/27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958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BCC-F5BF-442F-B3B5-AC67060CFAF3}" type="datetimeFigureOut">
              <a:rPr lang="zh-CN" altLang="en-US" smtClean="0"/>
              <a:t>2016/6/27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870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BCC-F5BF-442F-B3B5-AC67060CFAF3}" type="datetimeFigureOut">
              <a:rPr lang="zh-CN" altLang="en-US" smtClean="0"/>
              <a:t>2016/6/27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839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BCC-F5BF-442F-B3B5-AC67060CFAF3}" type="datetimeFigureOut">
              <a:rPr lang="zh-CN" altLang="en-US" smtClean="0"/>
              <a:t>2016/6/27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981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B8BCC-F5BF-442F-B3B5-AC67060CFAF3}" type="datetimeFigureOut">
              <a:rPr lang="zh-CN" altLang="en-US" smtClean="0"/>
              <a:t>2016/6/27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670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6B8BCC-F5BF-442F-B3B5-AC67060CFAF3}" type="datetimeFigureOut">
              <a:rPr lang="zh-CN" altLang="en-US" smtClean="0"/>
              <a:t>2016/6/27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7FB87B-D392-42B2-B1BF-CBC40A4619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980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&#20379;&#24212;&#31471;&#27969;&#31243;&#22270;.pdf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2.png"/><Relationship Id="rId3" Type="http://schemas.openxmlformats.org/officeDocument/2006/relationships/image" Target="../media/image43.png"/><Relationship Id="rId21" Type="http://schemas.openxmlformats.org/officeDocument/2006/relationships/image" Target="../media/image68.png"/><Relationship Id="rId7" Type="http://schemas.openxmlformats.org/officeDocument/2006/relationships/image" Target="../media/image46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microsoft.com/office/2007/relationships/hdphoto" Target="../media/hdphoto3.wdp"/><Relationship Id="rId2" Type="http://schemas.openxmlformats.org/officeDocument/2006/relationships/image" Target="../media/image41.png"/><Relationship Id="rId16" Type="http://schemas.openxmlformats.org/officeDocument/2006/relationships/image" Target="../media/image64.png"/><Relationship Id="rId20" Type="http://schemas.openxmlformats.org/officeDocument/2006/relationships/image" Target="../media/image67.png"/><Relationship Id="rId29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24" Type="http://schemas.openxmlformats.org/officeDocument/2006/relationships/image" Target="../media/image71.png"/><Relationship Id="rId32" Type="http://schemas.openxmlformats.org/officeDocument/2006/relationships/comments" Target="../comments/comment1.xml"/><Relationship Id="rId5" Type="http://schemas.openxmlformats.org/officeDocument/2006/relationships/image" Target="../media/image55.png"/><Relationship Id="rId15" Type="http://schemas.openxmlformats.org/officeDocument/2006/relationships/image" Target="../media/image63.png"/><Relationship Id="rId23" Type="http://schemas.openxmlformats.org/officeDocument/2006/relationships/image" Target="../media/image70.png"/><Relationship Id="rId28" Type="http://schemas.openxmlformats.org/officeDocument/2006/relationships/image" Target="../media/image74.png"/><Relationship Id="rId10" Type="http://schemas.openxmlformats.org/officeDocument/2006/relationships/image" Target="../media/image58.png"/><Relationship Id="rId19" Type="http://schemas.openxmlformats.org/officeDocument/2006/relationships/image" Target="../media/image44.png"/><Relationship Id="rId31" Type="http://schemas.openxmlformats.org/officeDocument/2006/relationships/image" Target="../media/image76.png"/><Relationship Id="rId4" Type="http://schemas.openxmlformats.org/officeDocument/2006/relationships/image" Target="../media/image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69.png"/><Relationship Id="rId27" Type="http://schemas.openxmlformats.org/officeDocument/2006/relationships/image" Target="../media/image73.png"/><Relationship Id="rId30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://10.0.2.29:8080/supportConsole/login/loginIndex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4.emf"/><Relationship Id="rId5" Type="http://schemas.openxmlformats.org/officeDocument/2006/relationships/package" Target="../embeddings/Microsoft_Visio___1.vsdx"/><Relationship Id="rId4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5.jp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 descr="NYC Evening Panorama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1"/>
            <a:ext cx="12192000" cy="6857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785" y="314369"/>
            <a:ext cx="2061877" cy="4815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719" y="123829"/>
            <a:ext cx="1544223" cy="67209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4641989"/>
            <a:ext cx="12192000" cy="120032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端培训</a:t>
            </a:r>
            <a:endParaRPr lang="en-US" altLang="zh-CN" sz="3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说明</a:t>
            </a:r>
            <a:r>
              <a:rPr lang="en-US" altLang="zh-CN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854267" y="5437414"/>
            <a:ext cx="1337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魔方旅游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29594" y="4655093"/>
            <a:ext cx="3466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</a:rPr>
              <a:t>Supply</a:t>
            </a:r>
            <a:r>
              <a:rPr lang="en-US" altLang="zh-CN" sz="2000" b="1" dirty="0">
                <a:solidFill>
                  <a:schemeClr val="bg1"/>
                </a:solidFill>
              </a:rPr>
              <a:t> Side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introduce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14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4013" y="808922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SKU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90" y="115084"/>
            <a:ext cx="695325" cy="68989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35545" y="209370"/>
            <a:ext cx="1023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设置参数价格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82057" y="309789"/>
            <a:ext cx="498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设置产品事件（有效期也在这里设置）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614" y="1488906"/>
            <a:ext cx="4898452" cy="50766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9" name="直接连接符 8"/>
          <p:cNvCxnSpPr/>
          <p:nvPr/>
        </p:nvCxnSpPr>
        <p:spPr>
          <a:xfrm>
            <a:off x="2547232" y="932667"/>
            <a:ext cx="71277" cy="2284358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618509" y="3217025"/>
            <a:ext cx="997527" cy="0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6001789" y="905576"/>
            <a:ext cx="6308" cy="5287406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745970" y="6192982"/>
            <a:ext cx="3255819" cy="0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0476" y="2567353"/>
            <a:ext cx="5020940" cy="27615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582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73" y="1186082"/>
            <a:ext cx="8543925" cy="5334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89" y="93315"/>
            <a:ext cx="513320" cy="59273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90909"/>
            <a:ext cx="1779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其他设置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21631" y="157755"/>
            <a:ext cx="9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是否二次确认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52587" y="160494"/>
            <a:ext cx="9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最晚预定时间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14812" y="157755"/>
            <a:ext cx="66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退款设置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547232" y="932667"/>
            <a:ext cx="0" cy="2276046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948696" y="932666"/>
            <a:ext cx="10317" cy="3356701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017740" y="875575"/>
            <a:ext cx="0" cy="4461196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3433156" y="5336771"/>
            <a:ext cx="3584584" cy="0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506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67" y="1495821"/>
            <a:ext cx="11719983" cy="39942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5467" y="195732"/>
            <a:ext cx="6989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上架产品</a:t>
            </a:r>
            <a:endParaRPr lang="zh-CN" altLang="en-US" sz="3600" b="1" dirty="0">
              <a:solidFill>
                <a:schemeClr val="accent6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277687" y="615142"/>
            <a:ext cx="8033249" cy="0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0310936" y="615142"/>
            <a:ext cx="0" cy="2310938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62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057"/>
            <a:ext cx="12192000" cy="21463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21463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185726" y="1343053"/>
            <a:ext cx="4586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第二步：产品上架 等待审核</a:t>
            </a:r>
            <a:endParaRPr lang="en-US" altLang="zh-CN" sz="2800" dirty="0">
              <a:solidFill>
                <a:schemeClr val="bg1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44" r="79950" b="22963"/>
          <a:stretch/>
        </p:blipFill>
        <p:spPr>
          <a:xfrm>
            <a:off x="1525167" y="1349543"/>
            <a:ext cx="569119" cy="5167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86757" y="2640462"/>
            <a:ext cx="2668823" cy="295807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ea typeface="Hiragino Sans GB W6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86766" y="2627159"/>
            <a:ext cx="2514081" cy="3055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ea typeface="Hiragino Sans GB W6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333275" y="2578612"/>
            <a:ext cx="2833779" cy="3055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000" dirty="0" smtClean="0">
              <a:solidFill>
                <a:schemeClr val="tx1">
                  <a:lumMod val="75000"/>
                  <a:lumOff val="25000"/>
                </a:schemeClr>
              </a:solidFill>
              <a:ea typeface="Hiragino Sans GB W6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6863597" y="5640746"/>
            <a:ext cx="13939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ea typeface="Hiragino Sans GB W6"/>
              </a:rPr>
              <a:t>商户</a:t>
            </a:r>
            <a:r>
              <a:rPr lang="en-US" altLang="zh-CN" sz="30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Hiragino Sans GB W6"/>
              </a:rPr>
              <a:t>APP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ea typeface="Hiragino Sans GB W6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22914" y="2876924"/>
            <a:ext cx="20075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Hiragino Sans GB W6"/>
              </a:rPr>
              <a:t>供应</a:t>
            </a:r>
            <a:r>
              <a:rPr lang="zh-CN" altLang="en-US" sz="3600" dirty="0">
                <a:solidFill>
                  <a:schemeClr val="tx2">
                    <a:lumMod val="60000"/>
                    <a:lumOff val="40000"/>
                  </a:schemeClr>
                </a:solidFill>
                <a:ea typeface="Hiragino Sans GB W6"/>
              </a:rPr>
              <a:t>端</a:t>
            </a:r>
          </a:p>
        </p:txBody>
      </p:sp>
      <p:sp>
        <p:nvSpPr>
          <p:cNvPr id="13" name="矩形 12"/>
          <p:cNvSpPr/>
          <p:nvPr/>
        </p:nvSpPr>
        <p:spPr>
          <a:xfrm>
            <a:off x="4400383" y="2753743"/>
            <a:ext cx="2686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2">
                    <a:lumMod val="60000"/>
                    <a:lumOff val="40000"/>
                  </a:schemeClr>
                </a:solidFill>
                <a:ea typeface="Hiragino Sans GB W6"/>
              </a:rPr>
              <a:t>代供销平台</a:t>
            </a:r>
          </a:p>
        </p:txBody>
      </p:sp>
      <p:sp>
        <p:nvSpPr>
          <p:cNvPr id="14" name="矩形 13"/>
          <p:cNvSpPr/>
          <p:nvPr/>
        </p:nvSpPr>
        <p:spPr>
          <a:xfrm>
            <a:off x="17682440" y="2955376"/>
            <a:ext cx="96518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2">
                    <a:lumMod val="60000"/>
                    <a:lumOff val="40000"/>
                  </a:schemeClr>
                </a:solidFill>
                <a:ea typeface="Hiragino Sans GB W6"/>
              </a:rPr>
              <a:t>分销端</a:t>
            </a:r>
            <a:endParaRPr lang="en-US" altLang="zh-CN" sz="3600" dirty="0">
              <a:solidFill>
                <a:schemeClr val="tx2">
                  <a:lumMod val="60000"/>
                  <a:lumOff val="40000"/>
                </a:schemeClr>
              </a:solidFill>
              <a:ea typeface="Hiragino Sans GB W6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076571" y="3978469"/>
            <a:ext cx="173402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ea typeface="Hiragino Sans GB W6"/>
              </a:rPr>
              <a:t>旅行社</a:t>
            </a:r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  <a:ea typeface="Hiragino Sans GB W6"/>
              </a:rPr>
              <a:t>PC</a:t>
            </a:r>
            <a:r>
              <a: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ea typeface="Hiragino Sans GB W6"/>
              </a:rPr>
              <a:t>端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863597" y="4809607"/>
            <a:ext cx="139396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CN" altLang="en-US" sz="3000" dirty="0">
                <a:solidFill>
                  <a:schemeClr val="tx1">
                    <a:lumMod val="85000"/>
                    <a:lumOff val="15000"/>
                  </a:schemeClr>
                </a:solidFill>
                <a:ea typeface="Hiragino Sans GB W6"/>
              </a:rPr>
              <a:t>导游</a:t>
            </a:r>
            <a:r>
              <a:rPr lang="en-US" altLang="zh-CN" sz="3000" dirty="0">
                <a:solidFill>
                  <a:schemeClr val="tx1">
                    <a:lumMod val="85000"/>
                    <a:lumOff val="15000"/>
                  </a:schemeClr>
                </a:solidFill>
                <a:ea typeface="Hiragino Sans GB W6"/>
              </a:rPr>
              <a:t>APP</a:t>
            </a:r>
            <a:endParaRPr lang="zh-CN" altLang="en-US" sz="3000" dirty="0">
              <a:solidFill>
                <a:schemeClr val="tx1">
                  <a:lumMod val="85000"/>
                  <a:lumOff val="15000"/>
                </a:schemeClr>
              </a:solidFill>
              <a:ea typeface="Hiragino Sans GB W6"/>
            </a:endParaRPr>
          </a:p>
        </p:txBody>
      </p:sp>
      <p:sp>
        <p:nvSpPr>
          <p:cNvPr id="20" name="右箭头 19"/>
          <p:cNvSpPr/>
          <p:nvPr/>
        </p:nvSpPr>
        <p:spPr>
          <a:xfrm>
            <a:off x="3142279" y="4061557"/>
            <a:ext cx="1036022" cy="269094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>
            <a:off x="7289433" y="4018473"/>
            <a:ext cx="1638279" cy="272539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55333" y="3538337"/>
            <a:ext cx="10747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ea typeface="Hiragino Sans GB W6"/>
              </a:rPr>
              <a:t>上架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257551" y="3444391"/>
            <a:ext cx="1638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>
                    <a:lumMod val="50000"/>
                  </a:schemeClr>
                </a:solidFill>
                <a:ea typeface="Hiragino Sans GB W6"/>
              </a:rPr>
              <a:t>输出产品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ea typeface="Hiragino Sans GB W6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37694" y="2640462"/>
            <a:ext cx="2514081" cy="305516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000" dirty="0">
              <a:solidFill>
                <a:schemeClr val="tx1">
                  <a:lumMod val="75000"/>
                  <a:lumOff val="25000"/>
                </a:schemeClr>
              </a:solidFill>
              <a:ea typeface="Hiragino Sans GB W6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51311" y="2836243"/>
            <a:ext cx="2686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Hiragino Sans GB W6"/>
              </a:rPr>
              <a:t>分销端</a:t>
            </a:r>
            <a:endParaRPr lang="zh-CN" altLang="en-US" sz="3600" dirty="0">
              <a:solidFill>
                <a:schemeClr val="tx2">
                  <a:lumMod val="60000"/>
                  <a:lumOff val="40000"/>
                </a:schemeClr>
              </a:solidFill>
              <a:ea typeface="Hiragino Sans GB W6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33228" y="4330651"/>
            <a:ext cx="1785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成功创建产品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851036" y="4070802"/>
            <a:ext cx="1885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审核 设置政策</a:t>
            </a:r>
            <a:endParaRPr lang="en-US" altLang="zh-CN" b="1" dirty="0" smtClean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启用该产品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673420" y="4018473"/>
            <a:ext cx="1885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展示产品</a:t>
            </a:r>
            <a:endParaRPr lang="en-US" altLang="zh-CN" b="1" dirty="0" smtClean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接受被卖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227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6815" y="-6839"/>
            <a:ext cx="12192000" cy="3240632"/>
            <a:chOff x="0" y="-28266"/>
            <a:chExt cx="12192000" cy="4686300"/>
          </a:xfrm>
        </p:grpSpPr>
        <p:sp>
          <p:nvSpPr>
            <p:cNvPr id="6" name="矩形 5"/>
            <p:cNvSpPr/>
            <p:nvPr/>
          </p:nvSpPr>
          <p:spPr>
            <a:xfrm>
              <a:off x="0" y="-28266"/>
              <a:ext cx="12192000" cy="4686300"/>
            </a:xfrm>
            <a:prstGeom prst="rect">
              <a:avLst/>
            </a:prstGeom>
            <a:solidFill>
              <a:srgbClr val="30B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851686" y="288502"/>
              <a:ext cx="6173788" cy="4003674"/>
              <a:chOff x="5689761" y="364702"/>
              <a:chExt cx="6173788" cy="4003674"/>
            </a:xfrm>
          </p:grpSpPr>
          <p:sp>
            <p:nvSpPr>
              <p:cNvPr id="213" name="Freeform 6"/>
              <p:cNvSpPr>
                <a:spLocks noEditPoints="1"/>
              </p:cNvSpPr>
              <p:nvPr/>
            </p:nvSpPr>
            <p:spPr bwMode="auto">
              <a:xfrm>
                <a:off x="8901274" y="1504527"/>
                <a:ext cx="393700" cy="382587"/>
              </a:xfrm>
              <a:custGeom>
                <a:avLst/>
                <a:gdLst>
                  <a:gd name="T0" fmla="*/ 34 w 35"/>
                  <a:gd name="T1" fmla="*/ 8 h 34"/>
                  <a:gd name="T2" fmla="*/ 28 w 35"/>
                  <a:gd name="T3" fmla="*/ 8 h 34"/>
                  <a:gd name="T4" fmla="*/ 28 w 35"/>
                  <a:gd name="T5" fmla="*/ 7 h 34"/>
                  <a:gd name="T6" fmla="*/ 27 w 35"/>
                  <a:gd name="T7" fmla="*/ 2 h 34"/>
                  <a:gd name="T8" fmla="*/ 24 w 35"/>
                  <a:gd name="T9" fmla="*/ 0 h 34"/>
                  <a:gd name="T10" fmla="*/ 22 w 35"/>
                  <a:gd name="T11" fmla="*/ 2 h 34"/>
                  <a:gd name="T12" fmla="*/ 21 w 35"/>
                  <a:gd name="T13" fmla="*/ 7 h 34"/>
                  <a:gd name="T14" fmla="*/ 21 w 35"/>
                  <a:gd name="T15" fmla="*/ 8 h 34"/>
                  <a:gd name="T16" fmla="*/ 14 w 35"/>
                  <a:gd name="T17" fmla="*/ 8 h 34"/>
                  <a:gd name="T18" fmla="*/ 14 w 35"/>
                  <a:gd name="T19" fmla="*/ 7 h 34"/>
                  <a:gd name="T20" fmla="*/ 13 w 35"/>
                  <a:gd name="T21" fmla="*/ 2 h 34"/>
                  <a:gd name="T22" fmla="*/ 11 w 35"/>
                  <a:gd name="T23" fmla="*/ 0 h 34"/>
                  <a:gd name="T24" fmla="*/ 8 w 35"/>
                  <a:gd name="T25" fmla="*/ 2 h 34"/>
                  <a:gd name="T26" fmla="*/ 7 w 35"/>
                  <a:gd name="T27" fmla="*/ 7 h 34"/>
                  <a:gd name="T28" fmla="*/ 7 w 35"/>
                  <a:gd name="T29" fmla="*/ 8 h 34"/>
                  <a:gd name="T30" fmla="*/ 0 w 35"/>
                  <a:gd name="T31" fmla="*/ 8 h 34"/>
                  <a:gd name="T32" fmla="*/ 0 w 35"/>
                  <a:gd name="T33" fmla="*/ 9 h 34"/>
                  <a:gd name="T34" fmla="*/ 0 w 35"/>
                  <a:gd name="T35" fmla="*/ 33 h 34"/>
                  <a:gd name="T36" fmla="*/ 0 w 35"/>
                  <a:gd name="T37" fmla="*/ 34 h 34"/>
                  <a:gd name="T38" fmla="*/ 34 w 35"/>
                  <a:gd name="T39" fmla="*/ 34 h 34"/>
                  <a:gd name="T40" fmla="*/ 35 w 35"/>
                  <a:gd name="T41" fmla="*/ 33 h 34"/>
                  <a:gd name="T42" fmla="*/ 35 w 35"/>
                  <a:gd name="T43" fmla="*/ 9 h 34"/>
                  <a:gd name="T44" fmla="*/ 34 w 35"/>
                  <a:gd name="T45" fmla="*/ 8 h 34"/>
                  <a:gd name="T46" fmla="*/ 22 w 35"/>
                  <a:gd name="T47" fmla="*/ 7 h 34"/>
                  <a:gd name="T48" fmla="*/ 23 w 35"/>
                  <a:gd name="T49" fmla="*/ 2 h 34"/>
                  <a:gd name="T50" fmla="*/ 24 w 35"/>
                  <a:gd name="T51" fmla="*/ 1 h 34"/>
                  <a:gd name="T52" fmla="*/ 26 w 35"/>
                  <a:gd name="T53" fmla="*/ 2 h 34"/>
                  <a:gd name="T54" fmla="*/ 27 w 35"/>
                  <a:gd name="T55" fmla="*/ 7 h 34"/>
                  <a:gd name="T56" fmla="*/ 27 w 35"/>
                  <a:gd name="T57" fmla="*/ 8 h 34"/>
                  <a:gd name="T58" fmla="*/ 22 w 35"/>
                  <a:gd name="T59" fmla="*/ 8 h 34"/>
                  <a:gd name="T60" fmla="*/ 22 w 35"/>
                  <a:gd name="T61" fmla="*/ 7 h 34"/>
                  <a:gd name="T62" fmla="*/ 8 w 35"/>
                  <a:gd name="T63" fmla="*/ 7 h 34"/>
                  <a:gd name="T64" fmla="*/ 9 w 35"/>
                  <a:gd name="T65" fmla="*/ 2 h 34"/>
                  <a:gd name="T66" fmla="*/ 11 w 35"/>
                  <a:gd name="T67" fmla="*/ 1 h 34"/>
                  <a:gd name="T68" fmla="*/ 12 w 35"/>
                  <a:gd name="T69" fmla="*/ 2 h 34"/>
                  <a:gd name="T70" fmla="*/ 13 w 35"/>
                  <a:gd name="T71" fmla="*/ 7 h 34"/>
                  <a:gd name="T72" fmla="*/ 13 w 35"/>
                  <a:gd name="T73" fmla="*/ 8 h 34"/>
                  <a:gd name="T74" fmla="*/ 8 w 35"/>
                  <a:gd name="T75" fmla="*/ 8 h 34"/>
                  <a:gd name="T76" fmla="*/ 8 w 35"/>
                  <a:gd name="T77" fmla="*/ 7 h 34"/>
                  <a:gd name="T78" fmla="*/ 33 w 35"/>
                  <a:gd name="T79" fmla="*/ 32 h 34"/>
                  <a:gd name="T80" fmla="*/ 32 w 35"/>
                  <a:gd name="T81" fmla="*/ 32 h 34"/>
                  <a:gd name="T82" fmla="*/ 3 w 35"/>
                  <a:gd name="T83" fmla="*/ 32 h 34"/>
                  <a:gd name="T84" fmla="*/ 2 w 35"/>
                  <a:gd name="T85" fmla="*/ 32 h 34"/>
                  <a:gd name="T86" fmla="*/ 2 w 35"/>
                  <a:gd name="T87" fmla="*/ 16 h 34"/>
                  <a:gd name="T88" fmla="*/ 3 w 35"/>
                  <a:gd name="T89" fmla="*/ 15 h 34"/>
                  <a:gd name="T90" fmla="*/ 32 w 35"/>
                  <a:gd name="T91" fmla="*/ 15 h 34"/>
                  <a:gd name="T92" fmla="*/ 33 w 35"/>
                  <a:gd name="T93" fmla="*/ 16 h 34"/>
                  <a:gd name="T94" fmla="*/ 33 w 35"/>
                  <a:gd name="T95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5" h="34">
                    <a:moveTo>
                      <a:pt x="34" y="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7"/>
                      <a:pt x="28" y="7"/>
                    </a:cubicBezTo>
                    <a:cubicBezTo>
                      <a:pt x="28" y="5"/>
                      <a:pt x="27" y="3"/>
                      <a:pt x="27" y="2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23" y="0"/>
                      <a:pt x="22" y="1"/>
                      <a:pt x="22" y="2"/>
                    </a:cubicBezTo>
                    <a:cubicBezTo>
                      <a:pt x="22" y="3"/>
                      <a:pt x="21" y="5"/>
                      <a:pt x="21" y="7"/>
                    </a:cubicBezTo>
                    <a:cubicBezTo>
                      <a:pt x="21" y="7"/>
                      <a:pt x="21" y="8"/>
                      <a:pt x="21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7"/>
                      <a:pt x="14" y="7"/>
                    </a:cubicBezTo>
                    <a:cubicBezTo>
                      <a:pt x="14" y="5"/>
                      <a:pt x="13" y="3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9" y="0"/>
                      <a:pt x="8" y="1"/>
                      <a:pt x="8" y="2"/>
                    </a:cubicBezTo>
                    <a:cubicBezTo>
                      <a:pt x="8" y="3"/>
                      <a:pt x="7" y="5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8"/>
                      <a:pt x="34" y="8"/>
                    </a:cubicBezTo>
                    <a:close/>
                    <a:moveTo>
                      <a:pt x="22" y="7"/>
                    </a:moveTo>
                    <a:cubicBezTo>
                      <a:pt x="22" y="5"/>
                      <a:pt x="22" y="3"/>
                      <a:pt x="23" y="2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6" y="2"/>
                    </a:cubicBezTo>
                    <a:cubicBezTo>
                      <a:pt x="26" y="3"/>
                      <a:pt x="27" y="5"/>
                      <a:pt x="27" y="7"/>
                    </a:cubicBezTo>
                    <a:cubicBezTo>
                      <a:pt x="27" y="7"/>
                      <a:pt x="27" y="8"/>
                      <a:pt x="27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7"/>
                      <a:pt x="22" y="7"/>
                    </a:cubicBezTo>
                    <a:close/>
                    <a:moveTo>
                      <a:pt x="8" y="7"/>
                    </a:moveTo>
                    <a:cubicBezTo>
                      <a:pt x="8" y="5"/>
                      <a:pt x="9" y="3"/>
                      <a:pt x="9" y="2"/>
                    </a:cubicBezTo>
                    <a:cubicBezTo>
                      <a:pt x="9" y="1"/>
                      <a:pt x="10" y="1"/>
                      <a:pt x="11" y="1"/>
                    </a:cubicBezTo>
                    <a:cubicBezTo>
                      <a:pt x="11" y="1"/>
                      <a:pt x="12" y="1"/>
                      <a:pt x="12" y="2"/>
                    </a:cubicBezTo>
                    <a:cubicBezTo>
                      <a:pt x="13" y="3"/>
                      <a:pt x="13" y="5"/>
                      <a:pt x="13" y="7"/>
                    </a:cubicBezTo>
                    <a:cubicBezTo>
                      <a:pt x="13" y="7"/>
                      <a:pt x="13" y="8"/>
                      <a:pt x="1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lose/>
                    <a:moveTo>
                      <a:pt x="33" y="32"/>
                    </a:moveTo>
                    <a:cubicBezTo>
                      <a:pt x="33" y="32"/>
                      <a:pt x="32" y="32"/>
                      <a:pt x="32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3" y="15"/>
                      <a:pt x="33" y="16"/>
                    </a:cubicBezTo>
                    <a:lnTo>
                      <a:pt x="33" y="3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 7"/>
              <p:cNvSpPr>
                <a:spLocks/>
              </p:cNvSpPr>
              <p:nvPr/>
            </p:nvSpPr>
            <p:spPr bwMode="auto">
              <a:xfrm>
                <a:off x="8912386" y="612352"/>
                <a:ext cx="371475" cy="147637"/>
              </a:xfrm>
              <a:custGeom>
                <a:avLst/>
                <a:gdLst>
                  <a:gd name="T0" fmla="*/ 33 w 33"/>
                  <a:gd name="T1" fmla="*/ 0 h 13"/>
                  <a:gd name="T2" fmla="*/ 29 w 33"/>
                  <a:gd name="T3" fmla="*/ 0 h 13"/>
                  <a:gd name="T4" fmla="*/ 29 w 33"/>
                  <a:gd name="T5" fmla="*/ 7 h 13"/>
                  <a:gd name="T6" fmla="*/ 27 w 33"/>
                  <a:gd name="T7" fmla="*/ 8 h 13"/>
                  <a:gd name="T8" fmla="*/ 6 w 33"/>
                  <a:gd name="T9" fmla="*/ 8 h 13"/>
                  <a:gd name="T10" fmla="*/ 4 w 33"/>
                  <a:gd name="T11" fmla="*/ 7 h 13"/>
                  <a:gd name="T12" fmla="*/ 4 w 33"/>
                  <a:gd name="T13" fmla="*/ 0 h 13"/>
                  <a:gd name="T14" fmla="*/ 0 w 33"/>
                  <a:gd name="T15" fmla="*/ 0 h 13"/>
                  <a:gd name="T16" fmla="*/ 0 w 33"/>
                  <a:gd name="T17" fmla="*/ 7 h 13"/>
                  <a:gd name="T18" fmla="*/ 6 w 33"/>
                  <a:gd name="T19" fmla="*/ 13 h 13"/>
                  <a:gd name="T20" fmla="*/ 27 w 33"/>
                  <a:gd name="T21" fmla="*/ 13 h 13"/>
                  <a:gd name="T22" fmla="*/ 33 w 33"/>
                  <a:gd name="T23" fmla="*/ 7 h 13"/>
                  <a:gd name="T24" fmla="*/ 33 w 33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13">
                    <a:moveTo>
                      <a:pt x="33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8"/>
                      <a:pt x="28" y="8"/>
                      <a:pt x="2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4" y="8"/>
                      <a:pt x="4" y="7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3"/>
                      <a:pt x="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3"/>
                      <a:pt x="33" y="10"/>
                      <a:pt x="33" y="7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8"/>
              <p:cNvSpPr>
                <a:spLocks/>
              </p:cNvSpPr>
              <p:nvPr/>
            </p:nvSpPr>
            <p:spPr bwMode="auto">
              <a:xfrm>
                <a:off x="8990174" y="421852"/>
                <a:ext cx="214313" cy="258762"/>
              </a:xfrm>
              <a:custGeom>
                <a:avLst/>
                <a:gdLst>
                  <a:gd name="T0" fmla="*/ 7 w 19"/>
                  <a:gd name="T1" fmla="*/ 1 h 23"/>
                  <a:gd name="T2" fmla="*/ 6 w 19"/>
                  <a:gd name="T3" fmla="*/ 1 h 23"/>
                  <a:gd name="T4" fmla="*/ 6 w 19"/>
                  <a:gd name="T5" fmla="*/ 13 h 23"/>
                  <a:gd name="T6" fmla="*/ 2 w 19"/>
                  <a:gd name="T7" fmla="*/ 13 h 23"/>
                  <a:gd name="T8" fmla="*/ 1 w 19"/>
                  <a:gd name="T9" fmla="*/ 14 h 23"/>
                  <a:gd name="T10" fmla="*/ 4 w 19"/>
                  <a:gd name="T11" fmla="*/ 17 h 23"/>
                  <a:gd name="T12" fmla="*/ 6 w 19"/>
                  <a:gd name="T13" fmla="*/ 19 h 23"/>
                  <a:gd name="T14" fmla="*/ 8 w 19"/>
                  <a:gd name="T15" fmla="*/ 22 h 23"/>
                  <a:gd name="T16" fmla="*/ 10 w 19"/>
                  <a:gd name="T17" fmla="*/ 22 h 23"/>
                  <a:gd name="T18" fmla="*/ 13 w 19"/>
                  <a:gd name="T19" fmla="*/ 19 h 23"/>
                  <a:gd name="T20" fmla="*/ 15 w 19"/>
                  <a:gd name="T21" fmla="*/ 17 h 23"/>
                  <a:gd name="T22" fmla="*/ 18 w 19"/>
                  <a:gd name="T23" fmla="*/ 14 h 23"/>
                  <a:gd name="T24" fmla="*/ 17 w 19"/>
                  <a:gd name="T25" fmla="*/ 13 h 23"/>
                  <a:gd name="T26" fmla="*/ 13 w 19"/>
                  <a:gd name="T27" fmla="*/ 13 h 23"/>
                  <a:gd name="T28" fmla="*/ 13 w 19"/>
                  <a:gd name="T29" fmla="*/ 1 h 23"/>
                  <a:gd name="T30" fmla="*/ 12 w 19"/>
                  <a:gd name="T31" fmla="*/ 0 h 23"/>
                  <a:gd name="T32" fmla="*/ 7 w 19"/>
                  <a:gd name="T3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3">
                    <a:moveTo>
                      <a:pt x="7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3"/>
                      <a:pt x="1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5" y="19"/>
                      <a:pt x="6" y="19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3"/>
                      <a:pt x="10" y="23"/>
                      <a:pt x="10" y="22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5" y="18"/>
                      <a:pt x="15" y="17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3"/>
                      <a:pt x="18" y="13"/>
                      <a:pt x="17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0"/>
                      <a:pt x="12" y="0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9"/>
              <p:cNvSpPr>
                <a:spLocks/>
              </p:cNvSpPr>
              <p:nvPr/>
            </p:nvSpPr>
            <p:spPr bwMode="auto">
              <a:xfrm>
                <a:off x="8912386" y="963189"/>
                <a:ext cx="212725" cy="360362"/>
              </a:xfrm>
              <a:custGeom>
                <a:avLst/>
                <a:gdLst>
                  <a:gd name="T0" fmla="*/ 18 w 19"/>
                  <a:gd name="T1" fmla="*/ 30 h 32"/>
                  <a:gd name="T2" fmla="*/ 16 w 19"/>
                  <a:gd name="T3" fmla="*/ 30 h 32"/>
                  <a:gd name="T4" fmla="*/ 13 w 19"/>
                  <a:gd name="T5" fmla="*/ 27 h 32"/>
                  <a:gd name="T6" fmla="*/ 13 w 19"/>
                  <a:gd name="T7" fmla="*/ 23 h 32"/>
                  <a:gd name="T8" fmla="*/ 13 w 19"/>
                  <a:gd name="T9" fmla="*/ 23 h 32"/>
                  <a:gd name="T10" fmla="*/ 13 w 19"/>
                  <a:gd name="T11" fmla="*/ 23 h 32"/>
                  <a:gd name="T12" fmla="*/ 13 w 19"/>
                  <a:gd name="T13" fmla="*/ 21 h 32"/>
                  <a:gd name="T14" fmla="*/ 10 w 19"/>
                  <a:gd name="T15" fmla="*/ 21 h 32"/>
                  <a:gd name="T16" fmla="*/ 7 w 19"/>
                  <a:gd name="T17" fmla="*/ 21 h 32"/>
                  <a:gd name="T18" fmla="*/ 7 w 19"/>
                  <a:gd name="T19" fmla="*/ 21 h 32"/>
                  <a:gd name="T20" fmla="*/ 7 w 19"/>
                  <a:gd name="T21" fmla="*/ 21 h 32"/>
                  <a:gd name="T22" fmla="*/ 6 w 19"/>
                  <a:gd name="T23" fmla="*/ 20 h 32"/>
                  <a:gd name="T24" fmla="*/ 5 w 19"/>
                  <a:gd name="T25" fmla="*/ 18 h 32"/>
                  <a:gd name="T26" fmla="*/ 6 w 19"/>
                  <a:gd name="T27" fmla="*/ 15 h 32"/>
                  <a:gd name="T28" fmla="*/ 7 w 19"/>
                  <a:gd name="T29" fmla="*/ 13 h 32"/>
                  <a:gd name="T30" fmla="*/ 7 w 19"/>
                  <a:gd name="T31" fmla="*/ 13 h 32"/>
                  <a:gd name="T32" fmla="*/ 7 w 19"/>
                  <a:gd name="T33" fmla="*/ 12 h 32"/>
                  <a:gd name="T34" fmla="*/ 8 w 19"/>
                  <a:gd name="T35" fmla="*/ 12 h 32"/>
                  <a:gd name="T36" fmla="*/ 9 w 19"/>
                  <a:gd name="T37" fmla="*/ 10 h 32"/>
                  <a:gd name="T38" fmla="*/ 9 w 19"/>
                  <a:gd name="T39" fmla="*/ 10 h 32"/>
                  <a:gd name="T40" fmla="*/ 9 w 19"/>
                  <a:gd name="T41" fmla="*/ 10 h 32"/>
                  <a:gd name="T42" fmla="*/ 14 w 19"/>
                  <a:gd name="T43" fmla="*/ 1 h 32"/>
                  <a:gd name="T44" fmla="*/ 14 w 19"/>
                  <a:gd name="T45" fmla="*/ 1 h 32"/>
                  <a:gd name="T46" fmla="*/ 14 w 19"/>
                  <a:gd name="T47" fmla="*/ 1 h 32"/>
                  <a:gd name="T48" fmla="*/ 15 w 19"/>
                  <a:gd name="T49" fmla="*/ 1 h 32"/>
                  <a:gd name="T50" fmla="*/ 13 w 19"/>
                  <a:gd name="T51" fmla="*/ 0 h 32"/>
                  <a:gd name="T52" fmla="*/ 10 w 19"/>
                  <a:gd name="T53" fmla="*/ 2 h 32"/>
                  <a:gd name="T54" fmla="*/ 8 w 19"/>
                  <a:gd name="T55" fmla="*/ 6 h 32"/>
                  <a:gd name="T56" fmla="*/ 3 w 19"/>
                  <a:gd name="T57" fmla="*/ 15 h 32"/>
                  <a:gd name="T58" fmla="*/ 1 w 19"/>
                  <a:gd name="T59" fmla="*/ 18 h 32"/>
                  <a:gd name="T60" fmla="*/ 0 w 19"/>
                  <a:gd name="T61" fmla="*/ 20 h 32"/>
                  <a:gd name="T62" fmla="*/ 1 w 19"/>
                  <a:gd name="T63" fmla="*/ 23 h 32"/>
                  <a:gd name="T64" fmla="*/ 3 w 19"/>
                  <a:gd name="T65" fmla="*/ 23 h 32"/>
                  <a:gd name="T66" fmla="*/ 7 w 19"/>
                  <a:gd name="T67" fmla="*/ 23 h 32"/>
                  <a:gd name="T68" fmla="*/ 7 w 19"/>
                  <a:gd name="T69" fmla="*/ 30 h 32"/>
                  <a:gd name="T70" fmla="*/ 9 w 19"/>
                  <a:gd name="T71" fmla="*/ 32 h 32"/>
                  <a:gd name="T72" fmla="*/ 16 w 19"/>
                  <a:gd name="T73" fmla="*/ 32 h 32"/>
                  <a:gd name="T74" fmla="*/ 19 w 19"/>
                  <a:gd name="T75" fmla="*/ 30 h 32"/>
                  <a:gd name="T76" fmla="*/ 18 w 19"/>
                  <a:gd name="T7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2">
                    <a:moveTo>
                      <a:pt x="18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4" y="30"/>
                      <a:pt x="13" y="29"/>
                      <a:pt x="13" y="27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8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5" y="20"/>
                      <a:pt x="5" y="19"/>
                      <a:pt x="5" y="18"/>
                    </a:cubicBezTo>
                    <a:cubicBezTo>
                      <a:pt x="5" y="17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7"/>
                      <a:pt x="13" y="4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2" y="0"/>
                      <a:pt x="11" y="1"/>
                      <a:pt x="10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8"/>
                      <a:pt x="4" y="12"/>
                      <a:pt x="3" y="15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1"/>
                      <a:pt x="0" y="22"/>
                      <a:pt x="1" y="23"/>
                    </a:cubicBezTo>
                    <a:cubicBezTo>
                      <a:pt x="1" y="23"/>
                      <a:pt x="2" y="23"/>
                      <a:pt x="3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8" y="32"/>
                      <a:pt x="9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8" y="31"/>
                      <a:pt x="19" y="30"/>
                    </a:cubicBezTo>
                    <a:cubicBezTo>
                      <a:pt x="18" y="30"/>
                      <a:pt x="18" y="30"/>
                      <a:pt x="18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Freeform 10"/>
              <p:cNvSpPr>
                <a:spLocks/>
              </p:cNvSpPr>
              <p:nvPr/>
            </p:nvSpPr>
            <p:spPr bwMode="auto">
              <a:xfrm>
                <a:off x="8979061" y="928264"/>
                <a:ext cx="304800" cy="361950"/>
              </a:xfrm>
              <a:custGeom>
                <a:avLst/>
                <a:gdLst>
                  <a:gd name="T0" fmla="*/ 26 w 27"/>
                  <a:gd name="T1" fmla="*/ 18 h 32"/>
                  <a:gd name="T2" fmla="*/ 26 w 27"/>
                  <a:gd name="T3" fmla="*/ 18 h 32"/>
                  <a:gd name="T4" fmla="*/ 24 w 27"/>
                  <a:gd name="T5" fmla="*/ 16 h 32"/>
                  <a:gd name="T6" fmla="*/ 18 w 27"/>
                  <a:gd name="T7" fmla="*/ 5 h 32"/>
                  <a:gd name="T8" fmla="*/ 16 w 27"/>
                  <a:gd name="T9" fmla="*/ 2 h 32"/>
                  <a:gd name="T10" fmla="*/ 13 w 27"/>
                  <a:gd name="T11" fmla="*/ 0 h 32"/>
                  <a:gd name="T12" fmla="*/ 11 w 27"/>
                  <a:gd name="T13" fmla="*/ 2 h 32"/>
                  <a:gd name="T14" fmla="*/ 9 w 27"/>
                  <a:gd name="T15" fmla="*/ 4 h 32"/>
                  <a:gd name="T16" fmla="*/ 9 w 27"/>
                  <a:gd name="T17" fmla="*/ 5 h 32"/>
                  <a:gd name="T18" fmla="*/ 9 w 27"/>
                  <a:gd name="T19" fmla="*/ 5 h 32"/>
                  <a:gd name="T20" fmla="*/ 9 w 27"/>
                  <a:gd name="T21" fmla="*/ 5 h 32"/>
                  <a:gd name="T22" fmla="*/ 4 w 27"/>
                  <a:gd name="T23" fmla="*/ 13 h 32"/>
                  <a:gd name="T24" fmla="*/ 4 w 27"/>
                  <a:gd name="T25" fmla="*/ 13 h 32"/>
                  <a:gd name="T26" fmla="*/ 4 w 27"/>
                  <a:gd name="T27" fmla="*/ 13 h 32"/>
                  <a:gd name="T28" fmla="*/ 2 w 27"/>
                  <a:gd name="T29" fmla="*/ 16 h 32"/>
                  <a:gd name="T30" fmla="*/ 1 w 27"/>
                  <a:gd name="T31" fmla="*/ 17 h 32"/>
                  <a:gd name="T32" fmla="*/ 1 w 27"/>
                  <a:gd name="T33" fmla="*/ 18 h 32"/>
                  <a:gd name="T34" fmla="*/ 1 w 27"/>
                  <a:gd name="T35" fmla="*/ 18 h 32"/>
                  <a:gd name="T36" fmla="*/ 1 w 27"/>
                  <a:gd name="T37" fmla="*/ 18 h 32"/>
                  <a:gd name="T38" fmla="*/ 0 w 27"/>
                  <a:gd name="T39" fmla="*/ 21 h 32"/>
                  <a:gd name="T40" fmla="*/ 1 w 27"/>
                  <a:gd name="T41" fmla="*/ 22 h 32"/>
                  <a:gd name="T42" fmla="*/ 1 w 27"/>
                  <a:gd name="T43" fmla="*/ 22 h 32"/>
                  <a:gd name="T44" fmla="*/ 1 w 27"/>
                  <a:gd name="T45" fmla="*/ 23 h 32"/>
                  <a:gd name="T46" fmla="*/ 4 w 27"/>
                  <a:gd name="T47" fmla="*/ 23 h 32"/>
                  <a:gd name="T48" fmla="*/ 7 w 27"/>
                  <a:gd name="T49" fmla="*/ 23 h 32"/>
                  <a:gd name="T50" fmla="*/ 7 w 27"/>
                  <a:gd name="T51" fmla="*/ 23 h 32"/>
                  <a:gd name="T52" fmla="*/ 8 w 27"/>
                  <a:gd name="T53" fmla="*/ 23 h 32"/>
                  <a:gd name="T54" fmla="*/ 8 w 27"/>
                  <a:gd name="T55" fmla="*/ 26 h 32"/>
                  <a:gd name="T56" fmla="*/ 8 w 27"/>
                  <a:gd name="T57" fmla="*/ 26 h 32"/>
                  <a:gd name="T58" fmla="*/ 8 w 27"/>
                  <a:gd name="T59" fmla="*/ 26 h 32"/>
                  <a:gd name="T60" fmla="*/ 8 w 27"/>
                  <a:gd name="T61" fmla="*/ 30 h 32"/>
                  <a:gd name="T62" fmla="*/ 10 w 27"/>
                  <a:gd name="T63" fmla="*/ 32 h 32"/>
                  <a:gd name="T64" fmla="*/ 12 w 27"/>
                  <a:gd name="T65" fmla="*/ 32 h 32"/>
                  <a:gd name="T66" fmla="*/ 12 w 27"/>
                  <a:gd name="T67" fmla="*/ 32 h 32"/>
                  <a:gd name="T68" fmla="*/ 13 w 27"/>
                  <a:gd name="T69" fmla="*/ 32 h 32"/>
                  <a:gd name="T70" fmla="*/ 17 w 27"/>
                  <a:gd name="T71" fmla="*/ 32 h 32"/>
                  <a:gd name="T72" fmla="*/ 19 w 27"/>
                  <a:gd name="T73" fmla="*/ 30 h 32"/>
                  <a:gd name="T74" fmla="*/ 19 w 27"/>
                  <a:gd name="T75" fmla="*/ 25 h 32"/>
                  <a:gd name="T76" fmla="*/ 19 w 27"/>
                  <a:gd name="T77" fmla="*/ 25 h 32"/>
                  <a:gd name="T78" fmla="*/ 19 w 27"/>
                  <a:gd name="T79" fmla="*/ 24 h 32"/>
                  <a:gd name="T80" fmla="*/ 19 w 27"/>
                  <a:gd name="T81" fmla="*/ 23 h 32"/>
                  <a:gd name="T82" fmla="*/ 19 w 27"/>
                  <a:gd name="T83" fmla="*/ 23 h 32"/>
                  <a:gd name="T84" fmla="*/ 19 w 27"/>
                  <a:gd name="T85" fmla="*/ 23 h 32"/>
                  <a:gd name="T86" fmla="*/ 20 w 27"/>
                  <a:gd name="T87" fmla="*/ 23 h 32"/>
                  <a:gd name="T88" fmla="*/ 20 w 27"/>
                  <a:gd name="T89" fmla="*/ 23 h 32"/>
                  <a:gd name="T90" fmla="*/ 20 w 27"/>
                  <a:gd name="T91" fmla="*/ 23 h 32"/>
                  <a:gd name="T92" fmla="*/ 23 w 27"/>
                  <a:gd name="T93" fmla="*/ 23 h 32"/>
                  <a:gd name="T94" fmla="*/ 27 w 27"/>
                  <a:gd name="T95" fmla="*/ 21 h 32"/>
                  <a:gd name="T96" fmla="*/ 26 w 27"/>
                  <a:gd name="T97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" h="32">
                    <a:moveTo>
                      <a:pt x="26" y="18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3"/>
                      <a:pt x="20" y="8"/>
                      <a:pt x="18" y="5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0"/>
                      <a:pt x="11" y="1"/>
                      <a:pt x="11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7"/>
                      <a:pt x="6" y="10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4"/>
                      <a:pt x="3" y="15"/>
                      <a:pt x="2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0" y="21"/>
                      <a:pt x="0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3" y="23"/>
                      <a:pt x="4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1"/>
                      <a:pt x="9" y="32"/>
                      <a:pt x="10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2"/>
                      <a:pt x="19" y="31"/>
                      <a:pt x="19" y="30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6" y="23"/>
                      <a:pt x="27" y="22"/>
                      <a:pt x="27" y="21"/>
                    </a:cubicBezTo>
                    <a:cubicBezTo>
                      <a:pt x="27" y="20"/>
                      <a:pt x="27" y="19"/>
                      <a:pt x="26" y="1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8" name="Freeform 11"/>
              <p:cNvSpPr>
                <a:spLocks noEditPoints="1"/>
              </p:cNvSpPr>
              <p:nvPr/>
            </p:nvSpPr>
            <p:spPr bwMode="auto">
              <a:xfrm>
                <a:off x="8912386" y="2857077"/>
                <a:ext cx="371475" cy="123825"/>
              </a:xfrm>
              <a:custGeom>
                <a:avLst/>
                <a:gdLst>
                  <a:gd name="T0" fmla="*/ 33 w 33"/>
                  <a:gd name="T1" fmla="*/ 9 h 11"/>
                  <a:gd name="T2" fmla="*/ 31 w 33"/>
                  <a:gd name="T3" fmla="*/ 2 h 11"/>
                  <a:gd name="T4" fmla="*/ 28 w 33"/>
                  <a:gd name="T5" fmla="*/ 0 h 11"/>
                  <a:gd name="T6" fmla="*/ 5 w 33"/>
                  <a:gd name="T7" fmla="*/ 0 h 11"/>
                  <a:gd name="T8" fmla="*/ 2 w 33"/>
                  <a:gd name="T9" fmla="*/ 2 h 11"/>
                  <a:gd name="T10" fmla="*/ 0 w 33"/>
                  <a:gd name="T11" fmla="*/ 9 h 11"/>
                  <a:gd name="T12" fmla="*/ 1 w 33"/>
                  <a:gd name="T13" fmla="*/ 11 h 11"/>
                  <a:gd name="T14" fmla="*/ 31 w 33"/>
                  <a:gd name="T15" fmla="*/ 11 h 11"/>
                  <a:gd name="T16" fmla="*/ 33 w 33"/>
                  <a:gd name="T17" fmla="*/ 9 h 11"/>
                  <a:gd name="T18" fmla="*/ 29 w 33"/>
                  <a:gd name="T19" fmla="*/ 10 h 11"/>
                  <a:gd name="T20" fmla="*/ 4 w 33"/>
                  <a:gd name="T21" fmla="*/ 10 h 11"/>
                  <a:gd name="T22" fmla="*/ 3 w 33"/>
                  <a:gd name="T23" fmla="*/ 9 h 11"/>
                  <a:gd name="T24" fmla="*/ 3 w 33"/>
                  <a:gd name="T25" fmla="*/ 8 h 11"/>
                  <a:gd name="T26" fmla="*/ 4 w 33"/>
                  <a:gd name="T27" fmla="*/ 3 h 11"/>
                  <a:gd name="T28" fmla="*/ 7 w 33"/>
                  <a:gd name="T29" fmla="*/ 1 h 11"/>
                  <a:gd name="T30" fmla="*/ 26 w 33"/>
                  <a:gd name="T31" fmla="*/ 1 h 11"/>
                  <a:gd name="T32" fmla="*/ 29 w 33"/>
                  <a:gd name="T33" fmla="*/ 3 h 11"/>
                  <a:gd name="T34" fmla="*/ 30 w 33"/>
                  <a:gd name="T35" fmla="*/ 8 h 11"/>
                  <a:gd name="T36" fmla="*/ 30 w 33"/>
                  <a:gd name="T37" fmla="*/ 9 h 11"/>
                  <a:gd name="T38" fmla="*/ 29 w 33"/>
                  <a:gd name="T3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11">
                    <a:moveTo>
                      <a:pt x="33" y="9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0"/>
                      <a:pt x="2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2" y="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1"/>
                      <a:pt x="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3" y="10"/>
                      <a:pt x="33" y="9"/>
                    </a:cubicBezTo>
                    <a:close/>
                    <a:moveTo>
                      <a:pt x="29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6" y="1"/>
                      <a:pt x="7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1"/>
                      <a:pt x="28" y="2"/>
                      <a:pt x="29" y="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9"/>
                    </a:cubicBezTo>
                    <a:cubicBezTo>
                      <a:pt x="30" y="9"/>
                      <a:pt x="30" y="10"/>
                      <a:pt x="29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12"/>
              <p:cNvSpPr>
                <a:spLocks noEditPoints="1"/>
              </p:cNvSpPr>
              <p:nvPr/>
            </p:nvSpPr>
            <p:spPr bwMode="auto">
              <a:xfrm>
                <a:off x="8945724" y="2868189"/>
                <a:ext cx="304800" cy="101600"/>
              </a:xfrm>
              <a:custGeom>
                <a:avLst/>
                <a:gdLst>
                  <a:gd name="T0" fmla="*/ 23 w 27"/>
                  <a:gd name="T1" fmla="*/ 0 h 9"/>
                  <a:gd name="T2" fmla="*/ 4 w 27"/>
                  <a:gd name="T3" fmla="*/ 0 h 9"/>
                  <a:gd name="T4" fmla="*/ 1 w 27"/>
                  <a:gd name="T5" fmla="*/ 2 h 9"/>
                  <a:gd name="T6" fmla="*/ 0 w 27"/>
                  <a:gd name="T7" fmla="*/ 7 h 9"/>
                  <a:gd name="T8" fmla="*/ 0 w 27"/>
                  <a:gd name="T9" fmla="*/ 8 h 9"/>
                  <a:gd name="T10" fmla="*/ 1 w 27"/>
                  <a:gd name="T11" fmla="*/ 9 h 9"/>
                  <a:gd name="T12" fmla="*/ 26 w 27"/>
                  <a:gd name="T13" fmla="*/ 9 h 9"/>
                  <a:gd name="T14" fmla="*/ 27 w 27"/>
                  <a:gd name="T15" fmla="*/ 8 h 9"/>
                  <a:gd name="T16" fmla="*/ 27 w 27"/>
                  <a:gd name="T17" fmla="*/ 7 h 9"/>
                  <a:gd name="T18" fmla="*/ 25 w 27"/>
                  <a:gd name="T19" fmla="*/ 2 h 9"/>
                  <a:gd name="T20" fmla="*/ 23 w 27"/>
                  <a:gd name="T21" fmla="*/ 0 h 9"/>
                  <a:gd name="T22" fmla="*/ 16 w 27"/>
                  <a:gd name="T23" fmla="*/ 8 h 9"/>
                  <a:gd name="T24" fmla="*/ 11 w 27"/>
                  <a:gd name="T25" fmla="*/ 8 h 9"/>
                  <a:gd name="T26" fmla="*/ 10 w 27"/>
                  <a:gd name="T27" fmla="*/ 7 h 9"/>
                  <a:gd name="T28" fmla="*/ 10 w 27"/>
                  <a:gd name="T29" fmla="*/ 7 h 9"/>
                  <a:gd name="T30" fmla="*/ 10 w 27"/>
                  <a:gd name="T31" fmla="*/ 6 h 9"/>
                  <a:gd name="T32" fmla="*/ 12 w 27"/>
                  <a:gd name="T33" fmla="*/ 5 h 9"/>
                  <a:gd name="T34" fmla="*/ 15 w 27"/>
                  <a:gd name="T35" fmla="*/ 5 h 9"/>
                  <a:gd name="T36" fmla="*/ 16 w 27"/>
                  <a:gd name="T37" fmla="*/ 6 h 9"/>
                  <a:gd name="T38" fmla="*/ 16 w 27"/>
                  <a:gd name="T39" fmla="*/ 7 h 9"/>
                  <a:gd name="T40" fmla="*/ 16 w 27"/>
                  <a:gd name="T41" fmla="*/ 7 h 9"/>
                  <a:gd name="T42" fmla="*/ 16 w 27"/>
                  <a:gd name="T43" fmla="*/ 7 h 9"/>
                  <a:gd name="T44" fmla="*/ 16 w 27"/>
                  <a:gd name="T45" fmla="*/ 7 h 9"/>
                  <a:gd name="T46" fmla="*/ 16 w 27"/>
                  <a:gd name="T4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9">
                    <a:moveTo>
                      <a:pt x="23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7" y="8"/>
                      <a:pt x="27" y="8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  <a:moveTo>
                      <a:pt x="16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8"/>
                      <a:pt x="1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13"/>
              <p:cNvSpPr>
                <a:spLocks noEditPoints="1"/>
              </p:cNvSpPr>
              <p:nvPr/>
            </p:nvSpPr>
            <p:spPr bwMode="auto">
              <a:xfrm>
                <a:off x="8934611" y="2642764"/>
                <a:ext cx="315913" cy="214312"/>
              </a:xfrm>
              <a:custGeom>
                <a:avLst/>
                <a:gdLst>
                  <a:gd name="T0" fmla="*/ 0 w 199"/>
                  <a:gd name="T1" fmla="*/ 0 h 135"/>
                  <a:gd name="T2" fmla="*/ 0 w 199"/>
                  <a:gd name="T3" fmla="*/ 135 h 135"/>
                  <a:gd name="T4" fmla="*/ 199 w 199"/>
                  <a:gd name="T5" fmla="*/ 135 h 135"/>
                  <a:gd name="T6" fmla="*/ 199 w 199"/>
                  <a:gd name="T7" fmla="*/ 0 h 135"/>
                  <a:gd name="T8" fmla="*/ 0 w 199"/>
                  <a:gd name="T9" fmla="*/ 0 h 135"/>
                  <a:gd name="T10" fmla="*/ 184 w 199"/>
                  <a:gd name="T11" fmla="*/ 114 h 135"/>
                  <a:gd name="T12" fmla="*/ 21 w 199"/>
                  <a:gd name="T13" fmla="*/ 114 h 135"/>
                  <a:gd name="T14" fmla="*/ 21 w 199"/>
                  <a:gd name="T15" fmla="*/ 21 h 135"/>
                  <a:gd name="T16" fmla="*/ 184 w 199"/>
                  <a:gd name="T17" fmla="*/ 21 h 135"/>
                  <a:gd name="T18" fmla="*/ 184 w 199"/>
                  <a:gd name="T19" fmla="*/ 11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35">
                    <a:moveTo>
                      <a:pt x="0" y="0"/>
                    </a:moveTo>
                    <a:lnTo>
                      <a:pt x="0" y="135"/>
                    </a:lnTo>
                    <a:lnTo>
                      <a:pt x="199" y="135"/>
                    </a:lnTo>
                    <a:lnTo>
                      <a:pt x="199" y="0"/>
                    </a:lnTo>
                    <a:lnTo>
                      <a:pt x="0" y="0"/>
                    </a:lnTo>
                    <a:close/>
                    <a:moveTo>
                      <a:pt x="184" y="114"/>
                    </a:moveTo>
                    <a:lnTo>
                      <a:pt x="21" y="114"/>
                    </a:lnTo>
                    <a:lnTo>
                      <a:pt x="21" y="21"/>
                    </a:lnTo>
                    <a:lnTo>
                      <a:pt x="184" y="21"/>
                    </a:lnTo>
                    <a:lnTo>
                      <a:pt x="184" y="1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14"/>
              <p:cNvSpPr>
                <a:spLocks noEditPoints="1"/>
              </p:cNvSpPr>
              <p:nvPr/>
            </p:nvSpPr>
            <p:spPr bwMode="auto">
              <a:xfrm>
                <a:off x="8923499" y="3263477"/>
                <a:ext cx="349250" cy="428625"/>
              </a:xfrm>
              <a:custGeom>
                <a:avLst/>
                <a:gdLst>
                  <a:gd name="T0" fmla="*/ 25 w 31"/>
                  <a:gd name="T1" fmla="*/ 24 h 38"/>
                  <a:gd name="T2" fmla="*/ 22 w 31"/>
                  <a:gd name="T3" fmla="*/ 4 h 38"/>
                  <a:gd name="T4" fmla="*/ 10 w 31"/>
                  <a:gd name="T5" fmla="*/ 7 h 38"/>
                  <a:gd name="T6" fmla="*/ 8 w 31"/>
                  <a:gd name="T7" fmla="*/ 9 h 38"/>
                  <a:gd name="T8" fmla="*/ 8 w 31"/>
                  <a:gd name="T9" fmla="*/ 26 h 38"/>
                  <a:gd name="T10" fmla="*/ 14 w 31"/>
                  <a:gd name="T11" fmla="*/ 31 h 38"/>
                  <a:gd name="T12" fmla="*/ 14 w 31"/>
                  <a:gd name="T13" fmla="*/ 37 h 38"/>
                  <a:gd name="T14" fmla="*/ 29 w 31"/>
                  <a:gd name="T15" fmla="*/ 38 h 38"/>
                  <a:gd name="T16" fmla="*/ 9 w 31"/>
                  <a:gd name="T17" fmla="*/ 8 h 38"/>
                  <a:gd name="T18" fmla="*/ 8 w 31"/>
                  <a:gd name="T19" fmla="*/ 8 h 38"/>
                  <a:gd name="T20" fmla="*/ 9 w 31"/>
                  <a:gd name="T21" fmla="*/ 8 h 38"/>
                  <a:gd name="T22" fmla="*/ 23 w 31"/>
                  <a:gd name="T23" fmla="*/ 25 h 38"/>
                  <a:gd name="T24" fmla="*/ 19 w 31"/>
                  <a:gd name="T25" fmla="*/ 27 h 38"/>
                  <a:gd name="T26" fmla="*/ 21 w 31"/>
                  <a:gd name="T27" fmla="*/ 25 h 38"/>
                  <a:gd name="T28" fmla="*/ 23 w 31"/>
                  <a:gd name="T29" fmla="*/ 24 h 38"/>
                  <a:gd name="T30" fmla="*/ 10 w 31"/>
                  <a:gd name="T31" fmla="*/ 13 h 38"/>
                  <a:gd name="T32" fmla="*/ 13 w 31"/>
                  <a:gd name="T33" fmla="*/ 24 h 38"/>
                  <a:gd name="T34" fmla="*/ 12 w 31"/>
                  <a:gd name="T35" fmla="*/ 18 h 38"/>
                  <a:gd name="T36" fmla="*/ 11 w 31"/>
                  <a:gd name="T37" fmla="*/ 12 h 38"/>
                  <a:gd name="T38" fmla="*/ 10 w 31"/>
                  <a:gd name="T39" fmla="*/ 10 h 38"/>
                  <a:gd name="T40" fmla="*/ 11 w 31"/>
                  <a:gd name="T41" fmla="*/ 11 h 38"/>
                  <a:gd name="T42" fmla="*/ 17 w 31"/>
                  <a:gd name="T43" fmla="*/ 17 h 38"/>
                  <a:gd name="T44" fmla="*/ 12 w 31"/>
                  <a:gd name="T45" fmla="*/ 11 h 38"/>
                  <a:gd name="T46" fmla="*/ 11 w 31"/>
                  <a:gd name="T47" fmla="*/ 10 h 38"/>
                  <a:gd name="T48" fmla="*/ 12 w 31"/>
                  <a:gd name="T49" fmla="*/ 10 h 38"/>
                  <a:gd name="T50" fmla="*/ 18 w 31"/>
                  <a:gd name="T51" fmla="*/ 11 h 38"/>
                  <a:gd name="T52" fmla="*/ 25 w 31"/>
                  <a:gd name="T53" fmla="*/ 12 h 38"/>
                  <a:gd name="T54" fmla="*/ 14 w 31"/>
                  <a:gd name="T55" fmla="*/ 9 h 38"/>
                  <a:gd name="T56" fmla="*/ 25 w 31"/>
                  <a:gd name="T57" fmla="*/ 10 h 38"/>
                  <a:gd name="T58" fmla="*/ 11 w 31"/>
                  <a:gd name="T59" fmla="*/ 24 h 38"/>
                  <a:gd name="T60" fmla="*/ 14 w 31"/>
                  <a:gd name="T61" fmla="*/ 27 h 38"/>
                  <a:gd name="T62" fmla="*/ 7 w 31"/>
                  <a:gd name="T63" fmla="*/ 21 h 38"/>
                  <a:gd name="T64" fmla="*/ 11 w 31"/>
                  <a:gd name="T65" fmla="*/ 25 h 38"/>
                  <a:gd name="T66" fmla="*/ 19 w 31"/>
                  <a:gd name="T67" fmla="*/ 23 h 38"/>
                  <a:gd name="T68" fmla="*/ 26 w 31"/>
                  <a:gd name="T69" fmla="*/ 10 h 38"/>
                  <a:gd name="T70" fmla="*/ 14 w 31"/>
                  <a:gd name="T71" fmla="*/ 8 h 38"/>
                  <a:gd name="T72" fmla="*/ 28 w 31"/>
                  <a:gd name="T73" fmla="*/ 12 h 38"/>
                  <a:gd name="T74" fmla="*/ 21 w 31"/>
                  <a:gd name="T75" fmla="*/ 24 h 38"/>
                  <a:gd name="T76" fmla="*/ 17 w 31"/>
                  <a:gd name="T77" fmla="*/ 26 h 38"/>
                  <a:gd name="T78" fmla="*/ 12 w 31"/>
                  <a:gd name="T79" fmla="*/ 36 h 38"/>
                  <a:gd name="T80" fmla="*/ 18 w 31"/>
                  <a:gd name="T81" fmla="*/ 28 h 38"/>
                  <a:gd name="T82" fmla="*/ 20 w 31"/>
                  <a:gd name="T83" fmla="*/ 37 h 38"/>
                  <a:gd name="T84" fmla="*/ 15 w 31"/>
                  <a:gd name="T85" fmla="*/ 37 h 38"/>
                  <a:gd name="T86" fmla="*/ 22 w 31"/>
                  <a:gd name="T87" fmla="*/ 26 h 38"/>
                  <a:gd name="T88" fmla="*/ 27 w 31"/>
                  <a:gd name="T89" fmla="*/ 32 h 38"/>
                  <a:gd name="T90" fmla="*/ 6 w 31"/>
                  <a:gd name="T91" fmla="*/ 5 h 38"/>
                  <a:gd name="T92" fmla="*/ 8 w 31"/>
                  <a:gd name="T93" fmla="*/ 4 h 38"/>
                  <a:gd name="T94" fmla="*/ 5 w 31"/>
                  <a:gd name="T95" fmla="*/ 8 h 38"/>
                  <a:gd name="T96" fmla="*/ 2 w 31"/>
                  <a:gd name="T97" fmla="*/ 2 h 38"/>
                  <a:gd name="T98" fmla="*/ 8 w 31"/>
                  <a:gd name="T99" fmla="*/ 0 h 38"/>
                  <a:gd name="T100" fmla="*/ 1 w 31"/>
                  <a:gd name="T101" fmla="*/ 8 h 38"/>
                  <a:gd name="T102" fmla="*/ 4 w 31"/>
                  <a:gd name="T103" fmla="*/ 4 h 38"/>
                  <a:gd name="T104" fmla="*/ 7 w 31"/>
                  <a:gd name="T105" fmla="*/ 2 h 38"/>
                  <a:gd name="T106" fmla="*/ 3 w 31"/>
                  <a:gd name="T107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1" h="38">
                    <a:moveTo>
                      <a:pt x="31" y="36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1"/>
                      <a:pt x="27" y="29"/>
                      <a:pt x="26" y="28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5"/>
                      <a:pt x="25" y="24"/>
                      <a:pt x="25" y="24"/>
                    </a:cubicBezTo>
                    <a:cubicBezTo>
                      <a:pt x="28" y="21"/>
                      <a:pt x="30" y="18"/>
                      <a:pt x="30" y="15"/>
                    </a:cubicBezTo>
                    <a:cubicBezTo>
                      <a:pt x="30" y="14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1"/>
                    </a:cubicBezTo>
                    <a:cubicBezTo>
                      <a:pt x="29" y="9"/>
                      <a:pt x="29" y="8"/>
                      <a:pt x="27" y="6"/>
                    </a:cubicBezTo>
                    <a:cubicBezTo>
                      <a:pt x="26" y="5"/>
                      <a:pt x="24" y="4"/>
                      <a:pt x="22" y="4"/>
                    </a:cubicBezTo>
                    <a:cubicBezTo>
                      <a:pt x="19" y="4"/>
                      <a:pt x="15" y="6"/>
                      <a:pt x="12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7" y="8"/>
                      <a:pt x="7" y="9"/>
                      <a:pt x="8" y="9"/>
                    </a:cubicBezTo>
                    <a:cubicBezTo>
                      <a:pt x="8" y="9"/>
                      <a:pt x="8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7" y="14"/>
                      <a:pt x="6" y="18"/>
                      <a:pt x="6" y="21"/>
                    </a:cubicBezTo>
                    <a:cubicBezTo>
                      <a:pt x="6" y="23"/>
                      <a:pt x="6" y="25"/>
                      <a:pt x="8" y="26"/>
                    </a:cubicBezTo>
                    <a:cubicBezTo>
                      <a:pt x="9" y="27"/>
                      <a:pt x="11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4" y="28"/>
                    </a:cubicBezTo>
                    <a:cubicBezTo>
                      <a:pt x="14" y="28"/>
                      <a:pt x="15" y="28"/>
                      <a:pt x="16" y="28"/>
                    </a:cubicBezTo>
                    <a:cubicBezTo>
                      <a:pt x="15" y="29"/>
                      <a:pt x="15" y="30"/>
                      <a:pt x="14" y="31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6"/>
                      <a:pt x="12" y="36"/>
                    </a:cubicBezTo>
                    <a:cubicBezTo>
                      <a:pt x="12" y="36"/>
                      <a:pt x="12" y="37"/>
                      <a:pt x="12" y="37"/>
                    </a:cubicBezTo>
                    <a:cubicBezTo>
                      <a:pt x="12" y="37"/>
                      <a:pt x="13" y="37"/>
                      <a:pt x="1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5" y="38"/>
                      <a:pt x="15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38"/>
                      <a:pt x="23" y="38"/>
                      <a:pt x="24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1" y="37"/>
                      <a:pt x="31" y="37"/>
                    </a:cubicBezTo>
                    <a:cubicBezTo>
                      <a:pt x="31" y="37"/>
                      <a:pt x="31" y="36"/>
                      <a:pt x="31" y="36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8" y="9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lose/>
                    <a:moveTo>
                      <a:pt x="25" y="23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3" y="24"/>
                      <a:pt x="23" y="24"/>
                    </a:cubicBezTo>
                    <a:cubicBezTo>
                      <a:pt x="23" y="24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7"/>
                      <a:pt x="19" y="27"/>
                      <a:pt x="19" y="27"/>
                    </a:cubicBezTo>
                    <a:cubicBezTo>
                      <a:pt x="19" y="27"/>
                      <a:pt x="18" y="27"/>
                      <a:pt x="17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9" y="26"/>
                      <a:pt x="20" y="26"/>
                    </a:cubicBezTo>
                    <a:cubicBezTo>
                      <a:pt x="20" y="26"/>
                      <a:pt x="20" y="26"/>
                      <a:pt x="21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3"/>
                      <a:pt x="23" y="23"/>
                    </a:cubicBezTo>
                    <a:cubicBezTo>
                      <a:pt x="23" y="23"/>
                      <a:pt x="24" y="23"/>
                      <a:pt x="24" y="23"/>
                    </a:cubicBezTo>
                    <a:cubicBezTo>
                      <a:pt x="26" y="20"/>
                      <a:pt x="28" y="18"/>
                      <a:pt x="29" y="15"/>
                    </a:cubicBezTo>
                    <a:cubicBezTo>
                      <a:pt x="28" y="18"/>
                      <a:pt x="27" y="21"/>
                      <a:pt x="25" y="23"/>
                    </a:cubicBezTo>
                    <a:close/>
                    <a:moveTo>
                      <a:pt x="10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6" y="8"/>
                      <a:pt x="19" y="7"/>
                      <a:pt x="20" y="7"/>
                    </a:cubicBezTo>
                    <a:cubicBezTo>
                      <a:pt x="22" y="7"/>
                      <a:pt x="23" y="8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1"/>
                      <a:pt x="25" y="11"/>
                      <a:pt x="25" y="12"/>
                    </a:cubicBezTo>
                    <a:cubicBezTo>
                      <a:pt x="25" y="15"/>
                      <a:pt x="24" y="18"/>
                      <a:pt x="21" y="20"/>
                    </a:cubicBezTo>
                    <a:cubicBezTo>
                      <a:pt x="19" y="23"/>
                      <a:pt x="15" y="25"/>
                      <a:pt x="13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0" y="24"/>
                    </a:cubicBezTo>
                    <a:cubicBezTo>
                      <a:pt x="10" y="24"/>
                      <a:pt x="10" y="24"/>
                      <a:pt x="9" y="23"/>
                    </a:cubicBezTo>
                    <a:cubicBezTo>
                      <a:pt x="8" y="22"/>
                      <a:pt x="8" y="21"/>
                      <a:pt x="8" y="20"/>
                    </a:cubicBezTo>
                    <a:cubicBezTo>
                      <a:pt x="8" y="18"/>
                      <a:pt x="9" y="16"/>
                      <a:pt x="10" y="13"/>
                    </a:cubicBezTo>
                    <a:close/>
                    <a:moveTo>
                      <a:pt x="14" y="27"/>
                    </a:moveTo>
                    <a:cubicBezTo>
                      <a:pt x="14" y="27"/>
                      <a:pt x="13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7"/>
                      <a:pt x="12" y="27"/>
                      <a:pt x="12" y="27"/>
                    </a:cubicBezTo>
                    <a:cubicBezTo>
                      <a:pt x="11" y="27"/>
                      <a:pt x="9" y="26"/>
                      <a:pt x="8" y="25"/>
                    </a:cubicBezTo>
                    <a:cubicBezTo>
                      <a:pt x="7" y="24"/>
                      <a:pt x="7" y="23"/>
                      <a:pt x="7" y="21"/>
                    </a:cubicBezTo>
                    <a:cubicBezTo>
                      <a:pt x="7" y="20"/>
                      <a:pt x="7" y="18"/>
                      <a:pt x="7" y="17"/>
                    </a:cubicBezTo>
                    <a:cubicBezTo>
                      <a:pt x="7" y="18"/>
                      <a:pt x="7" y="19"/>
                      <a:pt x="7" y="20"/>
                    </a:cubicBezTo>
                    <a:cubicBezTo>
                      <a:pt x="7" y="21"/>
                      <a:pt x="7" y="23"/>
                      <a:pt x="8" y="24"/>
                    </a:cubicBezTo>
                    <a:cubicBezTo>
                      <a:pt x="9" y="25"/>
                      <a:pt x="10" y="25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5"/>
                      <a:pt x="12" y="25"/>
                      <a:pt x="12" y="26"/>
                    </a:cubicBezTo>
                    <a:cubicBezTo>
                      <a:pt x="12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6" y="25"/>
                      <a:pt x="18" y="24"/>
                    </a:cubicBezTo>
                    <a:cubicBezTo>
                      <a:pt x="19" y="24"/>
                      <a:pt x="19" y="24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2" y="22"/>
                      <a:pt x="22" y="21"/>
                    </a:cubicBezTo>
                    <a:cubicBezTo>
                      <a:pt x="25" y="18"/>
                      <a:pt x="26" y="15"/>
                      <a:pt x="26" y="12"/>
                    </a:cubicBezTo>
                    <a:cubicBezTo>
                      <a:pt x="26" y="11"/>
                      <a:pt x="26" y="11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9"/>
                      <a:pt x="26" y="9"/>
                    </a:cubicBezTo>
                    <a:cubicBezTo>
                      <a:pt x="25" y="9"/>
                      <a:pt x="25" y="8"/>
                      <a:pt x="25" y="8"/>
                    </a:cubicBezTo>
                    <a:cubicBezTo>
                      <a:pt x="24" y="7"/>
                      <a:pt x="22" y="6"/>
                      <a:pt x="20" y="6"/>
                    </a:cubicBezTo>
                    <a:cubicBezTo>
                      <a:pt x="18" y="6"/>
                      <a:pt x="16" y="7"/>
                      <a:pt x="14" y="8"/>
                    </a:cubicBezTo>
                    <a:cubicBezTo>
                      <a:pt x="17" y="6"/>
                      <a:pt x="20" y="5"/>
                      <a:pt x="22" y="5"/>
                    </a:cubicBezTo>
                    <a:cubicBezTo>
                      <a:pt x="24" y="5"/>
                      <a:pt x="26" y="6"/>
                      <a:pt x="27" y="7"/>
                    </a:cubicBezTo>
                    <a:cubicBezTo>
                      <a:pt x="28" y="8"/>
                      <a:pt x="28" y="9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2"/>
                      <a:pt x="28" y="12"/>
                      <a:pt x="28" y="13"/>
                    </a:cubicBezTo>
                    <a:cubicBezTo>
                      <a:pt x="28" y="16"/>
                      <a:pt x="26" y="19"/>
                      <a:pt x="23" y="22"/>
                    </a:cubicBezTo>
                    <a:cubicBezTo>
                      <a:pt x="23" y="22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19" y="25"/>
                      <a:pt x="18" y="25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6" y="27"/>
                      <a:pt x="15" y="27"/>
                      <a:pt x="14" y="27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2" y="36"/>
                    </a:cubicBezTo>
                    <a:cubicBezTo>
                      <a:pt x="12" y="36"/>
                      <a:pt x="13" y="36"/>
                      <a:pt x="13" y="3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6" y="30"/>
                      <a:pt x="16" y="29"/>
                      <a:pt x="17" y="28"/>
                    </a:cubicBezTo>
                    <a:cubicBezTo>
                      <a:pt x="17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9"/>
                      <a:pt x="17" y="31"/>
                      <a:pt x="16" y="32"/>
                    </a:cubicBezTo>
                    <a:lnTo>
                      <a:pt x="14" y="36"/>
                    </a:lnTo>
                    <a:close/>
                    <a:moveTo>
                      <a:pt x="29" y="37"/>
                    </a:moveTo>
                    <a:cubicBezTo>
                      <a:pt x="24" y="37"/>
                      <a:pt x="24" y="37"/>
                      <a:pt x="24" y="37"/>
                    </a:cubicBezTo>
                    <a:cubicBezTo>
                      <a:pt x="23" y="37"/>
                      <a:pt x="21" y="37"/>
                      <a:pt x="20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4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7"/>
                      <a:pt x="15" y="37"/>
                      <a:pt x="15" y="37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1"/>
                      <a:pt x="19" y="30"/>
                      <a:pt x="19" y="2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7"/>
                      <a:pt x="22" y="27"/>
                      <a:pt x="22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30"/>
                      <a:pt x="27" y="31"/>
                      <a:pt x="27" y="32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29" y="37"/>
                    </a:cubicBezTo>
                    <a:close/>
                    <a:moveTo>
                      <a:pt x="5" y="7"/>
                    </a:moveTo>
                    <a:cubicBezTo>
                      <a:pt x="5" y="6"/>
                      <a:pt x="5" y="6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7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4" y="5"/>
                      <a:pt x="4" y="6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1" y="6"/>
                    </a:moveTo>
                    <a:cubicBezTo>
                      <a:pt x="1" y="4"/>
                      <a:pt x="1" y="3"/>
                      <a:pt x="2" y="2"/>
                    </a:cubicBezTo>
                    <a:cubicBezTo>
                      <a:pt x="3" y="1"/>
                      <a:pt x="5" y="1"/>
                      <a:pt x="6" y="1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3" y="4"/>
                      <a:pt x="4" y="4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2"/>
                      <a:pt x="4" y="2"/>
                      <a:pt x="3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15"/>
              <p:cNvSpPr>
                <a:spLocks/>
              </p:cNvSpPr>
              <p:nvPr/>
            </p:nvSpPr>
            <p:spPr bwMode="auto">
              <a:xfrm>
                <a:off x="9204486" y="2260177"/>
                <a:ext cx="57150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16"/>
              <p:cNvSpPr>
                <a:spLocks/>
              </p:cNvSpPr>
              <p:nvPr/>
            </p:nvSpPr>
            <p:spPr bwMode="auto">
              <a:xfrm>
                <a:off x="9261636" y="2260177"/>
                <a:ext cx="55563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17"/>
              <p:cNvSpPr>
                <a:spLocks noEditPoints="1"/>
              </p:cNvSpPr>
              <p:nvPr/>
            </p:nvSpPr>
            <p:spPr bwMode="auto">
              <a:xfrm>
                <a:off x="9047324" y="2090314"/>
                <a:ext cx="101600" cy="101600"/>
              </a:xfrm>
              <a:custGeom>
                <a:avLst/>
                <a:gdLst>
                  <a:gd name="T0" fmla="*/ 4 w 9"/>
                  <a:gd name="T1" fmla="*/ 2 h 9"/>
                  <a:gd name="T2" fmla="*/ 2 w 9"/>
                  <a:gd name="T3" fmla="*/ 5 h 9"/>
                  <a:gd name="T4" fmla="*/ 4 w 9"/>
                  <a:gd name="T5" fmla="*/ 7 h 9"/>
                  <a:gd name="T6" fmla="*/ 7 w 9"/>
                  <a:gd name="T7" fmla="*/ 5 h 9"/>
                  <a:gd name="T8" fmla="*/ 7 w 9"/>
                  <a:gd name="T9" fmla="*/ 5 h 9"/>
                  <a:gd name="T10" fmla="*/ 4 w 9"/>
                  <a:gd name="T11" fmla="*/ 2 h 9"/>
                  <a:gd name="T12" fmla="*/ 4 w 9"/>
                  <a:gd name="T13" fmla="*/ 0 h 9"/>
                  <a:gd name="T14" fmla="*/ 0 w 9"/>
                  <a:gd name="T15" fmla="*/ 5 h 9"/>
                  <a:gd name="T16" fmla="*/ 4 w 9"/>
                  <a:gd name="T17" fmla="*/ 9 h 9"/>
                  <a:gd name="T18" fmla="*/ 9 w 9"/>
                  <a:gd name="T19" fmla="*/ 5 h 9"/>
                  <a:gd name="T20" fmla="*/ 4 w 9"/>
                  <a:gd name="T21" fmla="*/ 0 h 9"/>
                  <a:gd name="T22" fmla="*/ 4 w 9"/>
                  <a:gd name="T23" fmla="*/ 8 h 9"/>
                  <a:gd name="T24" fmla="*/ 1 w 9"/>
                  <a:gd name="T25" fmla="*/ 5 h 9"/>
                  <a:gd name="T26" fmla="*/ 4 w 9"/>
                  <a:gd name="T27" fmla="*/ 1 h 9"/>
                  <a:gd name="T28" fmla="*/ 8 w 9"/>
                  <a:gd name="T29" fmla="*/ 5 h 9"/>
                  <a:gd name="T30" fmla="*/ 8 w 9"/>
                  <a:gd name="T31" fmla="*/ 5 h 9"/>
                  <a:gd name="T32" fmla="*/ 4 w 9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9">
                    <a:moveTo>
                      <a:pt x="4" y="2"/>
                    </a:moveTo>
                    <a:cubicBezTo>
                      <a:pt x="3" y="2"/>
                      <a:pt x="2" y="3"/>
                      <a:pt x="2" y="5"/>
                    </a:cubicBezTo>
                    <a:cubicBezTo>
                      <a:pt x="2" y="6"/>
                      <a:pt x="3" y="7"/>
                      <a:pt x="4" y="7"/>
                    </a:cubicBezTo>
                    <a:cubicBezTo>
                      <a:pt x="6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6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3" y="8"/>
                      <a:pt x="1" y="7"/>
                      <a:pt x="1" y="5"/>
                    </a:cubicBezTo>
                    <a:cubicBezTo>
                      <a:pt x="1" y="3"/>
                      <a:pt x="3" y="1"/>
                      <a:pt x="4" y="1"/>
                    </a:cubicBezTo>
                    <a:cubicBezTo>
                      <a:pt x="6" y="1"/>
                      <a:pt x="8" y="3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18"/>
              <p:cNvSpPr>
                <a:spLocks noEditPoints="1"/>
              </p:cNvSpPr>
              <p:nvPr/>
            </p:nvSpPr>
            <p:spPr bwMode="auto">
              <a:xfrm>
                <a:off x="8923499" y="2090314"/>
                <a:ext cx="90488" cy="101600"/>
              </a:xfrm>
              <a:custGeom>
                <a:avLst/>
                <a:gdLst>
                  <a:gd name="T0" fmla="*/ 4 w 8"/>
                  <a:gd name="T1" fmla="*/ 2 h 9"/>
                  <a:gd name="T2" fmla="*/ 1 w 8"/>
                  <a:gd name="T3" fmla="*/ 5 h 9"/>
                  <a:gd name="T4" fmla="*/ 4 w 8"/>
                  <a:gd name="T5" fmla="*/ 7 h 9"/>
                  <a:gd name="T6" fmla="*/ 7 w 8"/>
                  <a:gd name="T7" fmla="*/ 5 h 9"/>
                  <a:gd name="T8" fmla="*/ 7 w 8"/>
                  <a:gd name="T9" fmla="*/ 5 h 9"/>
                  <a:gd name="T10" fmla="*/ 4 w 8"/>
                  <a:gd name="T11" fmla="*/ 2 h 9"/>
                  <a:gd name="T12" fmla="*/ 4 w 8"/>
                  <a:gd name="T13" fmla="*/ 0 h 9"/>
                  <a:gd name="T14" fmla="*/ 0 w 8"/>
                  <a:gd name="T15" fmla="*/ 5 h 9"/>
                  <a:gd name="T16" fmla="*/ 4 w 8"/>
                  <a:gd name="T17" fmla="*/ 9 h 9"/>
                  <a:gd name="T18" fmla="*/ 8 w 8"/>
                  <a:gd name="T19" fmla="*/ 5 h 9"/>
                  <a:gd name="T20" fmla="*/ 4 w 8"/>
                  <a:gd name="T21" fmla="*/ 0 h 9"/>
                  <a:gd name="T22" fmla="*/ 4 w 8"/>
                  <a:gd name="T23" fmla="*/ 8 h 9"/>
                  <a:gd name="T24" fmla="*/ 0 w 8"/>
                  <a:gd name="T25" fmla="*/ 5 h 9"/>
                  <a:gd name="T26" fmla="*/ 4 w 8"/>
                  <a:gd name="T27" fmla="*/ 1 h 9"/>
                  <a:gd name="T28" fmla="*/ 7 w 8"/>
                  <a:gd name="T29" fmla="*/ 5 h 9"/>
                  <a:gd name="T30" fmla="*/ 7 w 8"/>
                  <a:gd name="T31" fmla="*/ 5 h 9"/>
                  <a:gd name="T32" fmla="*/ 4 w 8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9">
                    <a:moveTo>
                      <a:pt x="4" y="2"/>
                    </a:moveTo>
                    <a:cubicBezTo>
                      <a:pt x="2" y="2"/>
                      <a:pt x="1" y="3"/>
                      <a:pt x="1" y="5"/>
                    </a:cubicBez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5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6" y="9"/>
                      <a:pt x="8" y="7"/>
                      <a:pt x="8" y="5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2" y="8"/>
                      <a:pt x="0" y="7"/>
                      <a:pt x="0" y="5"/>
                    </a:cubicBezTo>
                    <a:cubicBezTo>
                      <a:pt x="0" y="3"/>
                      <a:pt x="2" y="1"/>
                      <a:pt x="4" y="1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19"/>
              <p:cNvSpPr>
                <a:spLocks noEditPoints="1"/>
              </p:cNvSpPr>
              <p:nvPr/>
            </p:nvSpPr>
            <p:spPr bwMode="auto">
              <a:xfrm>
                <a:off x="8877461" y="2191914"/>
                <a:ext cx="327025" cy="203200"/>
              </a:xfrm>
              <a:custGeom>
                <a:avLst/>
                <a:gdLst>
                  <a:gd name="T0" fmla="*/ 27 w 29"/>
                  <a:gd name="T1" fmla="*/ 0 h 18"/>
                  <a:gd name="T2" fmla="*/ 2 w 29"/>
                  <a:gd name="T3" fmla="*/ 0 h 18"/>
                  <a:gd name="T4" fmla="*/ 0 w 29"/>
                  <a:gd name="T5" fmla="*/ 2 h 18"/>
                  <a:gd name="T6" fmla="*/ 0 w 29"/>
                  <a:gd name="T7" fmla="*/ 16 h 18"/>
                  <a:gd name="T8" fmla="*/ 2 w 29"/>
                  <a:gd name="T9" fmla="*/ 18 h 18"/>
                  <a:gd name="T10" fmla="*/ 27 w 29"/>
                  <a:gd name="T11" fmla="*/ 18 h 18"/>
                  <a:gd name="T12" fmla="*/ 29 w 29"/>
                  <a:gd name="T13" fmla="*/ 16 h 18"/>
                  <a:gd name="T14" fmla="*/ 29 w 29"/>
                  <a:gd name="T15" fmla="*/ 2 h 18"/>
                  <a:gd name="T16" fmla="*/ 27 w 29"/>
                  <a:gd name="T17" fmla="*/ 0 h 18"/>
                  <a:gd name="T18" fmla="*/ 23 w 29"/>
                  <a:gd name="T19" fmla="*/ 15 h 18"/>
                  <a:gd name="T20" fmla="*/ 4 w 29"/>
                  <a:gd name="T21" fmla="*/ 15 h 18"/>
                  <a:gd name="T22" fmla="*/ 4 w 29"/>
                  <a:gd name="T23" fmla="*/ 15 h 18"/>
                  <a:gd name="T24" fmla="*/ 4 w 29"/>
                  <a:gd name="T25" fmla="*/ 14 h 18"/>
                  <a:gd name="T26" fmla="*/ 23 w 29"/>
                  <a:gd name="T27" fmla="*/ 14 h 18"/>
                  <a:gd name="T28" fmla="*/ 23 w 29"/>
                  <a:gd name="T29" fmla="*/ 15 h 18"/>
                  <a:gd name="T30" fmla="*/ 23 w 29"/>
                  <a:gd name="T31" fmla="*/ 15 h 18"/>
                  <a:gd name="T32" fmla="*/ 23 w 29"/>
                  <a:gd name="T33" fmla="*/ 13 h 18"/>
                  <a:gd name="T34" fmla="*/ 4 w 29"/>
                  <a:gd name="T35" fmla="*/ 13 h 18"/>
                  <a:gd name="T36" fmla="*/ 4 w 29"/>
                  <a:gd name="T37" fmla="*/ 12 h 18"/>
                  <a:gd name="T38" fmla="*/ 4 w 29"/>
                  <a:gd name="T39" fmla="*/ 12 h 18"/>
                  <a:gd name="T40" fmla="*/ 23 w 29"/>
                  <a:gd name="T41" fmla="*/ 12 h 18"/>
                  <a:gd name="T42" fmla="*/ 23 w 29"/>
                  <a:gd name="T43" fmla="*/ 12 h 18"/>
                  <a:gd name="T44" fmla="*/ 23 w 29"/>
                  <a:gd name="T45" fmla="*/ 13 h 18"/>
                  <a:gd name="T46" fmla="*/ 24 w 29"/>
                  <a:gd name="T47" fmla="*/ 8 h 18"/>
                  <a:gd name="T48" fmla="*/ 23 w 29"/>
                  <a:gd name="T49" fmla="*/ 8 h 18"/>
                  <a:gd name="T50" fmla="*/ 4 w 29"/>
                  <a:gd name="T51" fmla="*/ 8 h 18"/>
                  <a:gd name="T52" fmla="*/ 3 w 29"/>
                  <a:gd name="T53" fmla="*/ 8 h 18"/>
                  <a:gd name="T54" fmla="*/ 3 w 29"/>
                  <a:gd name="T55" fmla="*/ 5 h 18"/>
                  <a:gd name="T56" fmla="*/ 4 w 29"/>
                  <a:gd name="T57" fmla="*/ 4 h 18"/>
                  <a:gd name="T58" fmla="*/ 23 w 29"/>
                  <a:gd name="T59" fmla="*/ 4 h 18"/>
                  <a:gd name="T60" fmla="*/ 24 w 29"/>
                  <a:gd name="T61" fmla="*/ 5 h 18"/>
                  <a:gd name="T62" fmla="*/ 24 w 29"/>
                  <a:gd name="T63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" h="18">
                    <a:moveTo>
                      <a:pt x="2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8"/>
                      <a:pt x="29" y="17"/>
                      <a:pt x="29" y="16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3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lose/>
                    <a:moveTo>
                      <a:pt x="23" y="13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3"/>
                      <a:pt x="23" y="13"/>
                    </a:cubicBezTo>
                    <a:close/>
                    <a:moveTo>
                      <a:pt x="24" y="8"/>
                    </a:moveTo>
                    <a:cubicBezTo>
                      <a:pt x="24" y="8"/>
                      <a:pt x="24" y="8"/>
                      <a:pt x="2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22"/>
              <p:cNvSpPr>
                <a:spLocks noEditPoints="1"/>
              </p:cNvSpPr>
              <p:nvPr/>
            </p:nvSpPr>
            <p:spPr bwMode="auto">
              <a:xfrm>
                <a:off x="8901274" y="3895302"/>
                <a:ext cx="393700" cy="269875"/>
              </a:xfrm>
              <a:custGeom>
                <a:avLst/>
                <a:gdLst>
                  <a:gd name="T0" fmla="*/ 16 w 35"/>
                  <a:gd name="T1" fmla="*/ 22 h 24"/>
                  <a:gd name="T2" fmla="*/ 5 w 35"/>
                  <a:gd name="T3" fmla="*/ 19 h 24"/>
                  <a:gd name="T4" fmla="*/ 0 w 35"/>
                  <a:gd name="T5" fmla="*/ 12 h 24"/>
                  <a:gd name="T6" fmla="*/ 5 w 35"/>
                  <a:gd name="T7" fmla="*/ 5 h 24"/>
                  <a:gd name="T8" fmla="*/ 15 w 35"/>
                  <a:gd name="T9" fmla="*/ 2 h 24"/>
                  <a:gd name="T10" fmla="*/ 21 w 35"/>
                  <a:gd name="T11" fmla="*/ 0 h 24"/>
                  <a:gd name="T12" fmla="*/ 30 w 35"/>
                  <a:gd name="T13" fmla="*/ 5 h 24"/>
                  <a:gd name="T14" fmla="*/ 35 w 35"/>
                  <a:gd name="T15" fmla="*/ 12 h 24"/>
                  <a:gd name="T16" fmla="*/ 30 w 35"/>
                  <a:gd name="T17" fmla="*/ 19 h 24"/>
                  <a:gd name="T18" fmla="*/ 21 w 35"/>
                  <a:gd name="T19" fmla="*/ 24 h 24"/>
                  <a:gd name="T20" fmla="*/ 16 w 35"/>
                  <a:gd name="T21" fmla="*/ 22 h 24"/>
                  <a:gd name="T22" fmla="*/ 16 w 35"/>
                  <a:gd name="T23" fmla="*/ 3 h 24"/>
                  <a:gd name="T24" fmla="*/ 16 w 35"/>
                  <a:gd name="T25" fmla="*/ 4 h 24"/>
                  <a:gd name="T26" fmla="*/ 16 w 35"/>
                  <a:gd name="T27" fmla="*/ 4 h 24"/>
                  <a:gd name="T28" fmla="*/ 5 w 35"/>
                  <a:gd name="T29" fmla="*/ 6 h 24"/>
                  <a:gd name="T30" fmla="*/ 2 w 35"/>
                  <a:gd name="T31" fmla="*/ 12 h 24"/>
                  <a:gd name="T32" fmla="*/ 6 w 35"/>
                  <a:gd name="T33" fmla="*/ 18 h 24"/>
                  <a:gd name="T34" fmla="*/ 16 w 35"/>
                  <a:gd name="T35" fmla="*/ 21 h 24"/>
                  <a:gd name="T36" fmla="*/ 16 w 35"/>
                  <a:gd name="T37" fmla="*/ 21 h 24"/>
                  <a:gd name="T38" fmla="*/ 17 w 35"/>
                  <a:gd name="T39" fmla="*/ 21 h 24"/>
                  <a:gd name="T40" fmla="*/ 21 w 35"/>
                  <a:gd name="T41" fmla="*/ 22 h 24"/>
                  <a:gd name="T42" fmla="*/ 28 w 35"/>
                  <a:gd name="T43" fmla="*/ 18 h 24"/>
                  <a:gd name="T44" fmla="*/ 29 w 35"/>
                  <a:gd name="T45" fmla="*/ 18 h 24"/>
                  <a:gd name="T46" fmla="*/ 29 w 35"/>
                  <a:gd name="T47" fmla="*/ 18 h 24"/>
                  <a:gd name="T48" fmla="*/ 33 w 35"/>
                  <a:gd name="T49" fmla="*/ 12 h 24"/>
                  <a:gd name="T50" fmla="*/ 29 w 35"/>
                  <a:gd name="T51" fmla="*/ 6 h 24"/>
                  <a:gd name="T52" fmla="*/ 29 w 35"/>
                  <a:gd name="T53" fmla="*/ 6 h 24"/>
                  <a:gd name="T54" fmla="*/ 29 w 35"/>
                  <a:gd name="T55" fmla="*/ 6 h 24"/>
                  <a:gd name="T56" fmla="*/ 21 w 35"/>
                  <a:gd name="T57" fmla="*/ 1 h 24"/>
                  <a:gd name="T58" fmla="*/ 16 w 35"/>
                  <a:gd name="T59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4">
                    <a:moveTo>
                      <a:pt x="16" y="22"/>
                    </a:moveTo>
                    <a:cubicBezTo>
                      <a:pt x="11" y="22"/>
                      <a:pt x="8" y="21"/>
                      <a:pt x="5" y="19"/>
                    </a:cubicBezTo>
                    <a:cubicBezTo>
                      <a:pt x="2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5" y="5"/>
                    </a:cubicBezTo>
                    <a:cubicBezTo>
                      <a:pt x="7" y="3"/>
                      <a:pt x="11" y="2"/>
                      <a:pt x="15" y="2"/>
                    </a:cubicBezTo>
                    <a:cubicBezTo>
                      <a:pt x="17" y="1"/>
                      <a:pt x="19" y="0"/>
                      <a:pt x="21" y="0"/>
                    </a:cubicBezTo>
                    <a:cubicBezTo>
                      <a:pt x="25" y="0"/>
                      <a:pt x="28" y="2"/>
                      <a:pt x="30" y="5"/>
                    </a:cubicBezTo>
                    <a:cubicBezTo>
                      <a:pt x="33" y="7"/>
                      <a:pt x="35" y="9"/>
                      <a:pt x="35" y="12"/>
                    </a:cubicBezTo>
                    <a:cubicBezTo>
                      <a:pt x="35" y="15"/>
                      <a:pt x="33" y="17"/>
                      <a:pt x="30" y="19"/>
                    </a:cubicBezTo>
                    <a:cubicBezTo>
                      <a:pt x="28" y="22"/>
                      <a:pt x="25" y="24"/>
                      <a:pt x="21" y="24"/>
                    </a:cubicBezTo>
                    <a:cubicBezTo>
                      <a:pt x="19" y="24"/>
                      <a:pt x="17" y="23"/>
                      <a:pt x="16" y="22"/>
                    </a:cubicBezTo>
                    <a:close/>
                    <a:moveTo>
                      <a:pt x="16" y="3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2" y="4"/>
                      <a:pt x="8" y="5"/>
                      <a:pt x="5" y="6"/>
                    </a:cubicBezTo>
                    <a:cubicBezTo>
                      <a:pt x="3" y="8"/>
                      <a:pt x="2" y="10"/>
                      <a:pt x="2" y="12"/>
                    </a:cubicBezTo>
                    <a:cubicBezTo>
                      <a:pt x="2" y="14"/>
                      <a:pt x="3" y="16"/>
                      <a:pt x="6" y="18"/>
                    </a:cubicBezTo>
                    <a:cubicBezTo>
                      <a:pt x="8" y="19"/>
                      <a:pt x="12" y="20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4" y="22"/>
                      <a:pt x="27" y="21"/>
                      <a:pt x="28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2" y="16"/>
                      <a:pt x="33" y="14"/>
                      <a:pt x="33" y="12"/>
                    </a:cubicBezTo>
                    <a:cubicBezTo>
                      <a:pt x="33" y="10"/>
                      <a:pt x="32" y="8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7" y="3"/>
                      <a:pt x="24" y="1"/>
                      <a:pt x="21" y="1"/>
                    </a:cubicBezTo>
                    <a:cubicBezTo>
                      <a:pt x="19" y="1"/>
                      <a:pt x="18" y="2"/>
                      <a:pt x="1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23"/>
              <p:cNvSpPr>
                <a:spLocks noEditPoints="1"/>
              </p:cNvSpPr>
              <p:nvPr/>
            </p:nvSpPr>
            <p:spPr bwMode="auto">
              <a:xfrm>
                <a:off x="8990174" y="4131839"/>
                <a:ext cx="90488" cy="90487"/>
              </a:xfrm>
              <a:custGeom>
                <a:avLst/>
                <a:gdLst>
                  <a:gd name="T0" fmla="*/ 0 w 8"/>
                  <a:gd name="T1" fmla="*/ 4 h 8"/>
                  <a:gd name="T2" fmla="*/ 4 w 8"/>
                  <a:gd name="T3" fmla="*/ 0 h 8"/>
                  <a:gd name="T4" fmla="*/ 8 w 8"/>
                  <a:gd name="T5" fmla="*/ 4 h 8"/>
                  <a:gd name="T6" fmla="*/ 4 w 8"/>
                  <a:gd name="T7" fmla="*/ 8 h 8"/>
                  <a:gd name="T8" fmla="*/ 0 w 8"/>
                  <a:gd name="T9" fmla="*/ 4 h 8"/>
                  <a:gd name="T10" fmla="*/ 2 w 8"/>
                  <a:gd name="T11" fmla="*/ 3 h 8"/>
                  <a:gd name="T12" fmla="*/ 1 w 8"/>
                  <a:gd name="T13" fmla="*/ 4 h 8"/>
                  <a:gd name="T14" fmla="*/ 2 w 8"/>
                  <a:gd name="T15" fmla="*/ 5 h 8"/>
                  <a:gd name="T16" fmla="*/ 4 w 8"/>
                  <a:gd name="T17" fmla="*/ 6 h 8"/>
                  <a:gd name="T18" fmla="*/ 5 w 8"/>
                  <a:gd name="T19" fmla="*/ 5 h 8"/>
                  <a:gd name="T20" fmla="*/ 6 w 8"/>
                  <a:gd name="T21" fmla="*/ 4 h 8"/>
                  <a:gd name="T22" fmla="*/ 5 w 8"/>
                  <a:gd name="T23" fmla="*/ 3 h 8"/>
                  <a:gd name="T24" fmla="*/ 4 w 8"/>
                  <a:gd name="T25" fmla="*/ 2 h 8"/>
                  <a:gd name="T26" fmla="*/ 2 w 8"/>
                  <a:gd name="T2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8">
                    <a:moveTo>
                      <a:pt x="0" y="4"/>
                    </a:move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6"/>
                      <a:pt x="6" y="8"/>
                      <a:pt x="4" y="8"/>
                    </a:cubicBezTo>
                    <a:cubicBezTo>
                      <a:pt x="1" y="8"/>
                      <a:pt x="0" y="6"/>
                      <a:pt x="0" y="4"/>
                    </a:cubicBezTo>
                    <a:close/>
                    <a:moveTo>
                      <a:pt x="2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6"/>
                      <a:pt x="3" y="6"/>
                      <a:pt x="4" y="6"/>
                    </a:cubicBezTo>
                    <a:cubicBezTo>
                      <a:pt x="4" y="6"/>
                      <a:pt x="5" y="6"/>
                      <a:pt x="5" y="5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2"/>
                      <a:pt x="2" y="2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24"/>
              <p:cNvSpPr>
                <a:spLocks noEditPoints="1"/>
              </p:cNvSpPr>
              <p:nvPr/>
            </p:nvSpPr>
            <p:spPr bwMode="auto">
              <a:xfrm>
                <a:off x="9013986" y="4209627"/>
                <a:ext cx="66675" cy="68262"/>
              </a:xfrm>
              <a:custGeom>
                <a:avLst/>
                <a:gdLst>
                  <a:gd name="T0" fmla="*/ 0 w 6"/>
                  <a:gd name="T1" fmla="*/ 3 h 6"/>
                  <a:gd name="T2" fmla="*/ 3 w 6"/>
                  <a:gd name="T3" fmla="*/ 0 h 6"/>
                  <a:gd name="T4" fmla="*/ 6 w 6"/>
                  <a:gd name="T5" fmla="*/ 3 h 6"/>
                  <a:gd name="T6" fmla="*/ 3 w 6"/>
                  <a:gd name="T7" fmla="*/ 6 h 6"/>
                  <a:gd name="T8" fmla="*/ 0 w 6"/>
                  <a:gd name="T9" fmla="*/ 3 h 6"/>
                  <a:gd name="T10" fmla="*/ 2 w 6"/>
                  <a:gd name="T11" fmla="*/ 3 h 6"/>
                  <a:gd name="T12" fmla="*/ 3 w 6"/>
                  <a:gd name="T13" fmla="*/ 4 h 6"/>
                  <a:gd name="T14" fmla="*/ 5 w 6"/>
                  <a:gd name="T15" fmla="*/ 3 h 6"/>
                  <a:gd name="T16" fmla="*/ 3 w 6"/>
                  <a:gd name="T17" fmla="*/ 2 h 6"/>
                  <a:gd name="T18" fmla="*/ 2 w 6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3"/>
                    </a:move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2"/>
                      <a:pt x="6" y="3"/>
                    </a:cubicBez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lose/>
                    <a:moveTo>
                      <a:pt x="2" y="3"/>
                    </a:moveTo>
                    <a:cubicBezTo>
                      <a:pt x="2" y="4"/>
                      <a:pt x="2" y="4"/>
                      <a:pt x="3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5" y="3"/>
                      <a:pt x="4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25"/>
              <p:cNvSpPr>
                <a:spLocks noEditPoints="1"/>
              </p:cNvSpPr>
              <p:nvPr/>
            </p:nvSpPr>
            <p:spPr bwMode="auto">
              <a:xfrm>
                <a:off x="9013986" y="3973089"/>
                <a:ext cx="66675" cy="112712"/>
              </a:xfrm>
              <a:custGeom>
                <a:avLst/>
                <a:gdLst>
                  <a:gd name="T0" fmla="*/ 2 w 6"/>
                  <a:gd name="T1" fmla="*/ 0 h 10"/>
                  <a:gd name="T2" fmla="*/ 3 w 6"/>
                  <a:gd name="T3" fmla="*/ 0 h 10"/>
                  <a:gd name="T4" fmla="*/ 3 w 6"/>
                  <a:gd name="T5" fmla="*/ 1 h 10"/>
                  <a:gd name="T6" fmla="*/ 5 w 6"/>
                  <a:gd name="T7" fmla="*/ 1 h 10"/>
                  <a:gd name="T8" fmla="*/ 5 w 6"/>
                  <a:gd name="T9" fmla="*/ 3 h 10"/>
                  <a:gd name="T10" fmla="*/ 5 w 6"/>
                  <a:gd name="T11" fmla="*/ 3 h 10"/>
                  <a:gd name="T12" fmla="*/ 4 w 6"/>
                  <a:gd name="T13" fmla="*/ 2 h 10"/>
                  <a:gd name="T14" fmla="*/ 3 w 6"/>
                  <a:gd name="T15" fmla="*/ 1 h 10"/>
                  <a:gd name="T16" fmla="*/ 3 w 6"/>
                  <a:gd name="T17" fmla="*/ 4 h 10"/>
                  <a:gd name="T18" fmla="*/ 5 w 6"/>
                  <a:gd name="T19" fmla="*/ 6 h 10"/>
                  <a:gd name="T20" fmla="*/ 6 w 6"/>
                  <a:gd name="T21" fmla="*/ 7 h 10"/>
                  <a:gd name="T22" fmla="*/ 5 w 6"/>
                  <a:gd name="T23" fmla="*/ 9 h 10"/>
                  <a:gd name="T24" fmla="*/ 3 w 6"/>
                  <a:gd name="T25" fmla="*/ 9 h 10"/>
                  <a:gd name="T26" fmla="*/ 3 w 6"/>
                  <a:gd name="T27" fmla="*/ 10 h 10"/>
                  <a:gd name="T28" fmla="*/ 2 w 6"/>
                  <a:gd name="T29" fmla="*/ 10 h 10"/>
                  <a:gd name="T30" fmla="*/ 2 w 6"/>
                  <a:gd name="T31" fmla="*/ 9 h 10"/>
                  <a:gd name="T32" fmla="*/ 0 w 6"/>
                  <a:gd name="T33" fmla="*/ 8 h 10"/>
                  <a:gd name="T34" fmla="*/ 0 w 6"/>
                  <a:gd name="T35" fmla="*/ 7 h 10"/>
                  <a:gd name="T36" fmla="*/ 1 w 6"/>
                  <a:gd name="T37" fmla="*/ 7 h 10"/>
                  <a:gd name="T38" fmla="*/ 2 w 6"/>
                  <a:gd name="T39" fmla="*/ 9 h 10"/>
                  <a:gd name="T40" fmla="*/ 2 w 6"/>
                  <a:gd name="T41" fmla="*/ 6 h 10"/>
                  <a:gd name="T42" fmla="*/ 1 w 6"/>
                  <a:gd name="T43" fmla="*/ 4 h 10"/>
                  <a:gd name="T44" fmla="*/ 0 w 6"/>
                  <a:gd name="T45" fmla="*/ 3 h 10"/>
                  <a:gd name="T46" fmla="*/ 1 w 6"/>
                  <a:gd name="T47" fmla="*/ 1 h 10"/>
                  <a:gd name="T48" fmla="*/ 2 w 6"/>
                  <a:gd name="T49" fmla="*/ 1 h 10"/>
                  <a:gd name="T50" fmla="*/ 2 w 6"/>
                  <a:gd name="T51" fmla="*/ 0 h 10"/>
                  <a:gd name="T52" fmla="*/ 2 w 6"/>
                  <a:gd name="T53" fmla="*/ 4 h 10"/>
                  <a:gd name="T54" fmla="*/ 2 w 6"/>
                  <a:gd name="T55" fmla="*/ 1 h 10"/>
                  <a:gd name="T56" fmla="*/ 2 w 6"/>
                  <a:gd name="T57" fmla="*/ 1 h 10"/>
                  <a:gd name="T58" fmla="*/ 1 w 6"/>
                  <a:gd name="T59" fmla="*/ 2 h 10"/>
                  <a:gd name="T60" fmla="*/ 2 w 6"/>
                  <a:gd name="T61" fmla="*/ 4 h 10"/>
                  <a:gd name="T62" fmla="*/ 3 w 6"/>
                  <a:gd name="T63" fmla="*/ 6 h 10"/>
                  <a:gd name="T64" fmla="*/ 3 w 6"/>
                  <a:gd name="T65" fmla="*/ 9 h 10"/>
                  <a:gd name="T66" fmla="*/ 4 w 6"/>
                  <a:gd name="T67" fmla="*/ 8 h 10"/>
                  <a:gd name="T68" fmla="*/ 4 w 6"/>
                  <a:gd name="T69" fmla="*/ 8 h 10"/>
                  <a:gd name="T70" fmla="*/ 4 w 6"/>
                  <a:gd name="T71" fmla="*/ 7 h 10"/>
                  <a:gd name="T72" fmla="*/ 3 w 6"/>
                  <a:gd name="T7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5" y="5"/>
                      <a:pt x="5" y="6"/>
                    </a:cubicBezTo>
                    <a:cubicBezTo>
                      <a:pt x="5" y="6"/>
                      <a:pt x="6" y="7"/>
                      <a:pt x="6" y="7"/>
                    </a:cubicBezTo>
                    <a:cubicBezTo>
                      <a:pt x="6" y="8"/>
                      <a:pt x="5" y="8"/>
                      <a:pt x="5" y="9"/>
                    </a:cubicBezTo>
                    <a:cubicBezTo>
                      <a:pt x="4" y="9"/>
                      <a:pt x="4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1" y="5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lnTo>
                      <a:pt x="2" y="0"/>
                    </a:lnTo>
                    <a:close/>
                    <a:moveTo>
                      <a:pt x="2" y="4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2" y="3"/>
                      <a:pt x="2" y="4"/>
                    </a:cubicBezTo>
                    <a:close/>
                    <a:moveTo>
                      <a:pt x="3" y="6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3" y="6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26"/>
              <p:cNvSpPr>
                <a:spLocks/>
              </p:cNvSpPr>
              <p:nvPr/>
            </p:nvSpPr>
            <p:spPr bwMode="auto">
              <a:xfrm>
                <a:off x="9102886" y="3973089"/>
                <a:ext cx="90488" cy="112712"/>
              </a:xfrm>
              <a:custGeom>
                <a:avLst/>
                <a:gdLst>
                  <a:gd name="T0" fmla="*/ 8 w 8"/>
                  <a:gd name="T1" fmla="*/ 9 h 10"/>
                  <a:gd name="T2" fmla="*/ 6 w 8"/>
                  <a:gd name="T3" fmla="*/ 10 h 10"/>
                  <a:gd name="T4" fmla="*/ 2 w 8"/>
                  <a:gd name="T5" fmla="*/ 9 h 10"/>
                  <a:gd name="T6" fmla="*/ 1 w 8"/>
                  <a:gd name="T7" fmla="*/ 6 h 10"/>
                  <a:gd name="T8" fmla="*/ 0 w 8"/>
                  <a:gd name="T9" fmla="*/ 6 h 10"/>
                  <a:gd name="T10" fmla="*/ 0 w 8"/>
                  <a:gd name="T11" fmla="*/ 6 h 10"/>
                  <a:gd name="T12" fmla="*/ 1 w 8"/>
                  <a:gd name="T13" fmla="*/ 6 h 10"/>
                  <a:gd name="T14" fmla="*/ 1 w 8"/>
                  <a:gd name="T15" fmla="*/ 5 h 10"/>
                  <a:gd name="T16" fmla="*/ 1 w 8"/>
                  <a:gd name="T17" fmla="*/ 5 h 10"/>
                  <a:gd name="T18" fmla="*/ 0 w 8"/>
                  <a:gd name="T19" fmla="*/ 5 h 10"/>
                  <a:gd name="T20" fmla="*/ 0 w 8"/>
                  <a:gd name="T21" fmla="*/ 4 h 10"/>
                  <a:gd name="T22" fmla="*/ 1 w 8"/>
                  <a:gd name="T23" fmla="*/ 4 h 10"/>
                  <a:gd name="T24" fmla="*/ 2 w 8"/>
                  <a:gd name="T25" fmla="*/ 2 h 10"/>
                  <a:gd name="T26" fmla="*/ 6 w 8"/>
                  <a:gd name="T27" fmla="*/ 0 h 10"/>
                  <a:gd name="T28" fmla="*/ 8 w 8"/>
                  <a:gd name="T29" fmla="*/ 1 h 10"/>
                  <a:gd name="T30" fmla="*/ 8 w 8"/>
                  <a:gd name="T31" fmla="*/ 2 h 10"/>
                  <a:gd name="T32" fmla="*/ 6 w 8"/>
                  <a:gd name="T33" fmla="*/ 2 h 10"/>
                  <a:gd name="T34" fmla="*/ 4 w 8"/>
                  <a:gd name="T35" fmla="*/ 2 h 10"/>
                  <a:gd name="T36" fmla="*/ 3 w 8"/>
                  <a:gd name="T37" fmla="*/ 4 h 10"/>
                  <a:gd name="T38" fmla="*/ 7 w 8"/>
                  <a:gd name="T39" fmla="*/ 4 h 10"/>
                  <a:gd name="T40" fmla="*/ 7 w 8"/>
                  <a:gd name="T41" fmla="*/ 5 h 10"/>
                  <a:gd name="T42" fmla="*/ 3 w 8"/>
                  <a:gd name="T43" fmla="*/ 5 h 10"/>
                  <a:gd name="T44" fmla="*/ 3 w 8"/>
                  <a:gd name="T45" fmla="*/ 5 h 10"/>
                  <a:gd name="T46" fmla="*/ 3 w 8"/>
                  <a:gd name="T47" fmla="*/ 6 h 10"/>
                  <a:gd name="T48" fmla="*/ 7 w 8"/>
                  <a:gd name="T49" fmla="*/ 6 h 10"/>
                  <a:gd name="T50" fmla="*/ 7 w 8"/>
                  <a:gd name="T51" fmla="*/ 6 h 10"/>
                  <a:gd name="T52" fmla="*/ 3 w 8"/>
                  <a:gd name="T53" fmla="*/ 6 h 10"/>
                  <a:gd name="T54" fmla="*/ 4 w 8"/>
                  <a:gd name="T55" fmla="*/ 8 h 10"/>
                  <a:gd name="T56" fmla="*/ 6 w 8"/>
                  <a:gd name="T57" fmla="*/ 9 h 10"/>
                  <a:gd name="T58" fmla="*/ 8 w 8"/>
                  <a:gd name="T59" fmla="*/ 8 h 10"/>
                  <a:gd name="T60" fmla="*/ 8 w 8"/>
                  <a:gd name="T6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" h="10">
                    <a:moveTo>
                      <a:pt x="8" y="9"/>
                    </a:moveTo>
                    <a:cubicBezTo>
                      <a:pt x="7" y="9"/>
                      <a:pt x="7" y="10"/>
                      <a:pt x="6" y="10"/>
                    </a:cubicBezTo>
                    <a:cubicBezTo>
                      <a:pt x="4" y="10"/>
                      <a:pt x="3" y="9"/>
                      <a:pt x="2" y="9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7" y="0"/>
                      <a:pt x="7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4" y="8"/>
                    </a:cubicBezTo>
                    <a:cubicBezTo>
                      <a:pt x="4" y="8"/>
                      <a:pt x="5" y="9"/>
                      <a:pt x="6" y="9"/>
                    </a:cubicBezTo>
                    <a:cubicBezTo>
                      <a:pt x="7" y="9"/>
                      <a:pt x="7" y="8"/>
                      <a:pt x="8" y="8"/>
                    </a:cubicBez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27"/>
              <p:cNvSpPr>
                <a:spLocks/>
              </p:cNvSpPr>
              <p:nvPr/>
            </p:nvSpPr>
            <p:spPr bwMode="auto">
              <a:xfrm>
                <a:off x="11074561" y="1537864"/>
                <a:ext cx="123825" cy="338137"/>
              </a:xfrm>
              <a:custGeom>
                <a:avLst/>
                <a:gdLst>
                  <a:gd name="T0" fmla="*/ 9 w 11"/>
                  <a:gd name="T1" fmla="*/ 15 h 30"/>
                  <a:gd name="T2" fmla="*/ 1 w 11"/>
                  <a:gd name="T3" fmla="*/ 1 h 30"/>
                  <a:gd name="T4" fmla="*/ 2 w 11"/>
                  <a:gd name="T5" fmla="*/ 0 h 30"/>
                  <a:gd name="T6" fmla="*/ 11 w 11"/>
                  <a:gd name="T7" fmla="*/ 15 h 30"/>
                  <a:gd name="T8" fmla="*/ 1 w 11"/>
                  <a:gd name="T9" fmla="*/ 30 h 30"/>
                  <a:gd name="T10" fmla="*/ 0 w 11"/>
                  <a:gd name="T11" fmla="*/ 28 h 30"/>
                  <a:gd name="T12" fmla="*/ 9 w 11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0">
                    <a:moveTo>
                      <a:pt x="9" y="15"/>
                    </a:moveTo>
                    <a:cubicBezTo>
                      <a:pt x="9" y="9"/>
                      <a:pt x="6" y="4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7" y="2"/>
                      <a:pt x="11" y="8"/>
                      <a:pt x="11" y="15"/>
                    </a:cubicBezTo>
                    <a:cubicBezTo>
                      <a:pt x="11" y="21"/>
                      <a:pt x="7" y="27"/>
                      <a:pt x="1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5"/>
                      <a:pt x="9" y="20"/>
                      <a:pt x="9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28"/>
              <p:cNvSpPr>
                <a:spLocks/>
              </p:cNvSpPr>
              <p:nvPr/>
            </p:nvSpPr>
            <p:spPr bwMode="auto">
              <a:xfrm>
                <a:off x="11041224" y="1560089"/>
                <a:ext cx="101600" cy="282575"/>
              </a:xfrm>
              <a:custGeom>
                <a:avLst/>
                <a:gdLst>
                  <a:gd name="T0" fmla="*/ 7 w 9"/>
                  <a:gd name="T1" fmla="*/ 13 h 25"/>
                  <a:gd name="T2" fmla="*/ 0 w 9"/>
                  <a:gd name="T3" fmla="*/ 2 h 25"/>
                  <a:gd name="T4" fmla="*/ 1 w 9"/>
                  <a:gd name="T5" fmla="*/ 0 h 25"/>
                  <a:gd name="T6" fmla="*/ 9 w 9"/>
                  <a:gd name="T7" fmla="*/ 13 h 25"/>
                  <a:gd name="T8" fmla="*/ 1 w 9"/>
                  <a:gd name="T9" fmla="*/ 25 h 25"/>
                  <a:gd name="T10" fmla="*/ 0 w 9"/>
                  <a:gd name="T11" fmla="*/ 23 h 25"/>
                  <a:gd name="T12" fmla="*/ 7 w 9"/>
                  <a:gd name="T13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5">
                    <a:moveTo>
                      <a:pt x="7" y="13"/>
                    </a:moveTo>
                    <a:cubicBezTo>
                      <a:pt x="7" y="8"/>
                      <a:pt x="4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3"/>
                    </a:cubicBezTo>
                    <a:cubicBezTo>
                      <a:pt x="9" y="18"/>
                      <a:pt x="6" y="23"/>
                      <a:pt x="1" y="25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21"/>
                      <a:pt x="7" y="17"/>
                      <a:pt x="7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29"/>
              <p:cNvSpPr>
                <a:spLocks/>
              </p:cNvSpPr>
              <p:nvPr/>
            </p:nvSpPr>
            <p:spPr bwMode="auto">
              <a:xfrm>
                <a:off x="10884061" y="1526752"/>
                <a:ext cx="123825" cy="360362"/>
              </a:xfrm>
              <a:custGeom>
                <a:avLst/>
                <a:gdLst>
                  <a:gd name="T0" fmla="*/ 0 w 78"/>
                  <a:gd name="T1" fmla="*/ 64 h 227"/>
                  <a:gd name="T2" fmla="*/ 0 w 78"/>
                  <a:gd name="T3" fmla="*/ 156 h 227"/>
                  <a:gd name="T4" fmla="*/ 49 w 78"/>
                  <a:gd name="T5" fmla="*/ 199 h 227"/>
                  <a:gd name="T6" fmla="*/ 49 w 78"/>
                  <a:gd name="T7" fmla="*/ 114 h 227"/>
                  <a:gd name="T8" fmla="*/ 56 w 78"/>
                  <a:gd name="T9" fmla="*/ 114 h 227"/>
                  <a:gd name="T10" fmla="*/ 56 w 78"/>
                  <a:gd name="T11" fmla="*/ 206 h 227"/>
                  <a:gd name="T12" fmla="*/ 78 w 78"/>
                  <a:gd name="T13" fmla="*/ 227 h 227"/>
                  <a:gd name="T14" fmla="*/ 78 w 78"/>
                  <a:gd name="T15" fmla="*/ 0 h 227"/>
                  <a:gd name="T16" fmla="*/ 0 w 78"/>
                  <a:gd name="T17" fmla="*/ 64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227">
                    <a:moveTo>
                      <a:pt x="0" y="64"/>
                    </a:moveTo>
                    <a:lnTo>
                      <a:pt x="0" y="156"/>
                    </a:lnTo>
                    <a:lnTo>
                      <a:pt x="49" y="199"/>
                    </a:lnTo>
                    <a:lnTo>
                      <a:pt x="49" y="114"/>
                    </a:lnTo>
                    <a:lnTo>
                      <a:pt x="56" y="114"/>
                    </a:lnTo>
                    <a:lnTo>
                      <a:pt x="56" y="206"/>
                    </a:lnTo>
                    <a:lnTo>
                      <a:pt x="78" y="227"/>
                    </a:lnTo>
                    <a:lnTo>
                      <a:pt x="78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30"/>
              <p:cNvSpPr>
                <a:spLocks/>
              </p:cNvSpPr>
              <p:nvPr/>
            </p:nvSpPr>
            <p:spPr bwMode="auto">
              <a:xfrm>
                <a:off x="10793574" y="1639464"/>
                <a:ext cx="66675" cy="134937"/>
              </a:xfrm>
              <a:custGeom>
                <a:avLst/>
                <a:gdLst>
                  <a:gd name="T0" fmla="*/ 0 w 42"/>
                  <a:gd name="T1" fmla="*/ 0 h 85"/>
                  <a:gd name="T2" fmla="*/ 0 w 42"/>
                  <a:gd name="T3" fmla="*/ 85 h 85"/>
                  <a:gd name="T4" fmla="*/ 28 w 42"/>
                  <a:gd name="T5" fmla="*/ 85 h 85"/>
                  <a:gd name="T6" fmla="*/ 28 w 42"/>
                  <a:gd name="T7" fmla="*/ 35 h 85"/>
                  <a:gd name="T8" fmla="*/ 35 w 42"/>
                  <a:gd name="T9" fmla="*/ 35 h 85"/>
                  <a:gd name="T10" fmla="*/ 35 w 42"/>
                  <a:gd name="T11" fmla="*/ 85 h 85"/>
                  <a:gd name="T12" fmla="*/ 42 w 42"/>
                  <a:gd name="T13" fmla="*/ 85 h 85"/>
                  <a:gd name="T14" fmla="*/ 42 w 42"/>
                  <a:gd name="T15" fmla="*/ 0 h 85"/>
                  <a:gd name="T16" fmla="*/ 0 w 42"/>
                  <a:gd name="T1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85">
                    <a:moveTo>
                      <a:pt x="0" y="0"/>
                    </a:moveTo>
                    <a:lnTo>
                      <a:pt x="0" y="85"/>
                    </a:lnTo>
                    <a:lnTo>
                      <a:pt x="28" y="85"/>
                    </a:lnTo>
                    <a:lnTo>
                      <a:pt x="28" y="35"/>
                    </a:lnTo>
                    <a:lnTo>
                      <a:pt x="35" y="35"/>
                    </a:lnTo>
                    <a:lnTo>
                      <a:pt x="35" y="85"/>
                    </a:lnTo>
                    <a:lnTo>
                      <a:pt x="42" y="85"/>
                    </a:lnTo>
                    <a:lnTo>
                      <a:pt x="4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236" name="组合 235"/>
              <p:cNvGrpSpPr/>
              <p:nvPr/>
            </p:nvGrpSpPr>
            <p:grpSpPr>
              <a:xfrm>
                <a:off x="10782461" y="421852"/>
                <a:ext cx="438150" cy="360362"/>
                <a:chOff x="8134974" y="1456743"/>
                <a:chExt cx="438150" cy="360362"/>
              </a:xfrm>
              <a:solidFill>
                <a:srgbClr val="2EA93E"/>
              </a:solidFill>
            </p:grpSpPr>
            <p:sp>
              <p:nvSpPr>
                <p:cNvPr id="450" name="Freeform 31"/>
                <p:cNvSpPr>
                  <a:spLocks/>
                </p:cNvSpPr>
                <p:nvPr/>
              </p:nvSpPr>
              <p:spPr bwMode="auto">
                <a:xfrm>
                  <a:off x="8134974" y="1523418"/>
                  <a:ext cx="438150" cy="293687"/>
                </a:xfrm>
                <a:custGeom>
                  <a:avLst/>
                  <a:gdLst>
                    <a:gd name="T0" fmla="*/ 30 w 39"/>
                    <a:gd name="T1" fmla="*/ 0 h 26"/>
                    <a:gd name="T2" fmla="*/ 29 w 39"/>
                    <a:gd name="T3" fmla="*/ 0 h 26"/>
                    <a:gd name="T4" fmla="*/ 30 w 39"/>
                    <a:gd name="T5" fmla="*/ 2 h 26"/>
                    <a:gd name="T6" fmla="*/ 30 w 39"/>
                    <a:gd name="T7" fmla="*/ 2 h 26"/>
                    <a:gd name="T8" fmla="*/ 27 w 39"/>
                    <a:gd name="T9" fmla="*/ 2 h 26"/>
                    <a:gd name="T10" fmla="*/ 27 w 39"/>
                    <a:gd name="T11" fmla="*/ 2 h 26"/>
                    <a:gd name="T12" fmla="*/ 26 w 39"/>
                    <a:gd name="T13" fmla="*/ 0 h 26"/>
                    <a:gd name="T14" fmla="*/ 12 w 39"/>
                    <a:gd name="T15" fmla="*/ 0 h 26"/>
                    <a:gd name="T16" fmla="*/ 12 w 39"/>
                    <a:gd name="T17" fmla="*/ 2 h 26"/>
                    <a:gd name="T18" fmla="*/ 12 w 39"/>
                    <a:gd name="T19" fmla="*/ 2 h 26"/>
                    <a:gd name="T20" fmla="*/ 9 w 39"/>
                    <a:gd name="T21" fmla="*/ 2 h 26"/>
                    <a:gd name="T22" fmla="*/ 9 w 39"/>
                    <a:gd name="T23" fmla="*/ 2 h 26"/>
                    <a:gd name="T24" fmla="*/ 9 w 39"/>
                    <a:gd name="T25" fmla="*/ 0 h 26"/>
                    <a:gd name="T26" fmla="*/ 8 w 39"/>
                    <a:gd name="T27" fmla="*/ 0 h 26"/>
                    <a:gd name="T28" fmla="*/ 0 w 39"/>
                    <a:gd name="T29" fmla="*/ 8 h 26"/>
                    <a:gd name="T30" fmla="*/ 0 w 39"/>
                    <a:gd name="T31" fmla="*/ 18 h 26"/>
                    <a:gd name="T32" fmla="*/ 8 w 39"/>
                    <a:gd name="T33" fmla="*/ 26 h 26"/>
                    <a:gd name="T34" fmla="*/ 30 w 39"/>
                    <a:gd name="T35" fmla="*/ 26 h 26"/>
                    <a:gd name="T36" fmla="*/ 39 w 39"/>
                    <a:gd name="T37" fmla="*/ 18 h 26"/>
                    <a:gd name="T38" fmla="*/ 39 w 39"/>
                    <a:gd name="T39" fmla="*/ 8 h 26"/>
                    <a:gd name="T40" fmla="*/ 30 w 39"/>
                    <a:gd name="T41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9" h="26">
                      <a:moveTo>
                        <a:pt x="30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1"/>
                        <a:pt x="29" y="1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1"/>
                        <a:pt x="26" y="1"/>
                        <a:pt x="26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1"/>
                        <a:pt x="12" y="1"/>
                        <a:pt x="12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22"/>
                        <a:pt x="3" y="26"/>
                        <a:pt x="8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5" y="26"/>
                        <a:pt x="39" y="22"/>
                        <a:pt x="39" y="18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4"/>
                        <a:pt x="35" y="0"/>
                        <a:pt x="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1" name="Freeform 32"/>
                <p:cNvSpPr>
                  <a:spLocks/>
                </p:cNvSpPr>
                <p:nvPr/>
              </p:nvSpPr>
              <p:spPr bwMode="auto">
                <a:xfrm>
                  <a:off x="8236574" y="1456743"/>
                  <a:ext cx="223838" cy="90487"/>
                </a:xfrm>
                <a:custGeom>
                  <a:avLst/>
                  <a:gdLst>
                    <a:gd name="T0" fmla="*/ 3 w 20"/>
                    <a:gd name="T1" fmla="*/ 6 h 8"/>
                    <a:gd name="T2" fmla="*/ 7 w 20"/>
                    <a:gd name="T3" fmla="*/ 2 h 8"/>
                    <a:gd name="T4" fmla="*/ 13 w 20"/>
                    <a:gd name="T5" fmla="*/ 2 h 8"/>
                    <a:gd name="T6" fmla="*/ 18 w 20"/>
                    <a:gd name="T7" fmla="*/ 6 h 8"/>
                    <a:gd name="T8" fmla="*/ 18 w 20"/>
                    <a:gd name="T9" fmla="*/ 8 h 8"/>
                    <a:gd name="T10" fmla="*/ 20 w 20"/>
                    <a:gd name="T11" fmla="*/ 8 h 8"/>
                    <a:gd name="T12" fmla="*/ 20 w 20"/>
                    <a:gd name="T13" fmla="*/ 6 h 8"/>
                    <a:gd name="T14" fmla="*/ 15 w 20"/>
                    <a:gd name="T15" fmla="*/ 0 h 8"/>
                    <a:gd name="T16" fmla="*/ 6 w 20"/>
                    <a:gd name="T17" fmla="*/ 0 h 8"/>
                    <a:gd name="T18" fmla="*/ 1 w 20"/>
                    <a:gd name="T19" fmla="*/ 6 h 8"/>
                    <a:gd name="T20" fmla="*/ 0 w 20"/>
                    <a:gd name="T21" fmla="*/ 8 h 8"/>
                    <a:gd name="T22" fmla="*/ 2 w 20"/>
                    <a:gd name="T23" fmla="*/ 8 h 8"/>
                    <a:gd name="T24" fmla="*/ 3 w 20"/>
                    <a:gd name="T2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8">
                      <a:moveTo>
                        <a:pt x="3" y="6"/>
                      </a:moveTo>
                      <a:cubicBezTo>
                        <a:pt x="3" y="4"/>
                        <a:pt x="5" y="2"/>
                        <a:pt x="7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5" y="2"/>
                        <a:pt x="17" y="4"/>
                        <a:pt x="18" y="6"/>
                      </a:cubicBezTo>
                      <a:cubicBezTo>
                        <a:pt x="18" y="7"/>
                        <a:pt x="18" y="7"/>
                        <a:pt x="18" y="8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20" y="7"/>
                        <a:pt x="20" y="7"/>
                        <a:pt x="20" y="6"/>
                      </a:cubicBezTo>
                      <a:cubicBezTo>
                        <a:pt x="19" y="3"/>
                        <a:pt x="17" y="0"/>
                        <a:pt x="15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1" y="3"/>
                        <a:pt x="1" y="6"/>
                      </a:cubicBezTo>
                      <a:cubicBezTo>
                        <a:pt x="0" y="7"/>
                        <a:pt x="0" y="7"/>
                        <a:pt x="0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7"/>
                        <a:pt x="2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237" name="Freeform 33"/>
              <p:cNvSpPr>
                <a:spLocks/>
              </p:cNvSpPr>
              <p:nvPr/>
            </p:nvSpPr>
            <p:spPr bwMode="auto">
              <a:xfrm>
                <a:off x="10871361" y="952077"/>
                <a:ext cx="373063" cy="303212"/>
              </a:xfrm>
              <a:custGeom>
                <a:avLst/>
                <a:gdLst>
                  <a:gd name="T0" fmla="*/ 29 w 33"/>
                  <a:gd name="T1" fmla="*/ 4 h 27"/>
                  <a:gd name="T2" fmla="*/ 15 w 33"/>
                  <a:gd name="T3" fmla="*/ 4 h 27"/>
                  <a:gd name="T4" fmla="*/ 12 w 33"/>
                  <a:gd name="T5" fmla="*/ 0 h 27"/>
                  <a:gd name="T6" fmla="*/ 4 w 33"/>
                  <a:gd name="T7" fmla="*/ 0 h 27"/>
                  <a:gd name="T8" fmla="*/ 0 w 33"/>
                  <a:gd name="T9" fmla="*/ 2 h 27"/>
                  <a:gd name="T10" fmla="*/ 0 w 33"/>
                  <a:gd name="T11" fmla="*/ 4 h 27"/>
                  <a:gd name="T12" fmla="*/ 0 w 33"/>
                  <a:gd name="T13" fmla="*/ 5 h 27"/>
                  <a:gd name="T14" fmla="*/ 0 w 33"/>
                  <a:gd name="T15" fmla="*/ 5 h 27"/>
                  <a:gd name="T16" fmla="*/ 0 w 33"/>
                  <a:gd name="T17" fmla="*/ 5 h 27"/>
                  <a:gd name="T18" fmla="*/ 0 w 33"/>
                  <a:gd name="T19" fmla="*/ 11 h 27"/>
                  <a:gd name="T20" fmla="*/ 0 w 33"/>
                  <a:gd name="T21" fmla="*/ 20 h 27"/>
                  <a:gd name="T22" fmla="*/ 3 w 33"/>
                  <a:gd name="T23" fmla="*/ 18 h 27"/>
                  <a:gd name="T24" fmla="*/ 2 w 33"/>
                  <a:gd name="T25" fmla="*/ 16 h 27"/>
                  <a:gd name="T26" fmla="*/ 3 w 33"/>
                  <a:gd name="T27" fmla="*/ 14 h 27"/>
                  <a:gd name="T28" fmla="*/ 12 w 33"/>
                  <a:gd name="T29" fmla="*/ 6 h 27"/>
                  <a:gd name="T30" fmla="*/ 12 w 33"/>
                  <a:gd name="T31" fmla="*/ 6 h 27"/>
                  <a:gd name="T32" fmla="*/ 14 w 33"/>
                  <a:gd name="T33" fmla="*/ 7 h 27"/>
                  <a:gd name="T34" fmla="*/ 14 w 33"/>
                  <a:gd name="T35" fmla="*/ 7 h 27"/>
                  <a:gd name="T36" fmla="*/ 22 w 33"/>
                  <a:gd name="T37" fmla="*/ 16 h 27"/>
                  <a:gd name="T38" fmla="*/ 22 w 33"/>
                  <a:gd name="T39" fmla="*/ 16 h 27"/>
                  <a:gd name="T40" fmla="*/ 21 w 33"/>
                  <a:gd name="T41" fmla="*/ 18 h 27"/>
                  <a:gd name="T42" fmla="*/ 21 w 33"/>
                  <a:gd name="T43" fmla="*/ 18 h 27"/>
                  <a:gd name="T44" fmla="*/ 21 w 33"/>
                  <a:gd name="T45" fmla="*/ 18 h 27"/>
                  <a:gd name="T46" fmla="*/ 12 w 33"/>
                  <a:gd name="T47" fmla="*/ 26 h 27"/>
                  <a:gd name="T48" fmla="*/ 12 w 33"/>
                  <a:gd name="T49" fmla="*/ 26 h 27"/>
                  <a:gd name="T50" fmla="*/ 10 w 33"/>
                  <a:gd name="T51" fmla="*/ 25 h 27"/>
                  <a:gd name="T52" fmla="*/ 7 w 33"/>
                  <a:gd name="T53" fmla="*/ 24 h 27"/>
                  <a:gd name="T54" fmla="*/ 3 w 33"/>
                  <a:gd name="T55" fmla="*/ 27 h 27"/>
                  <a:gd name="T56" fmla="*/ 3 w 33"/>
                  <a:gd name="T57" fmla="*/ 27 h 27"/>
                  <a:gd name="T58" fmla="*/ 29 w 33"/>
                  <a:gd name="T59" fmla="*/ 27 h 27"/>
                  <a:gd name="T60" fmla="*/ 33 w 33"/>
                  <a:gd name="T61" fmla="*/ 23 h 27"/>
                  <a:gd name="T62" fmla="*/ 33 w 33"/>
                  <a:gd name="T63" fmla="*/ 8 h 27"/>
                  <a:gd name="T64" fmla="*/ 29 w 33"/>
                  <a:gd name="T65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27">
                    <a:moveTo>
                      <a:pt x="29" y="4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7"/>
                      <a:pt x="0" y="2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8"/>
                      <a:pt x="2" y="17"/>
                      <a:pt x="2" y="16"/>
                    </a:cubicBezTo>
                    <a:cubicBezTo>
                      <a:pt x="2" y="15"/>
                      <a:pt x="2" y="15"/>
                      <a:pt x="3" y="14"/>
                    </a:cubicBezTo>
                    <a:cubicBezTo>
                      <a:pt x="4" y="9"/>
                      <a:pt x="8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6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9" y="8"/>
                      <a:pt x="22" y="12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3"/>
                      <a:pt x="16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6"/>
                      <a:pt x="11" y="26"/>
                      <a:pt x="10" y="25"/>
                    </a:cubicBezTo>
                    <a:cubicBezTo>
                      <a:pt x="9" y="25"/>
                      <a:pt x="8" y="25"/>
                      <a:pt x="7" y="24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1" y="27"/>
                      <a:pt x="33" y="25"/>
                      <a:pt x="33" y="23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6"/>
                      <a:pt x="31" y="4"/>
                      <a:pt x="2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34"/>
              <p:cNvSpPr>
                <a:spLocks noEditPoints="1"/>
              </p:cNvSpPr>
              <p:nvPr/>
            </p:nvSpPr>
            <p:spPr bwMode="auto">
              <a:xfrm>
                <a:off x="10758649" y="1029864"/>
                <a:ext cx="349250" cy="293687"/>
              </a:xfrm>
              <a:custGeom>
                <a:avLst/>
                <a:gdLst>
                  <a:gd name="T0" fmla="*/ 31 w 31"/>
                  <a:gd name="T1" fmla="*/ 9 h 26"/>
                  <a:gd name="T2" fmla="*/ 24 w 31"/>
                  <a:gd name="T3" fmla="*/ 0 h 26"/>
                  <a:gd name="T4" fmla="*/ 22 w 31"/>
                  <a:gd name="T5" fmla="*/ 0 h 26"/>
                  <a:gd name="T6" fmla="*/ 22 w 31"/>
                  <a:gd name="T7" fmla="*/ 0 h 26"/>
                  <a:gd name="T8" fmla="*/ 22 w 31"/>
                  <a:gd name="T9" fmla="*/ 0 h 26"/>
                  <a:gd name="T10" fmla="*/ 13 w 31"/>
                  <a:gd name="T11" fmla="*/ 7 h 26"/>
                  <a:gd name="T12" fmla="*/ 13 w 31"/>
                  <a:gd name="T13" fmla="*/ 9 h 26"/>
                  <a:gd name="T14" fmla="*/ 13 w 31"/>
                  <a:gd name="T15" fmla="*/ 11 h 26"/>
                  <a:gd name="T16" fmla="*/ 13 w 31"/>
                  <a:gd name="T17" fmla="*/ 11 h 26"/>
                  <a:gd name="T18" fmla="*/ 10 w 31"/>
                  <a:gd name="T19" fmla="*/ 14 h 26"/>
                  <a:gd name="T20" fmla="*/ 1 w 31"/>
                  <a:gd name="T21" fmla="*/ 20 h 26"/>
                  <a:gd name="T22" fmla="*/ 0 w 31"/>
                  <a:gd name="T23" fmla="*/ 23 h 26"/>
                  <a:gd name="T24" fmla="*/ 0 w 31"/>
                  <a:gd name="T25" fmla="*/ 23 h 26"/>
                  <a:gd name="T26" fmla="*/ 0 w 31"/>
                  <a:gd name="T27" fmla="*/ 23 h 26"/>
                  <a:gd name="T28" fmla="*/ 0 w 31"/>
                  <a:gd name="T29" fmla="*/ 24 h 26"/>
                  <a:gd name="T30" fmla="*/ 0 w 31"/>
                  <a:gd name="T31" fmla="*/ 25 h 26"/>
                  <a:gd name="T32" fmla="*/ 3 w 31"/>
                  <a:gd name="T33" fmla="*/ 26 h 26"/>
                  <a:gd name="T34" fmla="*/ 3 w 31"/>
                  <a:gd name="T35" fmla="*/ 26 h 26"/>
                  <a:gd name="T36" fmla="*/ 3 w 31"/>
                  <a:gd name="T37" fmla="*/ 26 h 26"/>
                  <a:gd name="T38" fmla="*/ 4 w 31"/>
                  <a:gd name="T39" fmla="*/ 25 h 26"/>
                  <a:gd name="T40" fmla="*/ 5 w 31"/>
                  <a:gd name="T41" fmla="*/ 25 h 26"/>
                  <a:gd name="T42" fmla="*/ 5 w 31"/>
                  <a:gd name="T43" fmla="*/ 25 h 26"/>
                  <a:gd name="T44" fmla="*/ 12 w 31"/>
                  <a:gd name="T45" fmla="*/ 20 h 26"/>
                  <a:gd name="T46" fmla="*/ 17 w 31"/>
                  <a:gd name="T47" fmla="*/ 17 h 26"/>
                  <a:gd name="T48" fmla="*/ 17 w 31"/>
                  <a:gd name="T49" fmla="*/ 17 h 26"/>
                  <a:gd name="T50" fmla="*/ 20 w 31"/>
                  <a:gd name="T51" fmla="*/ 18 h 26"/>
                  <a:gd name="T52" fmla="*/ 22 w 31"/>
                  <a:gd name="T53" fmla="*/ 18 h 26"/>
                  <a:gd name="T54" fmla="*/ 22 w 31"/>
                  <a:gd name="T55" fmla="*/ 18 h 26"/>
                  <a:gd name="T56" fmla="*/ 31 w 31"/>
                  <a:gd name="T57" fmla="*/ 11 h 26"/>
                  <a:gd name="T58" fmla="*/ 31 w 31"/>
                  <a:gd name="T59" fmla="*/ 11 h 26"/>
                  <a:gd name="T60" fmla="*/ 31 w 31"/>
                  <a:gd name="T61" fmla="*/ 11 h 26"/>
                  <a:gd name="T62" fmla="*/ 31 w 31"/>
                  <a:gd name="T63" fmla="*/ 9 h 26"/>
                  <a:gd name="T64" fmla="*/ 9 w 31"/>
                  <a:gd name="T65" fmla="*/ 21 h 26"/>
                  <a:gd name="T66" fmla="*/ 9 w 31"/>
                  <a:gd name="T67" fmla="*/ 20 h 26"/>
                  <a:gd name="T68" fmla="*/ 9 w 31"/>
                  <a:gd name="T69" fmla="*/ 21 h 26"/>
                  <a:gd name="T70" fmla="*/ 4 w 31"/>
                  <a:gd name="T71" fmla="*/ 24 h 26"/>
                  <a:gd name="T72" fmla="*/ 3 w 31"/>
                  <a:gd name="T73" fmla="*/ 24 h 26"/>
                  <a:gd name="T74" fmla="*/ 2 w 31"/>
                  <a:gd name="T75" fmla="*/ 23 h 26"/>
                  <a:gd name="T76" fmla="*/ 1 w 31"/>
                  <a:gd name="T77" fmla="*/ 22 h 26"/>
                  <a:gd name="T78" fmla="*/ 2 w 31"/>
                  <a:gd name="T79" fmla="*/ 21 h 26"/>
                  <a:gd name="T80" fmla="*/ 7 w 31"/>
                  <a:gd name="T81" fmla="*/ 18 h 26"/>
                  <a:gd name="T82" fmla="*/ 8 w 31"/>
                  <a:gd name="T83" fmla="*/ 17 h 26"/>
                  <a:gd name="T84" fmla="*/ 10 w 31"/>
                  <a:gd name="T85" fmla="*/ 18 h 26"/>
                  <a:gd name="T86" fmla="*/ 10 w 31"/>
                  <a:gd name="T87" fmla="*/ 19 h 26"/>
                  <a:gd name="T88" fmla="*/ 9 w 31"/>
                  <a:gd name="T89" fmla="*/ 21 h 26"/>
                  <a:gd name="T90" fmla="*/ 22 w 31"/>
                  <a:gd name="T91" fmla="*/ 15 h 26"/>
                  <a:gd name="T92" fmla="*/ 16 w 31"/>
                  <a:gd name="T93" fmla="*/ 9 h 26"/>
                  <a:gd name="T94" fmla="*/ 22 w 31"/>
                  <a:gd name="T95" fmla="*/ 3 h 26"/>
                  <a:gd name="T96" fmla="*/ 28 w 31"/>
                  <a:gd name="T97" fmla="*/ 9 h 26"/>
                  <a:gd name="T98" fmla="*/ 22 w 31"/>
                  <a:gd name="T9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1" h="26">
                    <a:moveTo>
                      <a:pt x="31" y="9"/>
                    </a:moveTo>
                    <a:cubicBezTo>
                      <a:pt x="31" y="5"/>
                      <a:pt x="28" y="1"/>
                      <a:pt x="24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8" y="0"/>
                      <a:pt x="14" y="3"/>
                      <a:pt x="13" y="7"/>
                    </a:cubicBezTo>
                    <a:cubicBezTo>
                      <a:pt x="13" y="8"/>
                      <a:pt x="13" y="8"/>
                      <a:pt x="13" y="9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4" y="26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9" y="18"/>
                      <a:pt x="20" y="18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6" y="18"/>
                      <a:pt x="30" y="15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1" y="9"/>
                    </a:cubicBezTo>
                    <a:close/>
                    <a:moveTo>
                      <a:pt x="9" y="21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3" y="24"/>
                    </a:cubicBezTo>
                    <a:cubicBezTo>
                      <a:pt x="3" y="24"/>
                      <a:pt x="2" y="24"/>
                      <a:pt x="2" y="23"/>
                    </a:cubicBezTo>
                    <a:cubicBezTo>
                      <a:pt x="2" y="23"/>
                      <a:pt x="1" y="23"/>
                      <a:pt x="1" y="22"/>
                    </a:cubicBezTo>
                    <a:cubicBezTo>
                      <a:pt x="1" y="22"/>
                      <a:pt x="2" y="21"/>
                      <a:pt x="2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7"/>
                      <a:pt x="8" y="17"/>
                      <a:pt x="8" y="17"/>
                    </a:cubicBezTo>
                    <a:cubicBezTo>
                      <a:pt x="9" y="17"/>
                      <a:pt x="9" y="18"/>
                      <a:pt x="10" y="18"/>
                    </a:cubicBezTo>
                    <a:cubicBezTo>
                      <a:pt x="10" y="18"/>
                      <a:pt x="10" y="19"/>
                      <a:pt x="10" y="19"/>
                    </a:cubicBezTo>
                    <a:cubicBezTo>
                      <a:pt x="10" y="20"/>
                      <a:pt x="10" y="20"/>
                      <a:pt x="9" y="21"/>
                    </a:cubicBezTo>
                    <a:close/>
                    <a:moveTo>
                      <a:pt x="22" y="15"/>
                    </a:moveTo>
                    <a:cubicBezTo>
                      <a:pt x="19" y="15"/>
                      <a:pt x="16" y="12"/>
                      <a:pt x="16" y="9"/>
                    </a:cubicBezTo>
                    <a:cubicBezTo>
                      <a:pt x="16" y="5"/>
                      <a:pt x="19" y="3"/>
                      <a:pt x="22" y="3"/>
                    </a:cubicBezTo>
                    <a:cubicBezTo>
                      <a:pt x="25" y="3"/>
                      <a:pt x="28" y="5"/>
                      <a:pt x="28" y="9"/>
                    </a:cubicBezTo>
                    <a:cubicBezTo>
                      <a:pt x="28" y="12"/>
                      <a:pt x="25" y="15"/>
                      <a:pt x="22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35"/>
              <p:cNvSpPr>
                <a:spLocks/>
              </p:cNvSpPr>
              <p:nvPr/>
            </p:nvSpPr>
            <p:spPr bwMode="auto">
              <a:xfrm>
                <a:off x="10972961" y="1142577"/>
                <a:ext cx="90488" cy="46037"/>
              </a:xfrm>
              <a:custGeom>
                <a:avLst/>
                <a:gdLst>
                  <a:gd name="T0" fmla="*/ 7 w 8"/>
                  <a:gd name="T1" fmla="*/ 0 h 4"/>
                  <a:gd name="T2" fmla="*/ 7 w 8"/>
                  <a:gd name="T3" fmla="*/ 0 h 4"/>
                  <a:gd name="T4" fmla="*/ 3 w 8"/>
                  <a:gd name="T5" fmla="*/ 3 h 4"/>
                  <a:gd name="T6" fmla="*/ 1 w 8"/>
                  <a:gd name="T7" fmla="*/ 2 h 4"/>
                  <a:gd name="T8" fmla="*/ 0 w 8"/>
                  <a:gd name="T9" fmla="*/ 3 h 4"/>
                  <a:gd name="T10" fmla="*/ 1 w 8"/>
                  <a:gd name="T11" fmla="*/ 3 h 4"/>
                  <a:gd name="T12" fmla="*/ 1 w 8"/>
                  <a:gd name="T13" fmla="*/ 3 h 4"/>
                  <a:gd name="T14" fmla="*/ 3 w 8"/>
                  <a:gd name="T15" fmla="*/ 4 h 4"/>
                  <a:gd name="T16" fmla="*/ 3 w 8"/>
                  <a:gd name="T17" fmla="*/ 4 h 4"/>
                  <a:gd name="T18" fmla="*/ 7 w 8"/>
                  <a:gd name="T19" fmla="*/ 1 h 4"/>
                  <a:gd name="T20" fmla="*/ 7 w 8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6" y="2"/>
                      <a:pt x="5" y="3"/>
                      <a:pt x="3" y="3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1" y="2"/>
                      <a:pt x="1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4"/>
                      <a:pt x="7" y="3"/>
                      <a:pt x="7" y="1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36"/>
              <p:cNvSpPr>
                <a:spLocks/>
              </p:cNvSpPr>
              <p:nvPr/>
            </p:nvSpPr>
            <p:spPr bwMode="auto">
              <a:xfrm>
                <a:off x="10871361" y="3319039"/>
                <a:ext cx="395288" cy="214312"/>
              </a:xfrm>
              <a:custGeom>
                <a:avLst/>
                <a:gdLst>
                  <a:gd name="T0" fmla="*/ 23 w 35"/>
                  <a:gd name="T1" fmla="*/ 19 h 19"/>
                  <a:gd name="T2" fmla="*/ 30 w 35"/>
                  <a:gd name="T3" fmla="*/ 15 h 19"/>
                  <a:gd name="T4" fmla="*/ 34 w 35"/>
                  <a:gd name="T5" fmla="*/ 4 h 19"/>
                  <a:gd name="T6" fmla="*/ 31 w 35"/>
                  <a:gd name="T7" fmla="*/ 0 h 19"/>
                  <a:gd name="T8" fmla="*/ 23 w 35"/>
                  <a:gd name="T9" fmla="*/ 0 h 19"/>
                  <a:gd name="T10" fmla="*/ 13 w 35"/>
                  <a:gd name="T11" fmla="*/ 0 h 19"/>
                  <a:gd name="T12" fmla="*/ 5 w 35"/>
                  <a:gd name="T13" fmla="*/ 0 h 19"/>
                  <a:gd name="T14" fmla="*/ 1 w 35"/>
                  <a:gd name="T15" fmla="*/ 4 h 19"/>
                  <a:gd name="T16" fmla="*/ 6 w 35"/>
                  <a:gd name="T17" fmla="*/ 15 h 19"/>
                  <a:gd name="T18" fmla="*/ 13 w 35"/>
                  <a:gd name="T19" fmla="*/ 19 h 19"/>
                  <a:gd name="T20" fmla="*/ 23 w 35"/>
                  <a:gd name="T2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19">
                    <a:moveTo>
                      <a:pt x="23" y="19"/>
                    </a:moveTo>
                    <a:cubicBezTo>
                      <a:pt x="26" y="19"/>
                      <a:pt x="29" y="17"/>
                      <a:pt x="30" y="1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2"/>
                      <a:pt x="34" y="0"/>
                      <a:pt x="3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0"/>
                      <a:pt x="16" y="0"/>
                      <a:pt x="1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7"/>
                      <a:pt x="10" y="19"/>
                      <a:pt x="13" y="19"/>
                    </a:cubicBezTo>
                    <a:lnTo>
                      <a:pt x="23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Oval 37"/>
              <p:cNvSpPr>
                <a:spLocks noChangeArrowheads="1"/>
              </p:cNvSpPr>
              <p:nvPr/>
            </p:nvSpPr>
            <p:spPr bwMode="auto">
              <a:xfrm>
                <a:off x="10939624" y="3590502"/>
                <a:ext cx="68263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Oval 38"/>
              <p:cNvSpPr>
                <a:spLocks noChangeArrowheads="1"/>
              </p:cNvSpPr>
              <p:nvPr/>
            </p:nvSpPr>
            <p:spPr bwMode="auto">
              <a:xfrm>
                <a:off x="11120599" y="3590502"/>
                <a:ext cx="66675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39"/>
              <p:cNvSpPr>
                <a:spLocks/>
              </p:cNvSpPr>
              <p:nvPr/>
            </p:nvSpPr>
            <p:spPr bwMode="auto">
              <a:xfrm>
                <a:off x="10736424" y="3353964"/>
                <a:ext cx="461963" cy="225425"/>
              </a:xfrm>
              <a:custGeom>
                <a:avLst/>
                <a:gdLst>
                  <a:gd name="T0" fmla="*/ 17 w 41"/>
                  <a:gd name="T1" fmla="*/ 20 h 20"/>
                  <a:gd name="T2" fmla="*/ 15 w 41"/>
                  <a:gd name="T3" fmla="*/ 19 h 20"/>
                  <a:gd name="T4" fmla="*/ 8 w 41"/>
                  <a:gd name="T5" fmla="*/ 4 h 20"/>
                  <a:gd name="T6" fmla="*/ 1 w 41"/>
                  <a:gd name="T7" fmla="*/ 4 h 20"/>
                  <a:gd name="T8" fmla="*/ 0 w 41"/>
                  <a:gd name="T9" fmla="*/ 2 h 20"/>
                  <a:gd name="T10" fmla="*/ 1 w 41"/>
                  <a:gd name="T11" fmla="*/ 0 h 20"/>
                  <a:gd name="T12" fmla="*/ 10 w 41"/>
                  <a:gd name="T13" fmla="*/ 0 h 20"/>
                  <a:gd name="T14" fmla="*/ 11 w 41"/>
                  <a:gd name="T15" fmla="*/ 1 h 20"/>
                  <a:gd name="T16" fmla="*/ 18 w 41"/>
                  <a:gd name="T17" fmla="*/ 17 h 20"/>
                  <a:gd name="T18" fmla="*/ 40 w 41"/>
                  <a:gd name="T19" fmla="*/ 17 h 20"/>
                  <a:gd name="T20" fmla="*/ 41 w 41"/>
                  <a:gd name="T21" fmla="*/ 19 h 20"/>
                  <a:gd name="T22" fmla="*/ 40 w 41"/>
                  <a:gd name="T23" fmla="*/ 20 h 20"/>
                  <a:gd name="T24" fmla="*/ 17 w 41"/>
                  <a:gd name="T2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0">
                    <a:moveTo>
                      <a:pt x="17" y="20"/>
                    </a:moveTo>
                    <a:cubicBezTo>
                      <a:pt x="15" y="19"/>
                      <a:pt x="15" y="19"/>
                      <a:pt x="15" y="19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7"/>
                      <a:pt x="41" y="18"/>
                      <a:pt x="41" y="19"/>
                    </a:cubicBezTo>
                    <a:cubicBezTo>
                      <a:pt x="41" y="20"/>
                      <a:pt x="41" y="20"/>
                      <a:pt x="40" y="20"/>
                    </a:cubicBezTo>
                    <a:lnTo>
                      <a:pt x="17" y="2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40"/>
              <p:cNvSpPr>
                <a:spLocks noEditPoints="1"/>
              </p:cNvSpPr>
              <p:nvPr/>
            </p:nvSpPr>
            <p:spPr bwMode="auto">
              <a:xfrm>
                <a:off x="10826911" y="2664989"/>
                <a:ext cx="338138" cy="315912"/>
              </a:xfrm>
              <a:custGeom>
                <a:avLst/>
                <a:gdLst>
                  <a:gd name="T0" fmla="*/ 30 w 30"/>
                  <a:gd name="T1" fmla="*/ 21 h 28"/>
                  <a:gd name="T2" fmla="*/ 22 w 30"/>
                  <a:gd name="T3" fmla="*/ 20 h 28"/>
                  <a:gd name="T4" fmla="*/ 29 w 30"/>
                  <a:gd name="T5" fmla="*/ 9 h 28"/>
                  <a:gd name="T6" fmla="*/ 30 w 30"/>
                  <a:gd name="T7" fmla="*/ 2 h 28"/>
                  <a:gd name="T8" fmla="*/ 2 w 30"/>
                  <a:gd name="T9" fmla="*/ 0 h 28"/>
                  <a:gd name="T10" fmla="*/ 0 w 30"/>
                  <a:gd name="T11" fmla="*/ 7 h 28"/>
                  <a:gd name="T12" fmla="*/ 7 w 30"/>
                  <a:gd name="T13" fmla="*/ 9 h 28"/>
                  <a:gd name="T14" fmla="*/ 2 w 30"/>
                  <a:gd name="T15" fmla="*/ 20 h 28"/>
                  <a:gd name="T16" fmla="*/ 0 w 30"/>
                  <a:gd name="T17" fmla="*/ 27 h 28"/>
                  <a:gd name="T18" fmla="*/ 29 w 30"/>
                  <a:gd name="T19" fmla="*/ 28 h 28"/>
                  <a:gd name="T20" fmla="*/ 25 w 30"/>
                  <a:gd name="T21" fmla="*/ 2 h 28"/>
                  <a:gd name="T22" fmla="*/ 27 w 30"/>
                  <a:gd name="T23" fmla="*/ 6 h 28"/>
                  <a:gd name="T24" fmla="*/ 24 w 30"/>
                  <a:gd name="T25" fmla="*/ 7 h 28"/>
                  <a:gd name="T26" fmla="*/ 23 w 30"/>
                  <a:gd name="T27" fmla="*/ 4 h 28"/>
                  <a:gd name="T28" fmla="*/ 25 w 30"/>
                  <a:gd name="T29" fmla="*/ 2 h 28"/>
                  <a:gd name="T30" fmla="*/ 20 w 30"/>
                  <a:gd name="T31" fmla="*/ 4 h 28"/>
                  <a:gd name="T32" fmla="*/ 19 w 30"/>
                  <a:gd name="T33" fmla="*/ 7 h 28"/>
                  <a:gd name="T34" fmla="*/ 16 w 30"/>
                  <a:gd name="T35" fmla="*/ 6 h 28"/>
                  <a:gd name="T36" fmla="*/ 18 w 30"/>
                  <a:gd name="T37" fmla="*/ 2 h 28"/>
                  <a:gd name="T38" fmla="*/ 12 w 30"/>
                  <a:gd name="T39" fmla="*/ 2 h 28"/>
                  <a:gd name="T40" fmla="*/ 13 w 30"/>
                  <a:gd name="T41" fmla="*/ 6 h 28"/>
                  <a:gd name="T42" fmla="*/ 11 w 30"/>
                  <a:gd name="T43" fmla="*/ 7 h 28"/>
                  <a:gd name="T44" fmla="*/ 10 w 30"/>
                  <a:gd name="T45" fmla="*/ 4 h 28"/>
                  <a:gd name="T46" fmla="*/ 12 w 30"/>
                  <a:gd name="T47" fmla="*/ 2 h 28"/>
                  <a:gd name="T48" fmla="*/ 3 w 30"/>
                  <a:gd name="T49" fmla="*/ 6 h 28"/>
                  <a:gd name="T50" fmla="*/ 5 w 30"/>
                  <a:gd name="T51" fmla="*/ 2 h 28"/>
                  <a:gd name="T52" fmla="*/ 7 w 30"/>
                  <a:gd name="T53" fmla="*/ 4 h 28"/>
                  <a:gd name="T54" fmla="*/ 5 w 30"/>
                  <a:gd name="T55" fmla="*/ 7 h 28"/>
                  <a:gd name="T56" fmla="*/ 20 w 30"/>
                  <a:gd name="T57" fmla="*/ 9 h 28"/>
                  <a:gd name="T58" fmla="*/ 9 w 30"/>
                  <a:gd name="T59" fmla="*/ 20 h 28"/>
                  <a:gd name="T60" fmla="*/ 5 w 30"/>
                  <a:gd name="T61" fmla="*/ 27 h 28"/>
                  <a:gd name="T62" fmla="*/ 3 w 30"/>
                  <a:gd name="T63" fmla="*/ 23 h 28"/>
                  <a:gd name="T64" fmla="*/ 5 w 30"/>
                  <a:gd name="T65" fmla="*/ 21 h 28"/>
                  <a:gd name="T66" fmla="*/ 7 w 30"/>
                  <a:gd name="T67" fmla="*/ 25 h 28"/>
                  <a:gd name="T68" fmla="*/ 11 w 30"/>
                  <a:gd name="T69" fmla="*/ 27 h 28"/>
                  <a:gd name="T70" fmla="*/ 10 w 30"/>
                  <a:gd name="T71" fmla="*/ 23 h 28"/>
                  <a:gd name="T72" fmla="*/ 12 w 30"/>
                  <a:gd name="T73" fmla="*/ 21 h 28"/>
                  <a:gd name="T74" fmla="*/ 13 w 30"/>
                  <a:gd name="T75" fmla="*/ 25 h 28"/>
                  <a:gd name="T76" fmla="*/ 11 w 30"/>
                  <a:gd name="T77" fmla="*/ 27 h 28"/>
                  <a:gd name="T78" fmla="*/ 16 w 30"/>
                  <a:gd name="T79" fmla="*/ 25 h 28"/>
                  <a:gd name="T80" fmla="*/ 18 w 30"/>
                  <a:gd name="T81" fmla="*/ 21 h 28"/>
                  <a:gd name="T82" fmla="*/ 20 w 30"/>
                  <a:gd name="T83" fmla="*/ 23 h 28"/>
                  <a:gd name="T84" fmla="*/ 19 w 30"/>
                  <a:gd name="T85" fmla="*/ 27 h 28"/>
                  <a:gd name="T86" fmla="*/ 24 w 30"/>
                  <a:gd name="T87" fmla="*/ 27 h 28"/>
                  <a:gd name="T88" fmla="*/ 23 w 30"/>
                  <a:gd name="T89" fmla="*/ 23 h 28"/>
                  <a:gd name="T90" fmla="*/ 25 w 30"/>
                  <a:gd name="T91" fmla="*/ 21 h 28"/>
                  <a:gd name="T92" fmla="*/ 27 w 30"/>
                  <a:gd name="T93" fmla="*/ 25 h 28"/>
                  <a:gd name="T94" fmla="*/ 24 w 30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28">
                    <a:moveTo>
                      <a:pt x="30" y="27"/>
                    </a:move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0"/>
                      <a:pt x="29" y="20"/>
                      <a:pt x="29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30" y="8"/>
                      <a:pt x="30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"/>
                      <a:pt x="29" y="0"/>
                      <a:pt x="29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8"/>
                      <a:pt x="30" y="28"/>
                      <a:pt x="30" y="27"/>
                    </a:cubicBezTo>
                    <a:close/>
                    <a:moveTo>
                      <a:pt x="25" y="2"/>
                    </a:moveTo>
                    <a:cubicBezTo>
                      <a:pt x="26" y="2"/>
                      <a:pt x="27" y="3"/>
                      <a:pt x="27" y="4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7"/>
                      <a:pt x="26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3"/>
                      <a:pt x="23" y="2"/>
                      <a:pt x="24" y="2"/>
                    </a:cubicBezTo>
                    <a:lnTo>
                      <a:pt x="25" y="2"/>
                    </a:lnTo>
                    <a:close/>
                    <a:moveTo>
                      <a:pt x="19" y="2"/>
                    </a:moveTo>
                    <a:cubicBezTo>
                      <a:pt x="19" y="2"/>
                      <a:pt x="20" y="3"/>
                      <a:pt x="20" y="4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6" y="7"/>
                      <a:pt x="16" y="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3"/>
                      <a:pt x="17" y="2"/>
                      <a:pt x="18" y="2"/>
                    </a:cubicBezTo>
                    <a:lnTo>
                      <a:pt x="19" y="2"/>
                    </a:lnTo>
                    <a:close/>
                    <a:moveTo>
                      <a:pt x="12" y="2"/>
                    </a:moveTo>
                    <a:cubicBezTo>
                      <a:pt x="13" y="2"/>
                      <a:pt x="13" y="3"/>
                      <a:pt x="13" y="4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2"/>
                      <a:pt x="11" y="2"/>
                    </a:cubicBezTo>
                    <a:lnTo>
                      <a:pt x="12" y="2"/>
                    </a:lnTo>
                    <a:close/>
                    <a:moveTo>
                      <a:pt x="5" y="7"/>
                    </a:moveTo>
                    <a:cubicBezTo>
                      <a:pt x="4" y="7"/>
                      <a:pt x="3" y="7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3"/>
                      <a:pt x="7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7"/>
                    </a:cubicBezTo>
                    <a:close/>
                    <a:moveTo>
                      <a:pt x="9" y="9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9" y="20"/>
                      <a:pt x="9" y="20"/>
                      <a:pt x="9" y="20"/>
                    </a:cubicBezTo>
                    <a:lnTo>
                      <a:pt x="9" y="9"/>
                    </a:lnTo>
                    <a:close/>
                    <a:moveTo>
                      <a:pt x="5" y="27"/>
                    </a:moveTo>
                    <a:cubicBezTo>
                      <a:pt x="4" y="27"/>
                      <a:pt x="3" y="26"/>
                      <a:pt x="3" y="25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2"/>
                      <a:pt x="4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lose/>
                    <a:moveTo>
                      <a:pt x="11" y="27"/>
                    </a:moveTo>
                    <a:cubicBezTo>
                      <a:pt x="10" y="27"/>
                      <a:pt x="10" y="26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2"/>
                      <a:pt x="10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2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7"/>
                      <a:pt x="12" y="27"/>
                    </a:cubicBezTo>
                    <a:lnTo>
                      <a:pt x="11" y="27"/>
                    </a:lnTo>
                    <a:close/>
                    <a:moveTo>
                      <a:pt x="18" y="27"/>
                    </a:moveTo>
                    <a:cubicBezTo>
                      <a:pt x="17" y="27"/>
                      <a:pt x="16" y="26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1"/>
                      <a:pt x="18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20" y="22"/>
                      <a:pt x="20" y="2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6"/>
                      <a:pt x="19" y="27"/>
                      <a:pt x="19" y="27"/>
                    </a:cubicBezTo>
                    <a:lnTo>
                      <a:pt x="18" y="27"/>
                    </a:lnTo>
                    <a:close/>
                    <a:moveTo>
                      <a:pt x="24" y="27"/>
                    </a:moveTo>
                    <a:cubicBezTo>
                      <a:pt x="23" y="27"/>
                      <a:pt x="23" y="26"/>
                      <a:pt x="23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2"/>
                      <a:pt x="23" y="21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1"/>
                      <a:pt x="27" y="22"/>
                      <a:pt x="27" y="23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6" y="27"/>
                      <a:pt x="25" y="27"/>
                    </a:cubicBezTo>
                    <a:lnTo>
                      <a:pt x="24" y="2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41"/>
              <p:cNvSpPr>
                <a:spLocks noEditPoints="1"/>
              </p:cNvSpPr>
              <p:nvPr/>
            </p:nvSpPr>
            <p:spPr bwMode="auto">
              <a:xfrm>
                <a:off x="10815799" y="3917527"/>
                <a:ext cx="360363" cy="269875"/>
              </a:xfrm>
              <a:custGeom>
                <a:avLst/>
                <a:gdLst>
                  <a:gd name="T0" fmla="*/ 1 w 32"/>
                  <a:gd name="T1" fmla="*/ 24 h 24"/>
                  <a:gd name="T2" fmla="*/ 0 w 32"/>
                  <a:gd name="T3" fmla="*/ 24 h 24"/>
                  <a:gd name="T4" fmla="*/ 0 w 32"/>
                  <a:gd name="T5" fmla="*/ 24 h 24"/>
                  <a:gd name="T6" fmla="*/ 0 w 32"/>
                  <a:gd name="T7" fmla="*/ 1 h 24"/>
                  <a:gd name="T8" fmla="*/ 0 w 32"/>
                  <a:gd name="T9" fmla="*/ 0 h 24"/>
                  <a:gd name="T10" fmla="*/ 1 w 32"/>
                  <a:gd name="T11" fmla="*/ 0 h 24"/>
                  <a:gd name="T12" fmla="*/ 32 w 32"/>
                  <a:gd name="T13" fmla="*/ 0 h 24"/>
                  <a:gd name="T14" fmla="*/ 32 w 32"/>
                  <a:gd name="T15" fmla="*/ 0 h 24"/>
                  <a:gd name="T16" fmla="*/ 32 w 32"/>
                  <a:gd name="T17" fmla="*/ 1 h 24"/>
                  <a:gd name="T18" fmla="*/ 32 w 32"/>
                  <a:gd name="T19" fmla="*/ 24 h 24"/>
                  <a:gd name="T20" fmla="*/ 32 w 32"/>
                  <a:gd name="T21" fmla="*/ 24 h 24"/>
                  <a:gd name="T22" fmla="*/ 32 w 32"/>
                  <a:gd name="T23" fmla="*/ 24 h 24"/>
                  <a:gd name="T24" fmla="*/ 1 w 32"/>
                  <a:gd name="T25" fmla="*/ 24 h 24"/>
                  <a:gd name="T26" fmla="*/ 32 w 32"/>
                  <a:gd name="T27" fmla="*/ 24 h 24"/>
                  <a:gd name="T28" fmla="*/ 32 w 32"/>
                  <a:gd name="T29" fmla="*/ 23 h 24"/>
                  <a:gd name="T30" fmla="*/ 32 w 32"/>
                  <a:gd name="T31" fmla="*/ 24 h 24"/>
                  <a:gd name="T32" fmla="*/ 1 w 32"/>
                  <a:gd name="T33" fmla="*/ 23 h 24"/>
                  <a:gd name="T34" fmla="*/ 31 w 32"/>
                  <a:gd name="T35" fmla="*/ 23 h 24"/>
                  <a:gd name="T36" fmla="*/ 31 w 32"/>
                  <a:gd name="T37" fmla="*/ 1 h 24"/>
                  <a:gd name="T38" fmla="*/ 1 w 32"/>
                  <a:gd name="T39" fmla="*/ 1 h 24"/>
                  <a:gd name="T40" fmla="*/ 1 w 32"/>
                  <a:gd name="T41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24">
                    <a:moveTo>
                      <a:pt x="1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lnTo>
                      <a:pt x="1" y="24"/>
                    </a:lnTo>
                    <a:close/>
                    <a:moveTo>
                      <a:pt x="32" y="24"/>
                    </a:moveTo>
                    <a:cubicBezTo>
                      <a:pt x="32" y="23"/>
                      <a:pt x="32" y="23"/>
                      <a:pt x="32" y="23"/>
                    </a:cubicBezTo>
                    <a:lnTo>
                      <a:pt x="32" y="24"/>
                    </a:lnTo>
                    <a:close/>
                    <a:moveTo>
                      <a:pt x="1" y="23"/>
                    </a:move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42"/>
              <p:cNvSpPr>
                <a:spLocks noEditPoints="1"/>
              </p:cNvSpPr>
              <p:nvPr/>
            </p:nvSpPr>
            <p:spPr bwMode="auto">
              <a:xfrm>
                <a:off x="10849136" y="3939752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43"/>
              <p:cNvSpPr>
                <a:spLocks noEditPoints="1"/>
              </p:cNvSpPr>
              <p:nvPr/>
            </p:nvSpPr>
            <p:spPr bwMode="auto">
              <a:xfrm>
                <a:off x="10826911" y="4222327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44"/>
              <p:cNvSpPr>
                <a:spLocks noEditPoints="1"/>
              </p:cNvSpPr>
              <p:nvPr/>
            </p:nvSpPr>
            <p:spPr bwMode="auto">
              <a:xfrm>
                <a:off x="10906286" y="4198514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Freeform 45"/>
              <p:cNvSpPr>
                <a:spLocks noEditPoints="1"/>
              </p:cNvSpPr>
              <p:nvPr/>
            </p:nvSpPr>
            <p:spPr bwMode="auto">
              <a:xfrm>
                <a:off x="10849136" y="3939752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Freeform 46"/>
              <p:cNvSpPr>
                <a:spLocks noEditPoints="1"/>
              </p:cNvSpPr>
              <p:nvPr/>
            </p:nvSpPr>
            <p:spPr bwMode="auto">
              <a:xfrm>
                <a:off x="10826911" y="4222327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47"/>
              <p:cNvSpPr>
                <a:spLocks noEditPoints="1"/>
              </p:cNvSpPr>
              <p:nvPr/>
            </p:nvSpPr>
            <p:spPr bwMode="auto">
              <a:xfrm>
                <a:off x="10906286" y="4198514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48"/>
              <p:cNvSpPr>
                <a:spLocks/>
              </p:cNvSpPr>
              <p:nvPr/>
            </p:nvSpPr>
            <p:spPr bwMode="auto">
              <a:xfrm>
                <a:off x="10804686" y="2372889"/>
                <a:ext cx="382588" cy="11112"/>
              </a:xfrm>
              <a:custGeom>
                <a:avLst/>
                <a:gdLst>
                  <a:gd name="T0" fmla="*/ 1 w 34"/>
                  <a:gd name="T1" fmla="*/ 1 h 1"/>
                  <a:gd name="T2" fmla="*/ 0 w 34"/>
                  <a:gd name="T3" fmla="*/ 1 h 1"/>
                  <a:gd name="T4" fmla="*/ 1 w 34"/>
                  <a:gd name="T5" fmla="*/ 0 h 1"/>
                  <a:gd name="T6" fmla="*/ 34 w 34"/>
                  <a:gd name="T7" fmla="*/ 0 h 1"/>
                  <a:gd name="T8" fmla="*/ 34 w 34"/>
                  <a:gd name="T9" fmla="*/ 1 h 1"/>
                  <a:gd name="T10" fmla="*/ 34 w 34"/>
                  <a:gd name="T11" fmla="*/ 1 h 1"/>
                  <a:gd name="T12" fmla="*/ 1 w 34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49"/>
              <p:cNvSpPr>
                <a:spLocks/>
              </p:cNvSpPr>
              <p:nvPr/>
            </p:nvSpPr>
            <p:spPr bwMode="auto">
              <a:xfrm>
                <a:off x="10895174" y="2169689"/>
                <a:ext cx="55563" cy="192087"/>
              </a:xfrm>
              <a:custGeom>
                <a:avLst/>
                <a:gdLst>
                  <a:gd name="T0" fmla="*/ 5 w 5"/>
                  <a:gd name="T1" fmla="*/ 15 h 17"/>
                  <a:gd name="T2" fmla="*/ 2 w 5"/>
                  <a:gd name="T3" fmla="*/ 17 h 17"/>
                  <a:gd name="T4" fmla="*/ 2 w 5"/>
                  <a:gd name="T5" fmla="*/ 17 h 17"/>
                  <a:gd name="T6" fmla="*/ 0 w 5"/>
                  <a:gd name="T7" fmla="*/ 15 h 17"/>
                  <a:gd name="T8" fmla="*/ 0 w 5"/>
                  <a:gd name="T9" fmla="*/ 2 h 17"/>
                  <a:gd name="T10" fmla="*/ 2 w 5"/>
                  <a:gd name="T11" fmla="*/ 0 h 17"/>
                  <a:gd name="T12" fmla="*/ 2 w 5"/>
                  <a:gd name="T13" fmla="*/ 0 h 17"/>
                  <a:gd name="T14" fmla="*/ 5 w 5"/>
                  <a:gd name="T15" fmla="*/ 2 h 17"/>
                  <a:gd name="T16" fmla="*/ 5 w 5"/>
                  <a:gd name="T1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7">
                    <a:moveTo>
                      <a:pt x="5" y="15"/>
                    </a:moveTo>
                    <a:cubicBezTo>
                      <a:pt x="5" y="16"/>
                      <a:pt x="4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6"/>
                      <a:pt x="0" y="1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50"/>
              <p:cNvSpPr>
                <a:spLocks/>
              </p:cNvSpPr>
              <p:nvPr/>
            </p:nvSpPr>
            <p:spPr bwMode="auto">
              <a:xfrm>
                <a:off x="10815799" y="2123652"/>
                <a:ext cx="55563" cy="238125"/>
              </a:xfrm>
              <a:custGeom>
                <a:avLst/>
                <a:gdLst>
                  <a:gd name="T0" fmla="*/ 5 w 5"/>
                  <a:gd name="T1" fmla="*/ 19 h 21"/>
                  <a:gd name="T2" fmla="*/ 3 w 5"/>
                  <a:gd name="T3" fmla="*/ 21 h 21"/>
                  <a:gd name="T4" fmla="*/ 3 w 5"/>
                  <a:gd name="T5" fmla="*/ 21 h 21"/>
                  <a:gd name="T6" fmla="*/ 0 w 5"/>
                  <a:gd name="T7" fmla="*/ 19 h 21"/>
                  <a:gd name="T8" fmla="*/ 0 w 5"/>
                  <a:gd name="T9" fmla="*/ 3 h 21"/>
                  <a:gd name="T10" fmla="*/ 3 w 5"/>
                  <a:gd name="T11" fmla="*/ 0 h 21"/>
                  <a:gd name="T12" fmla="*/ 3 w 5"/>
                  <a:gd name="T13" fmla="*/ 0 h 21"/>
                  <a:gd name="T14" fmla="*/ 5 w 5"/>
                  <a:gd name="T15" fmla="*/ 3 h 21"/>
                  <a:gd name="T16" fmla="*/ 5 w 5"/>
                  <a:gd name="T17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1">
                    <a:moveTo>
                      <a:pt x="5" y="19"/>
                    </a:moveTo>
                    <a:cubicBezTo>
                      <a:pt x="5" y="20"/>
                      <a:pt x="4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0"/>
                      <a:pt x="0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3"/>
                    </a:cubicBezTo>
                    <a:lnTo>
                      <a:pt x="5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51"/>
              <p:cNvSpPr>
                <a:spLocks/>
              </p:cNvSpPr>
              <p:nvPr/>
            </p:nvSpPr>
            <p:spPr bwMode="auto">
              <a:xfrm>
                <a:off x="10972961" y="2203027"/>
                <a:ext cx="46038" cy="158750"/>
              </a:xfrm>
              <a:custGeom>
                <a:avLst/>
                <a:gdLst>
                  <a:gd name="T0" fmla="*/ 4 w 4"/>
                  <a:gd name="T1" fmla="*/ 12 h 14"/>
                  <a:gd name="T2" fmla="*/ 2 w 4"/>
                  <a:gd name="T3" fmla="*/ 14 h 14"/>
                  <a:gd name="T4" fmla="*/ 2 w 4"/>
                  <a:gd name="T5" fmla="*/ 14 h 14"/>
                  <a:gd name="T6" fmla="*/ 0 w 4"/>
                  <a:gd name="T7" fmla="*/ 12 h 14"/>
                  <a:gd name="T8" fmla="*/ 0 w 4"/>
                  <a:gd name="T9" fmla="*/ 3 h 14"/>
                  <a:gd name="T10" fmla="*/ 2 w 4"/>
                  <a:gd name="T11" fmla="*/ 0 h 14"/>
                  <a:gd name="T12" fmla="*/ 2 w 4"/>
                  <a:gd name="T13" fmla="*/ 0 h 14"/>
                  <a:gd name="T14" fmla="*/ 4 w 4"/>
                  <a:gd name="T15" fmla="*/ 3 h 14"/>
                  <a:gd name="T16" fmla="*/ 4 w 4"/>
                  <a:gd name="T1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4">
                    <a:moveTo>
                      <a:pt x="4" y="12"/>
                    </a:moveTo>
                    <a:cubicBezTo>
                      <a:pt x="4" y="13"/>
                      <a:pt x="3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3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52"/>
              <p:cNvSpPr>
                <a:spLocks/>
              </p:cNvSpPr>
              <p:nvPr/>
            </p:nvSpPr>
            <p:spPr bwMode="auto">
              <a:xfrm>
                <a:off x="11052336" y="2247477"/>
                <a:ext cx="44450" cy="114300"/>
              </a:xfrm>
              <a:custGeom>
                <a:avLst/>
                <a:gdLst>
                  <a:gd name="T0" fmla="*/ 4 w 4"/>
                  <a:gd name="T1" fmla="*/ 8 h 10"/>
                  <a:gd name="T2" fmla="*/ 2 w 4"/>
                  <a:gd name="T3" fmla="*/ 10 h 10"/>
                  <a:gd name="T4" fmla="*/ 2 w 4"/>
                  <a:gd name="T5" fmla="*/ 10 h 10"/>
                  <a:gd name="T6" fmla="*/ 0 w 4"/>
                  <a:gd name="T7" fmla="*/ 8 h 10"/>
                  <a:gd name="T8" fmla="*/ 0 w 4"/>
                  <a:gd name="T9" fmla="*/ 2 h 10"/>
                  <a:gd name="T10" fmla="*/ 2 w 4"/>
                  <a:gd name="T11" fmla="*/ 0 h 10"/>
                  <a:gd name="T12" fmla="*/ 2 w 4"/>
                  <a:gd name="T13" fmla="*/ 0 h 10"/>
                  <a:gd name="T14" fmla="*/ 4 w 4"/>
                  <a:gd name="T15" fmla="*/ 2 h 10"/>
                  <a:gd name="T16" fmla="*/ 4 w 4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0">
                    <a:moveTo>
                      <a:pt x="4" y="8"/>
                    </a:moveTo>
                    <a:cubicBezTo>
                      <a:pt x="4" y="9"/>
                      <a:pt x="3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Freeform 53"/>
              <p:cNvSpPr>
                <a:spLocks/>
              </p:cNvSpPr>
              <p:nvPr/>
            </p:nvSpPr>
            <p:spPr bwMode="auto">
              <a:xfrm>
                <a:off x="11120599" y="2282402"/>
                <a:ext cx="55563" cy="79375"/>
              </a:xfrm>
              <a:custGeom>
                <a:avLst/>
                <a:gdLst>
                  <a:gd name="T0" fmla="*/ 5 w 5"/>
                  <a:gd name="T1" fmla="*/ 5 h 7"/>
                  <a:gd name="T2" fmla="*/ 3 w 5"/>
                  <a:gd name="T3" fmla="*/ 7 h 7"/>
                  <a:gd name="T4" fmla="*/ 3 w 5"/>
                  <a:gd name="T5" fmla="*/ 7 h 7"/>
                  <a:gd name="T6" fmla="*/ 0 w 5"/>
                  <a:gd name="T7" fmla="*/ 5 h 7"/>
                  <a:gd name="T8" fmla="*/ 0 w 5"/>
                  <a:gd name="T9" fmla="*/ 2 h 7"/>
                  <a:gd name="T10" fmla="*/ 3 w 5"/>
                  <a:gd name="T11" fmla="*/ 0 h 7"/>
                  <a:gd name="T12" fmla="*/ 3 w 5"/>
                  <a:gd name="T13" fmla="*/ 0 h 7"/>
                  <a:gd name="T14" fmla="*/ 5 w 5"/>
                  <a:gd name="T15" fmla="*/ 2 h 7"/>
                  <a:gd name="T16" fmla="*/ 5 w 5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5" y="5"/>
                    </a:moveTo>
                    <a:cubicBezTo>
                      <a:pt x="5" y="6"/>
                      <a:pt x="4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Freeform 54"/>
              <p:cNvSpPr>
                <a:spLocks/>
              </p:cNvSpPr>
              <p:nvPr/>
            </p:nvSpPr>
            <p:spPr bwMode="auto">
              <a:xfrm>
                <a:off x="6388261" y="1560089"/>
                <a:ext cx="338138" cy="327025"/>
              </a:xfrm>
              <a:custGeom>
                <a:avLst/>
                <a:gdLst>
                  <a:gd name="T0" fmla="*/ 26 w 30"/>
                  <a:gd name="T1" fmla="*/ 10 h 29"/>
                  <a:gd name="T2" fmla="*/ 16 w 30"/>
                  <a:gd name="T3" fmla="*/ 6 h 29"/>
                  <a:gd name="T4" fmla="*/ 12 w 30"/>
                  <a:gd name="T5" fmla="*/ 4 h 29"/>
                  <a:gd name="T6" fmla="*/ 2 w 30"/>
                  <a:gd name="T7" fmla="*/ 0 h 29"/>
                  <a:gd name="T8" fmla="*/ 1 w 30"/>
                  <a:gd name="T9" fmla="*/ 1 h 29"/>
                  <a:gd name="T10" fmla="*/ 5 w 30"/>
                  <a:gd name="T11" fmla="*/ 11 h 29"/>
                  <a:gd name="T12" fmla="*/ 6 w 30"/>
                  <a:gd name="T13" fmla="*/ 15 h 29"/>
                  <a:gd name="T14" fmla="*/ 11 w 30"/>
                  <a:gd name="T15" fmla="*/ 25 h 29"/>
                  <a:gd name="T16" fmla="*/ 13 w 30"/>
                  <a:gd name="T17" fmla="*/ 26 h 29"/>
                  <a:gd name="T18" fmla="*/ 18 w 30"/>
                  <a:gd name="T19" fmla="*/ 21 h 29"/>
                  <a:gd name="T20" fmla="*/ 25 w 30"/>
                  <a:gd name="T21" fmla="*/ 29 h 29"/>
                  <a:gd name="T22" fmla="*/ 27 w 30"/>
                  <a:gd name="T23" fmla="*/ 29 h 29"/>
                  <a:gd name="T24" fmla="*/ 30 w 30"/>
                  <a:gd name="T25" fmla="*/ 26 h 29"/>
                  <a:gd name="T26" fmla="*/ 30 w 30"/>
                  <a:gd name="T27" fmla="*/ 25 h 29"/>
                  <a:gd name="T28" fmla="*/ 22 w 30"/>
                  <a:gd name="T29" fmla="*/ 17 h 29"/>
                  <a:gd name="T30" fmla="*/ 26 w 30"/>
                  <a:gd name="T31" fmla="*/ 13 h 29"/>
                  <a:gd name="T32" fmla="*/ 26 w 30"/>
                  <a:gd name="T33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29">
                    <a:moveTo>
                      <a:pt x="26" y="10"/>
                    </a:move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3" y="5"/>
                      <a:pt x="1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4"/>
                      <a:pt x="6" y="1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7"/>
                      <a:pt x="12" y="27"/>
                      <a:pt x="13" y="26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9"/>
                      <a:pt x="27" y="29"/>
                      <a:pt x="27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6"/>
                      <a:pt x="30" y="25"/>
                      <a:pt x="30" y="25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2"/>
                      <a:pt x="27" y="10"/>
                      <a:pt x="26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Freeform 55"/>
              <p:cNvSpPr>
                <a:spLocks/>
              </p:cNvSpPr>
              <p:nvPr/>
            </p:nvSpPr>
            <p:spPr bwMode="auto">
              <a:xfrm>
                <a:off x="6366036" y="974302"/>
                <a:ext cx="225425" cy="371475"/>
              </a:xfrm>
              <a:custGeom>
                <a:avLst/>
                <a:gdLst>
                  <a:gd name="T0" fmla="*/ 17 w 20"/>
                  <a:gd name="T1" fmla="*/ 30 h 33"/>
                  <a:gd name="T2" fmla="*/ 16 w 20"/>
                  <a:gd name="T3" fmla="*/ 29 h 33"/>
                  <a:gd name="T4" fmla="*/ 16 w 20"/>
                  <a:gd name="T5" fmla="*/ 29 h 33"/>
                  <a:gd name="T6" fmla="*/ 16 w 20"/>
                  <a:gd name="T7" fmla="*/ 27 h 33"/>
                  <a:gd name="T8" fmla="*/ 20 w 20"/>
                  <a:gd name="T9" fmla="*/ 18 h 33"/>
                  <a:gd name="T10" fmla="*/ 15 w 20"/>
                  <a:gd name="T11" fmla="*/ 13 h 33"/>
                  <a:gd name="T12" fmla="*/ 13 w 20"/>
                  <a:gd name="T13" fmla="*/ 12 h 33"/>
                  <a:gd name="T14" fmla="*/ 15 w 20"/>
                  <a:gd name="T15" fmla="*/ 11 h 33"/>
                  <a:gd name="T16" fmla="*/ 18 w 20"/>
                  <a:gd name="T17" fmla="*/ 6 h 33"/>
                  <a:gd name="T18" fmla="*/ 11 w 20"/>
                  <a:gd name="T19" fmla="*/ 0 h 33"/>
                  <a:gd name="T20" fmla="*/ 5 w 20"/>
                  <a:gd name="T21" fmla="*/ 6 h 33"/>
                  <a:gd name="T22" fmla="*/ 8 w 20"/>
                  <a:gd name="T23" fmla="*/ 11 h 33"/>
                  <a:gd name="T24" fmla="*/ 9 w 20"/>
                  <a:gd name="T25" fmla="*/ 12 h 33"/>
                  <a:gd name="T26" fmla="*/ 8 w 20"/>
                  <a:gd name="T27" fmla="*/ 13 h 33"/>
                  <a:gd name="T28" fmla="*/ 0 w 20"/>
                  <a:gd name="T29" fmla="*/ 25 h 33"/>
                  <a:gd name="T30" fmla="*/ 0 w 20"/>
                  <a:gd name="T31" fmla="*/ 27 h 33"/>
                  <a:gd name="T32" fmla="*/ 11 w 20"/>
                  <a:gd name="T33" fmla="*/ 33 h 33"/>
                  <a:gd name="T34" fmla="*/ 18 w 20"/>
                  <a:gd name="T35" fmla="*/ 31 h 33"/>
                  <a:gd name="T36" fmla="*/ 17 w 20"/>
                  <a:gd name="T3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33">
                    <a:moveTo>
                      <a:pt x="17" y="30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8"/>
                      <a:pt x="16" y="28"/>
                      <a:pt x="16" y="27"/>
                    </a:cubicBezTo>
                    <a:cubicBezTo>
                      <a:pt x="16" y="23"/>
                      <a:pt x="18" y="20"/>
                      <a:pt x="20" y="18"/>
                    </a:cubicBezTo>
                    <a:cubicBezTo>
                      <a:pt x="19" y="16"/>
                      <a:pt x="17" y="14"/>
                      <a:pt x="15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0"/>
                      <a:pt x="18" y="8"/>
                      <a:pt x="18" y="6"/>
                    </a:cubicBezTo>
                    <a:cubicBezTo>
                      <a:pt x="18" y="3"/>
                      <a:pt x="15" y="0"/>
                      <a:pt x="11" y="0"/>
                    </a:cubicBezTo>
                    <a:cubicBezTo>
                      <a:pt x="8" y="0"/>
                      <a:pt x="5" y="3"/>
                      <a:pt x="5" y="6"/>
                    </a:cubicBezTo>
                    <a:cubicBezTo>
                      <a:pt x="5" y="8"/>
                      <a:pt x="6" y="10"/>
                      <a:pt x="8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3" y="15"/>
                      <a:pt x="0" y="19"/>
                      <a:pt x="0" y="25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3" y="31"/>
                      <a:pt x="7" y="33"/>
                      <a:pt x="11" y="33"/>
                    </a:cubicBezTo>
                    <a:cubicBezTo>
                      <a:pt x="14" y="33"/>
                      <a:pt x="16" y="32"/>
                      <a:pt x="18" y="31"/>
                    </a:cubicBezTo>
                    <a:cubicBezTo>
                      <a:pt x="17" y="30"/>
                      <a:pt x="17" y="30"/>
                      <a:pt x="17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Freeform 56"/>
              <p:cNvSpPr>
                <a:spLocks/>
              </p:cNvSpPr>
              <p:nvPr/>
            </p:nvSpPr>
            <p:spPr bwMode="auto">
              <a:xfrm>
                <a:off x="6569236" y="1075902"/>
                <a:ext cx="179388" cy="269875"/>
              </a:xfrm>
              <a:custGeom>
                <a:avLst/>
                <a:gdLst>
                  <a:gd name="T0" fmla="*/ 11 w 16"/>
                  <a:gd name="T1" fmla="*/ 9 h 24"/>
                  <a:gd name="T2" fmla="*/ 9 w 16"/>
                  <a:gd name="T3" fmla="*/ 8 h 24"/>
                  <a:gd name="T4" fmla="*/ 11 w 16"/>
                  <a:gd name="T5" fmla="*/ 8 h 24"/>
                  <a:gd name="T6" fmla="*/ 13 w 16"/>
                  <a:gd name="T7" fmla="*/ 4 h 24"/>
                  <a:gd name="T8" fmla="*/ 8 w 16"/>
                  <a:gd name="T9" fmla="*/ 0 h 24"/>
                  <a:gd name="T10" fmla="*/ 3 w 16"/>
                  <a:gd name="T11" fmla="*/ 4 h 24"/>
                  <a:gd name="T12" fmla="*/ 6 w 16"/>
                  <a:gd name="T13" fmla="*/ 8 h 24"/>
                  <a:gd name="T14" fmla="*/ 7 w 16"/>
                  <a:gd name="T15" fmla="*/ 8 h 24"/>
                  <a:gd name="T16" fmla="*/ 5 w 16"/>
                  <a:gd name="T17" fmla="*/ 9 h 24"/>
                  <a:gd name="T18" fmla="*/ 5 w 16"/>
                  <a:gd name="T19" fmla="*/ 9 h 24"/>
                  <a:gd name="T20" fmla="*/ 4 w 16"/>
                  <a:gd name="T21" fmla="*/ 10 h 24"/>
                  <a:gd name="T22" fmla="*/ 3 w 16"/>
                  <a:gd name="T23" fmla="*/ 10 h 24"/>
                  <a:gd name="T24" fmla="*/ 0 w 16"/>
                  <a:gd name="T25" fmla="*/ 18 h 24"/>
                  <a:gd name="T26" fmla="*/ 0 w 16"/>
                  <a:gd name="T27" fmla="*/ 20 h 24"/>
                  <a:gd name="T28" fmla="*/ 1 w 16"/>
                  <a:gd name="T29" fmla="*/ 21 h 24"/>
                  <a:gd name="T30" fmla="*/ 2 w 16"/>
                  <a:gd name="T31" fmla="*/ 21 h 24"/>
                  <a:gd name="T32" fmla="*/ 3 w 16"/>
                  <a:gd name="T33" fmla="*/ 22 h 24"/>
                  <a:gd name="T34" fmla="*/ 8 w 16"/>
                  <a:gd name="T35" fmla="*/ 24 h 24"/>
                  <a:gd name="T36" fmla="*/ 16 w 16"/>
                  <a:gd name="T37" fmla="*/ 20 h 24"/>
                  <a:gd name="T38" fmla="*/ 16 w 16"/>
                  <a:gd name="T39" fmla="*/ 18 h 24"/>
                  <a:gd name="T40" fmla="*/ 11 w 16"/>
                  <a:gd name="T41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24">
                    <a:moveTo>
                      <a:pt x="11" y="9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7"/>
                      <a:pt x="13" y="5"/>
                      <a:pt x="13" y="4"/>
                    </a:cubicBezTo>
                    <a:cubicBezTo>
                      <a:pt x="13" y="2"/>
                      <a:pt x="11" y="0"/>
                      <a:pt x="8" y="0"/>
                    </a:cubicBezTo>
                    <a:cubicBezTo>
                      <a:pt x="5" y="0"/>
                      <a:pt x="3" y="2"/>
                      <a:pt x="3" y="4"/>
                    </a:cubicBezTo>
                    <a:cubicBezTo>
                      <a:pt x="3" y="5"/>
                      <a:pt x="4" y="7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1" y="12"/>
                      <a:pt x="0" y="15"/>
                      <a:pt x="0" y="18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1" y="21"/>
                      <a:pt x="1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2"/>
                      <a:pt x="3" y="22"/>
                      <a:pt x="3" y="22"/>
                    </a:cubicBezTo>
                    <a:cubicBezTo>
                      <a:pt x="4" y="23"/>
                      <a:pt x="6" y="24"/>
                      <a:pt x="8" y="24"/>
                    </a:cubicBezTo>
                    <a:cubicBezTo>
                      <a:pt x="11" y="24"/>
                      <a:pt x="14" y="22"/>
                      <a:pt x="16" y="20"/>
                    </a:cubicBezTo>
                    <a:cubicBezTo>
                      <a:pt x="16" y="19"/>
                      <a:pt x="16" y="19"/>
                      <a:pt x="16" y="18"/>
                    </a:cubicBezTo>
                    <a:cubicBezTo>
                      <a:pt x="16" y="14"/>
                      <a:pt x="14" y="10"/>
                      <a:pt x="11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Freeform 57"/>
              <p:cNvSpPr>
                <a:spLocks noEditPoints="1"/>
              </p:cNvSpPr>
              <p:nvPr/>
            </p:nvSpPr>
            <p:spPr bwMode="auto">
              <a:xfrm>
                <a:off x="6445411" y="364702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5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6 w 21"/>
                  <a:gd name="T9" fmla="*/ 38 h 38"/>
                  <a:gd name="T10" fmla="*/ 21 w 21"/>
                  <a:gd name="T11" fmla="*/ 8 h 38"/>
                  <a:gd name="T12" fmla="*/ 5 w 21"/>
                  <a:gd name="T13" fmla="*/ 36 h 38"/>
                  <a:gd name="T14" fmla="*/ 5 w 21"/>
                  <a:gd name="T15" fmla="*/ 32 h 38"/>
                  <a:gd name="T16" fmla="*/ 5 w 21"/>
                  <a:gd name="T17" fmla="*/ 36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8 w 21"/>
                  <a:gd name="T29" fmla="*/ 34 h 38"/>
                  <a:gd name="T30" fmla="*/ 12 w 21"/>
                  <a:gd name="T31" fmla="*/ 34 h 38"/>
                  <a:gd name="T32" fmla="*/ 10 w 21"/>
                  <a:gd name="T33" fmla="*/ 31 h 38"/>
                  <a:gd name="T34" fmla="*/ 10 w 21"/>
                  <a:gd name="T35" fmla="*/ 27 h 38"/>
                  <a:gd name="T36" fmla="*/ 10 w 21"/>
                  <a:gd name="T37" fmla="*/ 31 h 38"/>
                  <a:gd name="T38" fmla="*/ 8 w 21"/>
                  <a:gd name="T39" fmla="*/ 24 h 38"/>
                  <a:gd name="T40" fmla="*/ 12 w 21"/>
                  <a:gd name="T41" fmla="*/ 24 h 38"/>
                  <a:gd name="T42" fmla="*/ 16 w 21"/>
                  <a:gd name="T43" fmla="*/ 36 h 38"/>
                  <a:gd name="T44" fmla="*/ 16 w 21"/>
                  <a:gd name="T45" fmla="*/ 32 h 38"/>
                  <a:gd name="T46" fmla="*/ 16 w 21"/>
                  <a:gd name="T47" fmla="*/ 36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3 w 21"/>
                  <a:gd name="T59" fmla="*/ 19 h 38"/>
                  <a:gd name="T60" fmla="*/ 3 w 21"/>
                  <a:gd name="T61" fmla="*/ 15 h 38"/>
                  <a:gd name="T62" fmla="*/ 7 w 21"/>
                  <a:gd name="T63" fmla="*/ 6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4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1"/>
                      <a:pt x="15" y="1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5" y="36"/>
                    </a:moveTo>
                    <a:cubicBezTo>
                      <a:pt x="4" y="36"/>
                      <a:pt x="3" y="35"/>
                      <a:pt x="3" y="34"/>
                    </a:cubicBezTo>
                    <a:cubicBezTo>
                      <a:pt x="3" y="33"/>
                      <a:pt x="4" y="32"/>
                      <a:pt x="5" y="32"/>
                    </a:cubicBezTo>
                    <a:cubicBezTo>
                      <a:pt x="6" y="32"/>
                      <a:pt x="7" y="33"/>
                      <a:pt x="7" y="34"/>
                    </a:cubicBezTo>
                    <a:cubicBezTo>
                      <a:pt x="7" y="35"/>
                      <a:pt x="6" y="36"/>
                      <a:pt x="5" y="36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0" y="36"/>
                    </a:moveTo>
                    <a:cubicBezTo>
                      <a:pt x="9" y="36"/>
                      <a:pt x="8" y="35"/>
                      <a:pt x="8" y="34"/>
                    </a:cubicBezTo>
                    <a:cubicBezTo>
                      <a:pt x="8" y="33"/>
                      <a:pt x="9" y="32"/>
                      <a:pt x="10" y="32"/>
                    </a:cubicBezTo>
                    <a:cubicBezTo>
                      <a:pt x="11" y="32"/>
                      <a:pt x="12" y="33"/>
                      <a:pt x="12" y="34"/>
                    </a:cubicBezTo>
                    <a:cubicBezTo>
                      <a:pt x="12" y="35"/>
                      <a:pt x="11" y="36"/>
                      <a:pt x="10" y="36"/>
                    </a:cubicBezTo>
                    <a:close/>
                    <a:moveTo>
                      <a:pt x="10" y="31"/>
                    </a:moveTo>
                    <a:cubicBezTo>
                      <a:pt x="9" y="31"/>
                      <a:pt x="8" y="30"/>
                      <a:pt x="8" y="29"/>
                    </a:cubicBezTo>
                    <a:cubicBezTo>
                      <a:pt x="8" y="28"/>
                      <a:pt x="9" y="27"/>
                      <a:pt x="10" y="27"/>
                    </a:cubicBezTo>
                    <a:cubicBezTo>
                      <a:pt x="11" y="27"/>
                      <a:pt x="12" y="28"/>
                      <a:pt x="12" y="29"/>
                    </a:cubicBezTo>
                    <a:cubicBezTo>
                      <a:pt x="12" y="30"/>
                      <a:pt x="11" y="31"/>
                      <a:pt x="10" y="31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8" y="25"/>
                      <a:pt x="8" y="24"/>
                    </a:cubicBezTo>
                    <a:cubicBezTo>
                      <a:pt x="8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6" y="36"/>
                    </a:moveTo>
                    <a:cubicBezTo>
                      <a:pt x="14" y="36"/>
                      <a:pt x="14" y="35"/>
                      <a:pt x="14" y="34"/>
                    </a:cubicBezTo>
                    <a:cubicBezTo>
                      <a:pt x="14" y="33"/>
                      <a:pt x="14" y="32"/>
                      <a:pt x="16" y="32"/>
                    </a:cubicBezTo>
                    <a:cubicBezTo>
                      <a:pt x="17" y="32"/>
                      <a:pt x="18" y="33"/>
                      <a:pt x="18" y="34"/>
                    </a:cubicBezTo>
                    <a:cubicBezTo>
                      <a:pt x="18" y="35"/>
                      <a:pt x="17" y="36"/>
                      <a:pt x="16" y="36"/>
                    </a:cubicBezTo>
                    <a:close/>
                    <a:moveTo>
                      <a:pt x="16" y="31"/>
                    </a:moveTo>
                    <a:cubicBezTo>
                      <a:pt x="14" y="31"/>
                      <a:pt x="14" y="30"/>
                      <a:pt x="14" y="29"/>
                    </a:cubicBezTo>
                    <a:cubicBezTo>
                      <a:pt x="14" y="28"/>
                      <a:pt x="14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4" y="26"/>
                      <a:pt x="14" y="25"/>
                      <a:pt x="14" y="24"/>
                    </a:cubicBezTo>
                    <a:cubicBezTo>
                      <a:pt x="14" y="23"/>
                      <a:pt x="14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5"/>
                    </a:moveTo>
                    <a:cubicBezTo>
                      <a:pt x="18" y="17"/>
                      <a:pt x="16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5" y="19"/>
                      <a:pt x="3" y="17"/>
                      <a:pt x="3" y="15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8"/>
                      <a:pt x="5" y="6"/>
                      <a:pt x="7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6" y="6"/>
                      <a:pt x="18" y="8"/>
                      <a:pt x="18" y="10"/>
                    </a:cubicBezTo>
                    <a:lnTo>
                      <a:pt x="18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58"/>
              <p:cNvSpPr>
                <a:spLocks noEditPoints="1"/>
              </p:cNvSpPr>
              <p:nvPr/>
            </p:nvSpPr>
            <p:spPr bwMode="auto">
              <a:xfrm>
                <a:off x="6489861" y="815552"/>
                <a:ext cx="146050" cy="57150"/>
              </a:xfrm>
              <a:custGeom>
                <a:avLst/>
                <a:gdLst>
                  <a:gd name="T0" fmla="*/ 10 w 13"/>
                  <a:gd name="T1" fmla="*/ 5 h 5"/>
                  <a:gd name="T2" fmla="*/ 11 w 13"/>
                  <a:gd name="T3" fmla="*/ 5 h 5"/>
                  <a:gd name="T4" fmla="*/ 13 w 13"/>
                  <a:gd name="T5" fmla="*/ 4 h 5"/>
                  <a:gd name="T6" fmla="*/ 12 w 13"/>
                  <a:gd name="T7" fmla="*/ 3 h 5"/>
                  <a:gd name="T8" fmla="*/ 11 w 13"/>
                  <a:gd name="T9" fmla="*/ 2 h 5"/>
                  <a:gd name="T10" fmla="*/ 11 w 13"/>
                  <a:gd name="T11" fmla="*/ 1 h 5"/>
                  <a:gd name="T12" fmla="*/ 12 w 13"/>
                  <a:gd name="T13" fmla="*/ 2 h 5"/>
                  <a:gd name="T14" fmla="*/ 13 w 13"/>
                  <a:gd name="T15" fmla="*/ 1 h 5"/>
                  <a:gd name="T16" fmla="*/ 11 w 13"/>
                  <a:gd name="T17" fmla="*/ 0 h 5"/>
                  <a:gd name="T18" fmla="*/ 10 w 13"/>
                  <a:gd name="T19" fmla="*/ 2 h 5"/>
                  <a:gd name="T20" fmla="*/ 11 w 13"/>
                  <a:gd name="T21" fmla="*/ 3 h 5"/>
                  <a:gd name="T22" fmla="*/ 12 w 13"/>
                  <a:gd name="T23" fmla="*/ 4 h 5"/>
                  <a:gd name="T24" fmla="*/ 11 w 13"/>
                  <a:gd name="T25" fmla="*/ 5 h 5"/>
                  <a:gd name="T26" fmla="*/ 10 w 13"/>
                  <a:gd name="T27" fmla="*/ 4 h 5"/>
                  <a:gd name="T28" fmla="*/ 10 w 13"/>
                  <a:gd name="T29" fmla="*/ 5 h 5"/>
                  <a:gd name="T30" fmla="*/ 8 w 13"/>
                  <a:gd name="T31" fmla="*/ 5 h 5"/>
                  <a:gd name="T32" fmla="*/ 9 w 13"/>
                  <a:gd name="T33" fmla="*/ 5 h 5"/>
                  <a:gd name="T34" fmla="*/ 9 w 13"/>
                  <a:gd name="T35" fmla="*/ 1 h 5"/>
                  <a:gd name="T36" fmla="*/ 7 w 13"/>
                  <a:gd name="T37" fmla="*/ 1 h 5"/>
                  <a:gd name="T38" fmla="*/ 7 w 13"/>
                  <a:gd name="T39" fmla="*/ 2 h 5"/>
                  <a:gd name="T40" fmla="*/ 6 w 13"/>
                  <a:gd name="T41" fmla="*/ 4 h 5"/>
                  <a:gd name="T42" fmla="*/ 6 w 13"/>
                  <a:gd name="T43" fmla="*/ 4 h 5"/>
                  <a:gd name="T44" fmla="*/ 6 w 13"/>
                  <a:gd name="T45" fmla="*/ 2 h 5"/>
                  <a:gd name="T46" fmla="*/ 5 w 13"/>
                  <a:gd name="T47" fmla="*/ 1 h 5"/>
                  <a:gd name="T48" fmla="*/ 4 w 13"/>
                  <a:gd name="T49" fmla="*/ 1 h 5"/>
                  <a:gd name="T50" fmla="*/ 4 w 13"/>
                  <a:gd name="T51" fmla="*/ 5 h 5"/>
                  <a:gd name="T52" fmla="*/ 5 w 13"/>
                  <a:gd name="T53" fmla="*/ 5 h 5"/>
                  <a:gd name="T54" fmla="*/ 5 w 13"/>
                  <a:gd name="T55" fmla="*/ 4 h 5"/>
                  <a:gd name="T56" fmla="*/ 5 w 13"/>
                  <a:gd name="T57" fmla="*/ 2 h 5"/>
                  <a:gd name="T58" fmla="*/ 5 w 13"/>
                  <a:gd name="T59" fmla="*/ 2 h 5"/>
                  <a:gd name="T60" fmla="*/ 5 w 13"/>
                  <a:gd name="T61" fmla="*/ 3 h 5"/>
                  <a:gd name="T62" fmla="*/ 6 w 13"/>
                  <a:gd name="T63" fmla="*/ 5 h 5"/>
                  <a:gd name="T64" fmla="*/ 7 w 13"/>
                  <a:gd name="T65" fmla="*/ 5 h 5"/>
                  <a:gd name="T66" fmla="*/ 7 w 13"/>
                  <a:gd name="T67" fmla="*/ 3 h 5"/>
                  <a:gd name="T68" fmla="*/ 8 w 13"/>
                  <a:gd name="T69" fmla="*/ 2 h 5"/>
                  <a:gd name="T70" fmla="*/ 8 w 13"/>
                  <a:gd name="T71" fmla="*/ 2 h 5"/>
                  <a:gd name="T72" fmla="*/ 8 w 13"/>
                  <a:gd name="T73" fmla="*/ 4 h 5"/>
                  <a:gd name="T74" fmla="*/ 8 w 13"/>
                  <a:gd name="T75" fmla="*/ 5 h 5"/>
                  <a:gd name="T76" fmla="*/ 0 w 13"/>
                  <a:gd name="T77" fmla="*/ 5 h 5"/>
                  <a:gd name="T78" fmla="*/ 1 w 13"/>
                  <a:gd name="T79" fmla="*/ 5 h 5"/>
                  <a:gd name="T80" fmla="*/ 3 w 13"/>
                  <a:gd name="T81" fmla="*/ 4 h 5"/>
                  <a:gd name="T82" fmla="*/ 2 w 13"/>
                  <a:gd name="T83" fmla="*/ 3 h 5"/>
                  <a:gd name="T84" fmla="*/ 1 w 13"/>
                  <a:gd name="T85" fmla="*/ 2 h 5"/>
                  <a:gd name="T86" fmla="*/ 2 w 13"/>
                  <a:gd name="T87" fmla="*/ 1 h 5"/>
                  <a:gd name="T88" fmla="*/ 3 w 13"/>
                  <a:gd name="T89" fmla="*/ 2 h 5"/>
                  <a:gd name="T90" fmla="*/ 3 w 13"/>
                  <a:gd name="T91" fmla="*/ 1 h 5"/>
                  <a:gd name="T92" fmla="*/ 2 w 13"/>
                  <a:gd name="T93" fmla="*/ 0 h 5"/>
                  <a:gd name="T94" fmla="*/ 0 w 13"/>
                  <a:gd name="T95" fmla="*/ 2 h 5"/>
                  <a:gd name="T96" fmla="*/ 1 w 13"/>
                  <a:gd name="T97" fmla="*/ 3 h 5"/>
                  <a:gd name="T98" fmla="*/ 2 w 13"/>
                  <a:gd name="T99" fmla="*/ 4 h 5"/>
                  <a:gd name="T100" fmla="*/ 1 w 13"/>
                  <a:gd name="T101" fmla="*/ 5 h 5"/>
                  <a:gd name="T102" fmla="*/ 0 w 13"/>
                  <a:gd name="T103" fmla="*/ 4 h 5"/>
                  <a:gd name="T104" fmla="*/ 0 w 13"/>
                  <a:gd name="T10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" h="5">
                    <a:moveTo>
                      <a:pt x="10" y="5"/>
                    </a:moveTo>
                    <a:cubicBezTo>
                      <a:pt x="10" y="5"/>
                      <a:pt x="10" y="5"/>
                      <a:pt x="11" y="5"/>
                    </a:cubicBezTo>
                    <a:cubicBezTo>
                      <a:pt x="12" y="5"/>
                      <a:pt x="13" y="5"/>
                      <a:pt x="13" y="4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2" y="1"/>
                      <a:pt x="12" y="1"/>
                      <a:pt x="12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0"/>
                      <a:pt x="10" y="1"/>
                      <a:pt x="10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5"/>
                      <a:pt x="11" y="5"/>
                    </a:cubicBezTo>
                    <a:cubicBezTo>
                      <a:pt x="11" y="5"/>
                      <a:pt x="10" y="4"/>
                      <a:pt x="10" y="4"/>
                    </a:cubicBezTo>
                    <a:lnTo>
                      <a:pt x="10" y="5"/>
                    </a:lnTo>
                    <a:close/>
                    <a:moveTo>
                      <a:pt x="8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3"/>
                      <a:pt x="8" y="4"/>
                    </a:cubicBezTo>
                    <a:lnTo>
                      <a:pt x="8" y="5"/>
                    </a:ln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1" y="5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2" y="1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1" y="5"/>
                    </a:cubicBezTo>
                    <a:cubicBezTo>
                      <a:pt x="1" y="5"/>
                      <a:pt x="0" y="4"/>
                      <a:pt x="0" y="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59"/>
              <p:cNvSpPr>
                <a:spLocks/>
              </p:cNvSpPr>
              <p:nvPr/>
            </p:nvSpPr>
            <p:spPr bwMode="auto">
              <a:xfrm>
                <a:off x="6332699" y="2123652"/>
                <a:ext cx="449263" cy="304800"/>
              </a:xfrm>
              <a:custGeom>
                <a:avLst/>
                <a:gdLst>
                  <a:gd name="T0" fmla="*/ 34 w 40"/>
                  <a:gd name="T1" fmla="*/ 13 h 27"/>
                  <a:gd name="T2" fmla="*/ 30 w 40"/>
                  <a:gd name="T3" fmla="*/ 4 h 27"/>
                  <a:gd name="T4" fmla="*/ 20 w 40"/>
                  <a:gd name="T5" fmla="*/ 0 h 27"/>
                  <a:gd name="T6" fmla="*/ 10 w 40"/>
                  <a:gd name="T7" fmla="*/ 4 h 27"/>
                  <a:gd name="T8" fmla="*/ 6 w 40"/>
                  <a:gd name="T9" fmla="*/ 13 h 27"/>
                  <a:gd name="T10" fmla="*/ 0 w 40"/>
                  <a:gd name="T11" fmla="*/ 19 h 27"/>
                  <a:gd name="T12" fmla="*/ 6 w 40"/>
                  <a:gd name="T13" fmla="*/ 25 h 27"/>
                  <a:gd name="T14" fmla="*/ 8 w 40"/>
                  <a:gd name="T15" fmla="*/ 27 h 27"/>
                  <a:gd name="T16" fmla="*/ 10 w 40"/>
                  <a:gd name="T17" fmla="*/ 25 h 27"/>
                  <a:gd name="T18" fmla="*/ 10 w 40"/>
                  <a:gd name="T19" fmla="*/ 14 h 27"/>
                  <a:gd name="T20" fmla="*/ 10 w 40"/>
                  <a:gd name="T21" fmla="*/ 14 h 27"/>
                  <a:gd name="T22" fmla="*/ 13 w 40"/>
                  <a:gd name="T23" fmla="*/ 7 h 27"/>
                  <a:gd name="T24" fmla="*/ 20 w 40"/>
                  <a:gd name="T25" fmla="*/ 4 h 27"/>
                  <a:gd name="T26" fmla="*/ 28 w 40"/>
                  <a:gd name="T27" fmla="*/ 7 h 27"/>
                  <a:gd name="T28" fmla="*/ 31 w 40"/>
                  <a:gd name="T29" fmla="*/ 14 h 27"/>
                  <a:gd name="T30" fmla="*/ 31 w 40"/>
                  <a:gd name="T31" fmla="*/ 14 h 27"/>
                  <a:gd name="T32" fmla="*/ 31 w 40"/>
                  <a:gd name="T33" fmla="*/ 25 h 27"/>
                  <a:gd name="T34" fmla="*/ 33 w 40"/>
                  <a:gd name="T35" fmla="*/ 27 h 27"/>
                  <a:gd name="T36" fmla="*/ 34 w 40"/>
                  <a:gd name="T37" fmla="*/ 25 h 27"/>
                  <a:gd name="T38" fmla="*/ 40 w 40"/>
                  <a:gd name="T39" fmla="*/ 19 h 27"/>
                  <a:gd name="T40" fmla="*/ 34 w 40"/>
                  <a:gd name="T41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27">
                    <a:moveTo>
                      <a:pt x="34" y="13"/>
                    </a:moveTo>
                    <a:cubicBezTo>
                      <a:pt x="34" y="10"/>
                      <a:pt x="33" y="6"/>
                      <a:pt x="30" y="4"/>
                    </a:cubicBezTo>
                    <a:cubicBezTo>
                      <a:pt x="28" y="2"/>
                      <a:pt x="24" y="0"/>
                      <a:pt x="20" y="0"/>
                    </a:cubicBezTo>
                    <a:cubicBezTo>
                      <a:pt x="16" y="0"/>
                      <a:pt x="13" y="2"/>
                      <a:pt x="10" y="4"/>
                    </a:cubicBezTo>
                    <a:cubicBezTo>
                      <a:pt x="8" y="6"/>
                      <a:pt x="6" y="10"/>
                      <a:pt x="6" y="13"/>
                    </a:cubicBezTo>
                    <a:cubicBezTo>
                      <a:pt x="3" y="13"/>
                      <a:pt x="0" y="16"/>
                      <a:pt x="0" y="19"/>
                    </a:cubicBezTo>
                    <a:cubicBezTo>
                      <a:pt x="0" y="23"/>
                      <a:pt x="3" y="25"/>
                      <a:pt x="6" y="25"/>
                    </a:cubicBezTo>
                    <a:cubicBezTo>
                      <a:pt x="6" y="26"/>
                      <a:pt x="7" y="27"/>
                      <a:pt x="8" y="27"/>
                    </a:cubicBezTo>
                    <a:cubicBezTo>
                      <a:pt x="9" y="27"/>
                      <a:pt x="10" y="26"/>
                      <a:pt x="10" y="25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1" y="9"/>
                      <a:pt x="13" y="7"/>
                    </a:cubicBezTo>
                    <a:cubicBezTo>
                      <a:pt x="15" y="5"/>
                      <a:pt x="17" y="4"/>
                      <a:pt x="20" y="4"/>
                    </a:cubicBezTo>
                    <a:cubicBezTo>
                      <a:pt x="23" y="4"/>
                      <a:pt x="26" y="5"/>
                      <a:pt x="28" y="7"/>
                    </a:cubicBezTo>
                    <a:cubicBezTo>
                      <a:pt x="30" y="9"/>
                      <a:pt x="31" y="11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6"/>
                      <a:pt x="32" y="27"/>
                      <a:pt x="33" y="27"/>
                    </a:cubicBezTo>
                    <a:cubicBezTo>
                      <a:pt x="34" y="27"/>
                      <a:pt x="34" y="26"/>
                      <a:pt x="34" y="25"/>
                    </a:cubicBezTo>
                    <a:cubicBezTo>
                      <a:pt x="38" y="25"/>
                      <a:pt x="40" y="23"/>
                      <a:pt x="40" y="19"/>
                    </a:cubicBezTo>
                    <a:cubicBezTo>
                      <a:pt x="40" y="16"/>
                      <a:pt x="38" y="13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Freeform 60"/>
              <p:cNvSpPr>
                <a:spLocks/>
              </p:cNvSpPr>
              <p:nvPr/>
            </p:nvSpPr>
            <p:spPr bwMode="auto">
              <a:xfrm>
                <a:off x="6512086" y="3522239"/>
                <a:ext cx="101600" cy="169862"/>
              </a:xfrm>
              <a:custGeom>
                <a:avLst/>
                <a:gdLst>
                  <a:gd name="T0" fmla="*/ 8 w 9"/>
                  <a:gd name="T1" fmla="*/ 12 h 15"/>
                  <a:gd name="T2" fmla="*/ 5 w 9"/>
                  <a:gd name="T3" fmla="*/ 12 h 15"/>
                  <a:gd name="T4" fmla="*/ 5 w 9"/>
                  <a:gd name="T5" fmla="*/ 1 h 15"/>
                  <a:gd name="T6" fmla="*/ 5 w 9"/>
                  <a:gd name="T7" fmla="*/ 0 h 15"/>
                  <a:gd name="T8" fmla="*/ 4 w 9"/>
                  <a:gd name="T9" fmla="*/ 0 h 15"/>
                  <a:gd name="T10" fmla="*/ 3 w 9"/>
                  <a:gd name="T11" fmla="*/ 1 h 15"/>
                  <a:gd name="T12" fmla="*/ 3 w 9"/>
                  <a:gd name="T13" fmla="*/ 12 h 15"/>
                  <a:gd name="T14" fmla="*/ 0 w 9"/>
                  <a:gd name="T15" fmla="*/ 12 h 15"/>
                  <a:gd name="T16" fmla="*/ 0 w 9"/>
                  <a:gd name="T17" fmla="*/ 13 h 15"/>
                  <a:gd name="T18" fmla="*/ 0 w 9"/>
                  <a:gd name="T19" fmla="*/ 14 h 15"/>
                  <a:gd name="T20" fmla="*/ 0 w 9"/>
                  <a:gd name="T21" fmla="*/ 15 h 15"/>
                  <a:gd name="T22" fmla="*/ 8 w 9"/>
                  <a:gd name="T23" fmla="*/ 15 h 15"/>
                  <a:gd name="T24" fmla="*/ 9 w 9"/>
                  <a:gd name="T25" fmla="*/ 14 h 15"/>
                  <a:gd name="T26" fmla="*/ 9 w 9"/>
                  <a:gd name="T27" fmla="*/ 13 h 15"/>
                  <a:gd name="T28" fmla="*/ 8 w 9"/>
                  <a:gd name="T2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5">
                    <a:moveTo>
                      <a:pt x="8" y="12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9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2"/>
                      <a:pt x="8" y="12"/>
                      <a:pt x="8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Freeform 61"/>
              <p:cNvSpPr>
                <a:spLocks/>
              </p:cNvSpPr>
              <p:nvPr/>
            </p:nvSpPr>
            <p:spPr bwMode="auto">
              <a:xfrm>
                <a:off x="6523199" y="3398414"/>
                <a:ext cx="79375" cy="112712"/>
              </a:xfrm>
              <a:custGeom>
                <a:avLst/>
                <a:gdLst>
                  <a:gd name="T0" fmla="*/ 7 w 7"/>
                  <a:gd name="T1" fmla="*/ 9 h 10"/>
                  <a:gd name="T2" fmla="*/ 6 w 7"/>
                  <a:gd name="T3" fmla="*/ 10 h 10"/>
                  <a:gd name="T4" fmla="*/ 1 w 7"/>
                  <a:gd name="T5" fmla="*/ 10 h 10"/>
                  <a:gd name="T6" fmla="*/ 0 w 7"/>
                  <a:gd name="T7" fmla="*/ 9 h 10"/>
                  <a:gd name="T8" fmla="*/ 0 w 7"/>
                  <a:gd name="T9" fmla="*/ 2 h 10"/>
                  <a:gd name="T10" fmla="*/ 1 w 7"/>
                  <a:gd name="T11" fmla="*/ 0 h 10"/>
                  <a:gd name="T12" fmla="*/ 6 w 7"/>
                  <a:gd name="T13" fmla="*/ 0 h 10"/>
                  <a:gd name="T14" fmla="*/ 7 w 7"/>
                  <a:gd name="T15" fmla="*/ 2 h 10"/>
                  <a:gd name="T16" fmla="*/ 7 w 7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0">
                    <a:moveTo>
                      <a:pt x="7" y="9"/>
                    </a:moveTo>
                    <a:cubicBezTo>
                      <a:pt x="7" y="10"/>
                      <a:pt x="6" y="10"/>
                      <a:pt x="6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1"/>
                      <a:pt x="7" y="2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Freeform 62"/>
              <p:cNvSpPr>
                <a:spLocks/>
              </p:cNvSpPr>
              <p:nvPr/>
            </p:nvSpPr>
            <p:spPr bwMode="auto">
              <a:xfrm>
                <a:off x="6624799" y="3330152"/>
                <a:ext cx="123825" cy="249237"/>
              </a:xfrm>
              <a:custGeom>
                <a:avLst/>
                <a:gdLst>
                  <a:gd name="T0" fmla="*/ 2 w 11"/>
                  <a:gd name="T1" fmla="*/ 5 h 22"/>
                  <a:gd name="T2" fmla="*/ 0 w 11"/>
                  <a:gd name="T3" fmla="*/ 8 h 22"/>
                  <a:gd name="T4" fmla="*/ 0 w 11"/>
                  <a:gd name="T5" fmla="*/ 13 h 22"/>
                  <a:gd name="T6" fmla="*/ 2 w 11"/>
                  <a:gd name="T7" fmla="*/ 16 h 22"/>
                  <a:gd name="T8" fmla="*/ 10 w 11"/>
                  <a:gd name="T9" fmla="*/ 21 h 22"/>
                  <a:gd name="T10" fmla="*/ 11 w 11"/>
                  <a:gd name="T11" fmla="*/ 20 h 22"/>
                  <a:gd name="T12" fmla="*/ 11 w 11"/>
                  <a:gd name="T13" fmla="*/ 1 h 22"/>
                  <a:gd name="T14" fmla="*/ 10 w 11"/>
                  <a:gd name="T15" fmla="*/ 0 h 22"/>
                  <a:gd name="T16" fmla="*/ 2 w 11"/>
                  <a:gd name="T1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2" y="5"/>
                    </a:moveTo>
                    <a:cubicBezTo>
                      <a:pt x="1" y="5"/>
                      <a:pt x="0" y="7"/>
                      <a:pt x="0" y="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6"/>
                      <a:pt x="2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2"/>
                      <a:pt x="11" y="21"/>
                      <a:pt x="11" y="2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0" y="0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Freeform 63"/>
              <p:cNvSpPr>
                <a:spLocks/>
              </p:cNvSpPr>
              <p:nvPr/>
            </p:nvSpPr>
            <p:spPr bwMode="auto">
              <a:xfrm>
                <a:off x="6366036" y="3330152"/>
                <a:ext cx="123825" cy="249237"/>
              </a:xfrm>
              <a:custGeom>
                <a:avLst/>
                <a:gdLst>
                  <a:gd name="T0" fmla="*/ 10 w 11"/>
                  <a:gd name="T1" fmla="*/ 17 h 22"/>
                  <a:gd name="T2" fmla="*/ 11 w 11"/>
                  <a:gd name="T3" fmla="*/ 13 h 22"/>
                  <a:gd name="T4" fmla="*/ 11 w 11"/>
                  <a:gd name="T5" fmla="*/ 8 h 22"/>
                  <a:gd name="T6" fmla="*/ 10 w 11"/>
                  <a:gd name="T7" fmla="*/ 5 h 22"/>
                  <a:gd name="T8" fmla="*/ 2 w 11"/>
                  <a:gd name="T9" fmla="*/ 0 h 22"/>
                  <a:gd name="T10" fmla="*/ 0 w 11"/>
                  <a:gd name="T11" fmla="*/ 1 h 22"/>
                  <a:gd name="T12" fmla="*/ 0 w 11"/>
                  <a:gd name="T13" fmla="*/ 20 h 22"/>
                  <a:gd name="T14" fmla="*/ 2 w 11"/>
                  <a:gd name="T15" fmla="*/ 21 h 22"/>
                  <a:gd name="T16" fmla="*/ 10 w 11"/>
                  <a:gd name="T1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10" y="17"/>
                    </a:moveTo>
                    <a:cubicBezTo>
                      <a:pt x="11" y="16"/>
                      <a:pt x="11" y="15"/>
                      <a:pt x="11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6"/>
                      <a:pt x="10" y="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1"/>
                    </a:cubicBez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Freeform 64"/>
              <p:cNvSpPr>
                <a:spLocks/>
              </p:cNvSpPr>
              <p:nvPr/>
            </p:nvSpPr>
            <p:spPr bwMode="auto">
              <a:xfrm>
                <a:off x="6704174" y="4165177"/>
                <a:ext cx="22225" cy="112712"/>
              </a:xfrm>
              <a:custGeom>
                <a:avLst/>
                <a:gdLst>
                  <a:gd name="T0" fmla="*/ 1 w 2"/>
                  <a:gd name="T1" fmla="*/ 0 h 10"/>
                  <a:gd name="T2" fmla="*/ 0 w 2"/>
                  <a:gd name="T3" fmla="*/ 1 h 10"/>
                  <a:gd name="T4" fmla="*/ 0 w 2"/>
                  <a:gd name="T5" fmla="*/ 2 h 10"/>
                  <a:gd name="T6" fmla="*/ 0 w 2"/>
                  <a:gd name="T7" fmla="*/ 4 h 10"/>
                  <a:gd name="T8" fmla="*/ 0 w 2"/>
                  <a:gd name="T9" fmla="*/ 6 h 10"/>
                  <a:gd name="T10" fmla="*/ 0 w 2"/>
                  <a:gd name="T11" fmla="*/ 7 h 10"/>
                  <a:gd name="T12" fmla="*/ 0 w 2"/>
                  <a:gd name="T13" fmla="*/ 9 h 10"/>
                  <a:gd name="T14" fmla="*/ 1 w 2"/>
                  <a:gd name="T15" fmla="*/ 10 h 10"/>
                  <a:gd name="T16" fmla="*/ 2 w 2"/>
                  <a:gd name="T17" fmla="*/ 9 h 10"/>
                  <a:gd name="T18" fmla="*/ 2 w 2"/>
                  <a:gd name="T19" fmla="*/ 7 h 10"/>
                  <a:gd name="T20" fmla="*/ 2 w 2"/>
                  <a:gd name="T21" fmla="*/ 6 h 10"/>
                  <a:gd name="T22" fmla="*/ 2 w 2"/>
                  <a:gd name="T23" fmla="*/ 4 h 10"/>
                  <a:gd name="T24" fmla="*/ 2 w 2"/>
                  <a:gd name="T25" fmla="*/ 2 h 10"/>
                  <a:gd name="T26" fmla="*/ 2 w 2"/>
                  <a:gd name="T27" fmla="*/ 1 h 10"/>
                  <a:gd name="T28" fmla="*/ 1 w 2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10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10"/>
                      <a:pt x="2" y="9"/>
                      <a:pt x="2" y="9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Freeform 65"/>
              <p:cNvSpPr>
                <a:spLocks/>
              </p:cNvSpPr>
              <p:nvPr/>
            </p:nvSpPr>
            <p:spPr bwMode="auto">
              <a:xfrm>
                <a:off x="6399374" y="4165177"/>
                <a:ext cx="11113" cy="112712"/>
              </a:xfrm>
              <a:custGeom>
                <a:avLst/>
                <a:gdLst>
                  <a:gd name="T0" fmla="*/ 0 w 1"/>
                  <a:gd name="T1" fmla="*/ 0 h 10"/>
                  <a:gd name="T2" fmla="*/ 0 w 1"/>
                  <a:gd name="T3" fmla="*/ 1 h 10"/>
                  <a:gd name="T4" fmla="*/ 0 w 1"/>
                  <a:gd name="T5" fmla="*/ 2 h 10"/>
                  <a:gd name="T6" fmla="*/ 0 w 1"/>
                  <a:gd name="T7" fmla="*/ 4 h 10"/>
                  <a:gd name="T8" fmla="*/ 0 w 1"/>
                  <a:gd name="T9" fmla="*/ 6 h 10"/>
                  <a:gd name="T10" fmla="*/ 0 w 1"/>
                  <a:gd name="T11" fmla="*/ 7 h 10"/>
                  <a:gd name="T12" fmla="*/ 0 w 1"/>
                  <a:gd name="T13" fmla="*/ 9 h 10"/>
                  <a:gd name="T14" fmla="*/ 0 w 1"/>
                  <a:gd name="T15" fmla="*/ 10 h 10"/>
                  <a:gd name="T16" fmla="*/ 1 w 1"/>
                  <a:gd name="T17" fmla="*/ 9 h 10"/>
                  <a:gd name="T18" fmla="*/ 1 w 1"/>
                  <a:gd name="T19" fmla="*/ 7 h 10"/>
                  <a:gd name="T20" fmla="*/ 1 w 1"/>
                  <a:gd name="T21" fmla="*/ 6 h 10"/>
                  <a:gd name="T22" fmla="*/ 1 w 1"/>
                  <a:gd name="T23" fmla="*/ 4 h 10"/>
                  <a:gd name="T24" fmla="*/ 1 w 1"/>
                  <a:gd name="T25" fmla="*/ 2 h 10"/>
                  <a:gd name="T26" fmla="*/ 1 w 1"/>
                  <a:gd name="T27" fmla="*/ 1 h 10"/>
                  <a:gd name="T28" fmla="*/ 0 w 1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66"/>
              <p:cNvSpPr>
                <a:spLocks/>
              </p:cNvSpPr>
              <p:nvPr/>
            </p:nvSpPr>
            <p:spPr bwMode="auto">
              <a:xfrm>
                <a:off x="6354924" y="4165177"/>
                <a:ext cx="33338" cy="112712"/>
              </a:xfrm>
              <a:custGeom>
                <a:avLst/>
                <a:gdLst>
                  <a:gd name="T0" fmla="*/ 1 w 3"/>
                  <a:gd name="T1" fmla="*/ 0 h 10"/>
                  <a:gd name="T2" fmla="*/ 0 w 3"/>
                  <a:gd name="T3" fmla="*/ 1 h 10"/>
                  <a:gd name="T4" fmla="*/ 0 w 3"/>
                  <a:gd name="T5" fmla="*/ 2 h 10"/>
                  <a:gd name="T6" fmla="*/ 0 w 3"/>
                  <a:gd name="T7" fmla="*/ 4 h 10"/>
                  <a:gd name="T8" fmla="*/ 0 w 3"/>
                  <a:gd name="T9" fmla="*/ 6 h 10"/>
                  <a:gd name="T10" fmla="*/ 0 w 3"/>
                  <a:gd name="T11" fmla="*/ 7 h 10"/>
                  <a:gd name="T12" fmla="*/ 0 w 3"/>
                  <a:gd name="T13" fmla="*/ 9 h 10"/>
                  <a:gd name="T14" fmla="*/ 1 w 3"/>
                  <a:gd name="T15" fmla="*/ 10 h 10"/>
                  <a:gd name="T16" fmla="*/ 3 w 3"/>
                  <a:gd name="T17" fmla="*/ 9 h 10"/>
                  <a:gd name="T18" fmla="*/ 3 w 3"/>
                  <a:gd name="T19" fmla="*/ 7 h 10"/>
                  <a:gd name="T20" fmla="*/ 3 w 3"/>
                  <a:gd name="T21" fmla="*/ 6 h 10"/>
                  <a:gd name="T22" fmla="*/ 3 w 3"/>
                  <a:gd name="T23" fmla="*/ 4 h 10"/>
                  <a:gd name="T24" fmla="*/ 3 w 3"/>
                  <a:gd name="T25" fmla="*/ 2 h 10"/>
                  <a:gd name="T26" fmla="*/ 3 w 3"/>
                  <a:gd name="T27" fmla="*/ 1 h 10"/>
                  <a:gd name="T28" fmla="*/ 1 w 3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10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2" y="10"/>
                      <a:pt x="3" y="9"/>
                      <a:pt x="3" y="9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Freeform 67"/>
              <p:cNvSpPr>
                <a:spLocks/>
              </p:cNvSpPr>
              <p:nvPr/>
            </p:nvSpPr>
            <p:spPr bwMode="auto">
              <a:xfrm>
                <a:off x="6726399" y="4165177"/>
                <a:ext cx="44450" cy="112712"/>
              </a:xfrm>
              <a:custGeom>
                <a:avLst/>
                <a:gdLst>
                  <a:gd name="T0" fmla="*/ 2 w 4"/>
                  <a:gd name="T1" fmla="*/ 0 h 10"/>
                  <a:gd name="T2" fmla="*/ 0 w 4"/>
                  <a:gd name="T3" fmla="*/ 1 h 10"/>
                  <a:gd name="T4" fmla="*/ 0 w 4"/>
                  <a:gd name="T5" fmla="*/ 2 h 10"/>
                  <a:gd name="T6" fmla="*/ 0 w 4"/>
                  <a:gd name="T7" fmla="*/ 4 h 10"/>
                  <a:gd name="T8" fmla="*/ 0 w 4"/>
                  <a:gd name="T9" fmla="*/ 6 h 10"/>
                  <a:gd name="T10" fmla="*/ 0 w 4"/>
                  <a:gd name="T11" fmla="*/ 7 h 10"/>
                  <a:gd name="T12" fmla="*/ 0 w 4"/>
                  <a:gd name="T13" fmla="*/ 9 h 10"/>
                  <a:gd name="T14" fmla="*/ 2 w 4"/>
                  <a:gd name="T15" fmla="*/ 10 h 10"/>
                  <a:gd name="T16" fmla="*/ 4 w 4"/>
                  <a:gd name="T17" fmla="*/ 9 h 10"/>
                  <a:gd name="T18" fmla="*/ 4 w 4"/>
                  <a:gd name="T19" fmla="*/ 7 h 10"/>
                  <a:gd name="T20" fmla="*/ 4 w 4"/>
                  <a:gd name="T21" fmla="*/ 6 h 10"/>
                  <a:gd name="T22" fmla="*/ 4 w 4"/>
                  <a:gd name="T23" fmla="*/ 4 h 10"/>
                  <a:gd name="T24" fmla="*/ 4 w 4"/>
                  <a:gd name="T25" fmla="*/ 2 h 10"/>
                  <a:gd name="T26" fmla="*/ 4 w 4"/>
                  <a:gd name="T27" fmla="*/ 1 h 10"/>
                  <a:gd name="T28" fmla="*/ 2 w 4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3" y="10"/>
                      <a:pt x="4" y="9"/>
                      <a:pt x="4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Freeform 68"/>
              <p:cNvSpPr>
                <a:spLocks/>
              </p:cNvSpPr>
              <p:nvPr/>
            </p:nvSpPr>
            <p:spPr bwMode="auto">
              <a:xfrm>
                <a:off x="6377149" y="3961977"/>
                <a:ext cx="360363" cy="192087"/>
              </a:xfrm>
              <a:custGeom>
                <a:avLst/>
                <a:gdLst>
                  <a:gd name="T0" fmla="*/ 31 w 32"/>
                  <a:gd name="T1" fmla="*/ 8 h 17"/>
                  <a:gd name="T2" fmla="*/ 28 w 32"/>
                  <a:gd name="T3" fmla="*/ 3 h 17"/>
                  <a:gd name="T4" fmla="*/ 24 w 32"/>
                  <a:gd name="T5" fmla="*/ 1 h 17"/>
                  <a:gd name="T6" fmla="*/ 19 w 32"/>
                  <a:gd name="T7" fmla="*/ 0 h 17"/>
                  <a:gd name="T8" fmla="*/ 18 w 32"/>
                  <a:gd name="T9" fmla="*/ 0 h 17"/>
                  <a:gd name="T10" fmla="*/ 16 w 32"/>
                  <a:gd name="T11" fmla="*/ 0 h 17"/>
                  <a:gd name="T12" fmla="*/ 15 w 32"/>
                  <a:gd name="T13" fmla="*/ 0 h 17"/>
                  <a:gd name="T14" fmla="*/ 14 w 32"/>
                  <a:gd name="T15" fmla="*/ 0 h 17"/>
                  <a:gd name="T16" fmla="*/ 9 w 32"/>
                  <a:gd name="T17" fmla="*/ 1 h 17"/>
                  <a:gd name="T18" fmla="*/ 4 w 32"/>
                  <a:gd name="T19" fmla="*/ 3 h 17"/>
                  <a:gd name="T20" fmla="*/ 2 w 32"/>
                  <a:gd name="T21" fmla="*/ 8 h 17"/>
                  <a:gd name="T22" fmla="*/ 0 w 32"/>
                  <a:gd name="T23" fmla="*/ 13 h 17"/>
                  <a:gd name="T24" fmla="*/ 0 w 32"/>
                  <a:gd name="T25" fmla="*/ 13 h 17"/>
                  <a:gd name="T26" fmla="*/ 0 w 32"/>
                  <a:gd name="T27" fmla="*/ 14 h 17"/>
                  <a:gd name="T28" fmla="*/ 0 w 32"/>
                  <a:gd name="T29" fmla="*/ 11 h 17"/>
                  <a:gd name="T30" fmla="*/ 0 w 32"/>
                  <a:gd name="T31" fmla="*/ 11 h 17"/>
                  <a:gd name="T32" fmla="*/ 0 w 32"/>
                  <a:gd name="T33" fmla="*/ 12 h 17"/>
                  <a:gd name="T34" fmla="*/ 0 w 32"/>
                  <a:gd name="T35" fmla="*/ 13 h 17"/>
                  <a:gd name="T36" fmla="*/ 0 w 32"/>
                  <a:gd name="T37" fmla="*/ 14 h 17"/>
                  <a:gd name="T38" fmla="*/ 0 w 32"/>
                  <a:gd name="T39" fmla="*/ 16 h 17"/>
                  <a:gd name="T40" fmla="*/ 1 w 32"/>
                  <a:gd name="T41" fmla="*/ 17 h 17"/>
                  <a:gd name="T42" fmla="*/ 2 w 32"/>
                  <a:gd name="T43" fmla="*/ 16 h 17"/>
                  <a:gd name="T44" fmla="*/ 2 w 32"/>
                  <a:gd name="T45" fmla="*/ 14 h 17"/>
                  <a:gd name="T46" fmla="*/ 2 w 32"/>
                  <a:gd name="T47" fmla="*/ 13 h 17"/>
                  <a:gd name="T48" fmla="*/ 2 w 32"/>
                  <a:gd name="T49" fmla="*/ 12 h 17"/>
                  <a:gd name="T50" fmla="*/ 2 w 32"/>
                  <a:gd name="T51" fmla="*/ 11 h 17"/>
                  <a:gd name="T52" fmla="*/ 2 w 32"/>
                  <a:gd name="T53" fmla="*/ 11 h 17"/>
                  <a:gd name="T54" fmla="*/ 2 w 32"/>
                  <a:gd name="T55" fmla="*/ 14 h 17"/>
                  <a:gd name="T56" fmla="*/ 2 w 32"/>
                  <a:gd name="T57" fmla="*/ 13 h 17"/>
                  <a:gd name="T58" fmla="*/ 2 w 32"/>
                  <a:gd name="T59" fmla="*/ 13 h 17"/>
                  <a:gd name="T60" fmla="*/ 3 w 32"/>
                  <a:gd name="T61" fmla="*/ 8 h 17"/>
                  <a:gd name="T62" fmla="*/ 6 w 32"/>
                  <a:gd name="T63" fmla="*/ 5 h 17"/>
                  <a:gd name="T64" fmla="*/ 9 w 32"/>
                  <a:gd name="T65" fmla="*/ 2 h 17"/>
                  <a:gd name="T66" fmla="*/ 14 w 32"/>
                  <a:gd name="T67" fmla="*/ 1 h 17"/>
                  <a:gd name="T68" fmla="*/ 15 w 32"/>
                  <a:gd name="T69" fmla="*/ 1 h 17"/>
                  <a:gd name="T70" fmla="*/ 16 w 32"/>
                  <a:gd name="T71" fmla="*/ 1 h 17"/>
                  <a:gd name="T72" fmla="*/ 18 w 32"/>
                  <a:gd name="T73" fmla="*/ 1 h 17"/>
                  <a:gd name="T74" fmla="*/ 19 w 32"/>
                  <a:gd name="T75" fmla="*/ 1 h 17"/>
                  <a:gd name="T76" fmla="*/ 23 w 32"/>
                  <a:gd name="T77" fmla="*/ 2 h 17"/>
                  <a:gd name="T78" fmla="*/ 27 w 32"/>
                  <a:gd name="T79" fmla="*/ 5 h 17"/>
                  <a:gd name="T80" fmla="*/ 29 w 32"/>
                  <a:gd name="T81" fmla="*/ 8 h 17"/>
                  <a:gd name="T82" fmla="*/ 30 w 32"/>
                  <a:gd name="T83" fmla="*/ 13 h 17"/>
                  <a:gd name="T84" fmla="*/ 30 w 32"/>
                  <a:gd name="T85" fmla="*/ 13 h 17"/>
                  <a:gd name="T86" fmla="*/ 30 w 32"/>
                  <a:gd name="T87" fmla="*/ 14 h 17"/>
                  <a:gd name="T88" fmla="*/ 30 w 32"/>
                  <a:gd name="T89" fmla="*/ 11 h 17"/>
                  <a:gd name="T90" fmla="*/ 30 w 32"/>
                  <a:gd name="T91" fmla="*/ 11 h 17"/>
                  <a:gd name="T92" fmla="*/ 30 w 32"/>
                  <a:gd name="T93" fmla="*/ 12 h 17"/>
                  <a:gd name="T94" fmla="*/ 30 w 32"/>
                  <a:gd name="T95" fmla="*/ 13 h 17"/>
                  <a:gd name="T96" fmla="*/ 30 w 32"/>
                  <a:gd name="T97" fmla="*/ 14 h 17"/>
                  <a:gd name="T98" fmla="*/ 30 w 32"/>
                  <a:gd name="T99" fmla="*/ 16 h 17"/>
                  <a:gd name="T100" fmla="*/ 31 w 32"/>
                  <a:gd name="T101" fmla="*/ 17 h 17"/>
                  <a:gd name="T102" fmla="*/ 32 w 32"/>
                  <a:gd name="T103" fmla="*/ 16 h 17"/>
                  <a:gd name="T104" fmla="*/ 32 w 32"/>
                  <a:gd name="T105" fmla="*/ 14 h 17"/>
                  <a:gd name="T106" fmla="*/ 32 w 32"/>
                  <a:gd name="T107" fmla="*/ 13 h 17"/>
                  <a:gd name="T108" fmla="*/ 32 w 32"/>
                  <a:gd name="T109" fmla="*/ 12 h 17"/>
                  <a:gd name="T110" fmla="*/ 32 w 32"/>
                  <a:gd name="T111" fmla="*/ 11 h 17"/>
                  <a:gd name="T112" fmla="*/ 32 w 32"/>
                  <a:gd name="T113" fmla="*/ 11 h 17"/>
                  <a:gd name="T114" fmla="*/ 32 w 32"/>
                  <a:gd name="T115" fmla="*/ 14 h 17"/>
                  <a:gd name="T116" fmla="*/ 32 w 32"/>
                  <a:gd name="T117" fmla="*/ 13 h 17"/>
                  <a:gd name="T118" fmla="*/ 32 w 32"/>
                  <a:gd name="T119" fmla="*/ 13 h 17"/>
                  <a:gd name="T120" fmla="*/ 31 w 32"/>
                  <a:gd name="T1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2" h="17">
                    <a:moveTo>
                      <a:pt x="31" y="8"/>
                    </a:moveTo>
                    <a:cubicBezTo>
                      <a:pt x="30" y="6"/>
                      <a:pt x="29" y="5"/>
                      <a:pt x="28" y="3"/>
                    </a:cubicBezTo>
                    <a:cubicBezTo>
                      <a:pt x="27" y="2"/>
                      <a:pt x="26" y="1"/>
                      <a:pt x="24" y="1"/>
                    </a:cubicBezTo>
                    <a:cubicBezTo>
                      <a:pt x="22" y="0"/>
                      <a:pt x="21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0"/>
                      <a:pt x="10" y="0"/>
                      <a:pt x="9" y="1"/>
                    </a:cubicBezTo>
                    <a:cubicBezTo>
                      <a:pt x="7" y="1"/>
                      <a:pt x="6" y="2"/>
                      <a:pt x="4" y="3"/>
                    </a:cubicBezTo>
                    <a:cubicBezTo>
                      <a:pt x="3" y="5"/>
                      <a:pt x="2" y="6"/>
                      <a:pt x="2" y="8"/>
                    </a:cubicBezTo>
                    <a:cubicBezTo>
                      <a:pt x="1" y="9"/>
                      <a:pt x="0" y="11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1" y="17"/>
                      <a:pt x="1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1"/>
                      <a:pt x="3" y="10"/>
                      <a:pt x="3" y="8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7" y="4"/>
                      <a:pt x="8" y="3"/>
                      <a:pt x="9" y="2"/>
                    </a:cubicBezTo>
                    <a:cubicBezTo>
                      <a:pt x="11" y="2"/>
                      <a:pt x="12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20" y="1"/>
                      <a:pt x="22" y="2"/>
                      <a:pt x="23" y="2"/>
                    </a:cubicBezTo>
                    <a:cubicBezTo>
                      <a:pt x="25" y="3"/>
                      <a:pt x="26" y="4"/>
                      <a:pt x="27" y="5"/>
                    </a:cubicBezTo>
                    <a:cubicBezTo>
                      <a:pt x="28" y="6"/>
                      <a:pt x="29" y="7"/>
                      <a:pt x="29" y="8"/>
                    </a:cubicBezTo>
                    <a:cubicBezTo>
                      <a:pt x="30" y="10"/>
                      <a:pt x="30" y="11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2" y="9"/>
                      <a:pt x="31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Freeform 69"/>
              <p:cNvSpPr>
                <a:spLocks noEditPoints="1"/>
              </p:cNvSpPr>
              <p:nvPr/>
            </p:nvSpPr>
            <p:spPr bwMode="auto">
              <a:xfrm>
                <a:off x="6445411" y="2676102"/>
                <a:ext cx="236538" cy="350837"/>
              </a:xfrm>
              <a:custGeom>
                <a:avLst/>
                <a:gdLst>
                  <a:gd name="T0" fmla="*/ 15 w 21"/>
                  <a:gd name="T1" fmla="*/ 0 h 31"/>
                  <a:gd name="T2" fmla="*/ 5 w 21"/>
                  <a:gd name="T3" fmla="*/ 0 h 31"/>
                  <a:gd name="T4" fmla="*/ 0 w 21"/>
                  <a:gd name="T5" fmla="*/ 5 h 31"/>
                  <a:gd name="T6" fmla="*/ 0 w 21"/>
                  <a:gd name="T7" fmla="*/ 25 h 31"/>
                  <a:gd name="T8" fmla="*/ 5 w 21"/>
                  <a:gd name="T9" fmla="*/ 31 h 31"/>
                  <a:gd name="T10" fmla="*/ 15 w 21"/>
                  <a:gd name="T11" fmla="*/ 31 h 31"/>
                  <a:gd name="T12" fmla="*/ 21 w 21"/>
                  <a:gd name="T13" fmla="*/ 25 h 31"/>
                  <a:gd name="T14" fmla="*/ 21 w 21"/>
                  <a:gd name="T15" fmla="*/ 5 h 31"/>
                  <a:gd name="T16" fmla="*/ 15 w 21"/>
                  <a:gd name="T17" fmla="*/ 0 h 31"/>
                  <a:gd name="T18" fmla="*/ 6 w 21"/>
                  <a:gd name="T19" fmla="*/ 28 h 31"/>
                  <a:gd name="T20" fmla="*/ 4 w 21"/>
                  <a:gd name="T21" fmla="*/ 26 h 31"/>
                  <a:gd name="T22" fmla="*/ 6 w 21"/>
                  <a:gd name="T23" fmla="*/ 24 h 31"/>
                  <a:gd name="T24" fmla="*/ 8 w 21"/>
                  <a:gd name="T25" fmla="*/ 26 h 31"/>
                  <a:gd name="T26" fmla="*/ 6 w 21"/>
                  <a:gd name="T27" fmla="*/ 28 h 31"/>
                  <a:gd name="T28" fmla="*/ 10 w 21"/>
                  <a:gd name="T29" fmla="*/ 30 h 31"/>
                  <a:gd name="T30" fmla="*/ 7 w 21"/>
                  <a:gd name="T31" fmla="*/ 27 h 31"/>
                  <a:gd name="T32" fmla="*/ 10 w 21"/>
                  <a:gd name="T33" fmla="*/ 25 h 31"/>
                  <a:gd name="T34" fmla="*/ 13 w 21"/>
                  <a:gd name="T35" fmla="*/ 27 h 31"/>
                  <a:gd name="T36" fmla="*/ 10 w 21"/>
                  <a:gd name="T37" fmla="*/ 30 h 31"/>
                  <a:gd name="T38" fmla="*/ 15 w 21"/>
                  <a:gd name="T39" fmla="*/ 28 h 31"/>
                  <a:gd name="T40" fmla="*/ 13 w 21"/>
                  <a:gd name="T41" fmla="*/ 26 h 31"/>
                  <a:gd name="T42" fmla="*/ 15 w 21"/>
                  <a:gd name="T43" fmla="*/ 24 h 31"/>
                  <a:gd name="T44" fmla="*/ 17 w 21"/>
                  <a:gd name="T45" fmla="*/ 26 h 31"/>
                  <a:gd name="T46" fmla="*/ 15 w 21"/>
                  <a:gd name="T47" fmla="*/ 28 h 31"/>
                  <a:gd name="T48" fmla="*/ 19 w 21"/>
                  <a:gd name="T49" fmla="*/ 19 h 31"/>
                  <a:gd name="T50" fmla="*/ 15 w 21"/>
                  <a:gd name="T51" fmla="*/ 23 h 31"/>
                  <a:gd name="T52" fmla="*/ 6 w 21"/>
                  <a:gd name="T53" fmla="*/ 23 h 31"/>
                  <a:gd name="T54" fmla="*/ 1 w 21"/>
                  <a:gd name="T55" fmla="*/ 19 h 31"/>
                  <a:gd name="T56" fmla="*/ 1 w 21"/>
                  <a:gd name="T57" fmla="*/ 5 h 31"/>
                  <a:gd name="T58" fmla="*/ 6 w 21"/>
                  <a:gd name="T59" fmla="*/ 1 h 31"/>
                  <a:gd name="T60" fmla="*/ 15 w 21"/>
                  <a:gd name="T61" fmla="*/ 1 h 31"/>
                  <a:gd name="T62" fmla="*/ 19 w 21"/>
                  <a:gd name="T63" fmla="*/ 5 h 31"/>
                  <a:gd name="T64" fmla="*/ 19 w 21"/>
                  <a:gd name="T65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1">
                    <a:moveTo>
                      <a:pt x="1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2" y="31"/>
                      <a:pt x="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8" y="31"/>
                      <a:pt x="21" y="28"/>
                      <a:pt x="21" y="2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2"/>
                      <a:pt x="18" y="0"/>
                      <a:pt x="15" y="0"/>
                    </a:cubicBezTo>
                    <a:close/>
                    <a:moveTo>
                      <a:pt x="6" y="28"/>
                    </a:moveTo>
                    <a:cubicBezTo>
                      <a:pt x="4" y="28"/>
                      <a:pt x="4" y="27"/>
                      <a:pt x="4" y="26"/>
                    </a:cubicBezTo>
                    <a:cubicBezTo>
                      <a:pt x="4" y="25"/>
                      <a:pt x="4" y="24"/>
                      <a:pt x="6" y="24"/>
                    </a:cubicBezTo>
                    <a:cubicBezTo>
                      <a:pt x="7" y="24"/>
                      <a:pt x="8" y="25"/>
                      <a:pt x="8" y="26"/>
                    </a:cubicBezTo>
                    <a:cubicBezTo>
                      <a:pt x="8" y="27"/>
                      <a:pt x="7" y="28"/>
                      <a:pt x="6" y="28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7" y="29"/>
                      <a:pt x="7" y="27"/>
                    </a:cubicBezTo>
                    <a:cubicBezTo>
                      <a:pt x="7" y="26"/>
                      <a:pt x="9" y="25"/>
                      <a:pt x="10" y="25"/>
                    </a:cubicBezTo>
                    <a:cubicBezTo>
                      <a:pt x="12" y="25"/>
                      <a:pt x="13" y="26"/>
                      <a:pt x="13" y="27"/>
                    </a:cubicBezTo>
                    <a:cubicBezTo>
                      <a:pt x="13" y="29"/>
                      <a:pt x="12" y="30"/>
                      <a:pt x="10" y="30"/>
                    </a:cubicBezTo>
                    <a:close/>
                    <a:moveTo>
                      <a:pt x="15" y="28"/>
                    </a:moveTo>
                    <a:cubicBezTo>
                      <a:pt x="14" y="28"/>
                      <a:pt x="13" y="27"/>
                      <a:pt x="13" y="26"/>
                    </a:cubicBezTo>
                    <a:cubicBezTo>
                      <a:pt x="13" y="25"/>
                      <a:pt x="14" y="24"/>
                      <a:pt x="15" y="24"/>
                    </a:cubicBezTo>
                    <a:cubicBezTo>
                      <a:pt x="16" y="24"/>
                      <a:pt x="17" y="25"/>
                      <a:pt x="17" y="26"/>
                    </a:cubicBezTo>
                    <a:cubicBezTo>
                      <a:pt x="17" y="27"/>
                      <a:pt x="16" y="28"/>
                      <a:pt x="15" y="28"/>
                    </a:cubicBezTo>
                    <a:close/>
                    <a:moveTo>
                      <a:pt x="19" y="19"/>
                    </a:moveTo>
                    <a:cubicBezTo>
                      <a:pt x="19" y="21"/>
                      <a:pt x="17" y="23"/>
                      <a:pt x="1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3" y="23"/>
                      <a:pt x="1" y="21"/>
                      <a:pt x="1" y="19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3" y="1"/>
                      <a:pt x="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7" y="1"/>
                      <a:pt x="19" y="3"/>
                      <a:pt x="19" y="5"/>
                    </a:cubicBez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Freeform 70"/>
              <p:cNvSpPr>
                <a:spLocks/>
              </p:cNvSpPr>
              <p:nvPr/>
            </p:nvSpPr>
            <p:spPr bwMode="auto">
              <a:xfrm>
                <a:off x="5735799" y="1109239"/>
                <a:ext cx="314325" cy="214312"/>
              </a:xfrm>
              <a:custGeom>
                <a:avLst/>
                <a:gdLst>
                  <a:gd name="T0" fmla="*/ 18 w 28"/>
                  <a:gd name="T1" fmla="*/ 13 h 19"/>
                  <a:gd name="T2" fmla="*/ 11 w 28"/>
                  <a:gd name="T3" fmla="*/ 11 h 19"/>
                  <a:gd name="T4" fmla="*/ 9 w 28"/>
                  <a:gd name="T5" fmla="*/ 6 h 19"/>
                  <a:gd name="T6" fmla="*/ 13 w 28"/>
                  <a:gd name="T7" fmla="*/ 6 h 19"/>
                  <a:gd name="T8" fmla="*/ 6 w 28"/>
                  <a:gd name="T9" fmla="*/ 0 h 19"/>
                  <a:gd name="T10" fmla="*/ 0 w 28"/>
                  <a:gd name="T11" fmla="*/ 6 h 19"/>
                  <a:gd name="T12" fmla="*/ 3 w 28"/>
                  <a:gd name="T13" fmla="*/ 6 h 19"/>
                  <a:gd name="T14" fmla="*/ 7 w 28"/>
                  <a:gd name="T15" fmla="*/ 15 h 19"/>
                  <a:gd name="T16" fmla="*/ 17 w 28"/>
                  <a:gd name="T17" fmla="*/ 19 h 19"/>
                  <a:gd name="T18" fmla="*/ 28 w 28"/>
                  <a:gd name="T19" fmla="*/ 15 h 19"/>
                  <a:gd name="T20" fmla="*/ 24 w 28"/>
                  <a:gd name="T21" fmla="*/ 11 h 19"/>
                  <a:gd name="T22" fmla="*/ 18 w 28"/>
                  <a:gd name="T23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19">
                    <a:moveTo>
                      <a:pt x="18" y="13"/>
                    </a:moveTo>
                    <a:cubicBezTo>
                      <a:pt x="15" y="13"/>
                      <a:pt x="13" y="13"/>
                      <a:pt x="11" y="11"/>
                    </a:cubicBezTo>
                    <a:cubicBezTo>
                      <a:pt x="10" y="10"/>
                      <a:pt x="9" y="8"/>
                      <a:pt x="9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9"/>
                      <a:pt x="5" y="12"/>
                      <a:pt x="7" y="15"/>
                    </a:cubicBezTo>
                    <a:cubicBezTo>
                      <a:pt x="10" y="17"/>
                      <a:pt x="14" y="19"/>
                      <a:pt x="17" y="19"/>
                    </a:cubicBezTo>
                    <a:cubicBezTo>
                      <a:pt x="21" y="19"/>
                      <a:pt x="25" y="18"/>
                      <a:pt x="28" y="15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2" y="13"/>
                      <a:pt x="20" y="13"/>
                      <a:pt x="18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Freeform 71"/>
              <p:cNvSpPr>
                <a:spLocks/>
              </p:cNvSpPr>
              <p:nvPr/>
            </p:nvSpPr>
            <p:spPr bwMode="auto">
              <a:xfrm>
                <a:off x="5824699" y="996527"/>
                <a:ext cx="293688" cy="214312"/>
              </a:xfrm>
              <a:custGeom>
                <a:avLst/>
                <a:gdLst>
                  <a:gd name="T0" fmla="*/ 4 w 26"/>
                  <a:gd name="T1" fmla="*/ 8 h 19"/>
                  <a:gd name="T2" fmla="*/ 9 w 26"/>
                  <a:gd name="T3" fmla="*/ 6 h 19"/>
                  <a:gd name="T4" fmla="*/ 18 w 26"/>
                  <a:gd name="T5" fmla="*/ 13 h 19"/>
                  <a:gd name="T6" fmla="*/ 14 w 26"/>
                  <a:gd name="T7" fmla="*/ 13 h 19"/>
                  <a:gd name="T8" fmla="*/ 21 w 26"/>
                  <a:gd name="T9" fmla="*/ 19 h 19"/>
                  <a:gd name="T10" fmla="*/ 26 w 26"/>
                  <a:gd name="T11" fmla="*/ 12 h 19"/>
                  <a:gd name="T12" fmla="*/ 23 w 26"/>
                  <a:gd name="T13" fmla="*/ 12 h 19"/>
                  <a:gd name="T14" fmla="*/ 9 w 26"/>
                  <a:gd name="T15" fmla="*/ 0 h 19"/>
                  <a:gd name="T16" fmla="*/ 0 w 26"/>
                  <a:gd name="T17" fmla="*/ 5 h 19"/>
                  <a:gd name="T18" fmla="*/ 4 w 26"/>
                  <a:gd name="T19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19">
                    <a:moveTo>
                      <a:pt x="4" y="8"/>
                    </a:moveTo>
                    <a:cubicBezTo>
                      <a:pt x="5" y="7"/>
                      <a:pt x="7" y="6"/>
                      <a:pt x="9" y="6"/>
                    </a:cubicBezTo>
                    <a:cubicBezTo>
                      <a:pt x="13" y="5"/>
                      <a:pt x="17" y="9"/>
                      <a:pt x="18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5"/>
                      <a:pt x="16" y="0"/>
                      <a:pt x="9" y="0"/>
                    </a:cubicBezTo>
                    <a:cubicBezTo>
                      <a:pt x="5" y="1"/>
                      <a:pt x="2" y="2"/>
                      <a:pt x="0" y="5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Freeform 72"/>
              <p:cNvSpPr>
                <a:spLocks noEditPoints="1"/>
              </p:cNvSpPr>
              <p:nvPr/>
            </p:nvSpPr>
            <p:spPr bwMode="auto">
              <a:xfrm>
                <a:off x="5700874" y="2112539"/>
                <a:ext cx="450850" cy="327025"/>
              </a:xfrm>
              <a:custGeom>
                <a:avLst/>
                <a:gdLst>
                  <a:gd name="T0" fmla="*/ 2 w 40"/>
                  <a:gd name="T1" fmla="*/ 0 h 29"/>
                  <a:gd name="T2" fmla="*/ 0 w 40"/>
                  <a:gd name="T3" fmla="*/ 27 h 29"/>
                  <a:gd name="T4" fmla="*/ 38 w 40"/>
                  <a:gd name="T5" fmla="*/ 29 h 29"/>
                  <a:gd name="T6" fmla="*/ 40 w 40"/>
                  <a:gd name="T7" fmla="*/ 2 h 29"/>
                  <a:gd name="T8" fmla="*/ 10 w 40"/>
                  <a:gd name="T9" fmla="*/ 21 h 29"/>
                  <a:gd name="T10" fmla="*/ 9 w 40"/>
                  <a:gd name="T11" fmla="*/ 24 h 29"/>
                  <a:gd name="T12" fmla="*/ 7 w 40"/>
                  <a:gd name="T13" fmla="*/ 24 h 29"/>
                  <a:gd name="T14" fmla="*/ 5 w 40"/>
                  <a:gd name="T15" fmla="*/ 21 h 29"/>
                  <a:gd name="T16" fmla="*/ 7 w 40"/>
                  <a:gd name="T17" fmla="*/ 14 h 29"/>
                  <a:gd name="T18" fmla="*/ 8 w 40"/>
                  <a:gd name="T19" fmla="*/ 4 h 29"/>
                  <a:gd name="T20" fmla="*/ 9 w 40"/>
                  <a:gd name="T21" fmla="*/ 14 h 29"/>
                  <a:gd name="T22" fmla="*/ 10 w 40"/>
                  <a:gd name="T23" fmla="*/ 21 h 29"/>
                  <a:gd name="T24" fmla="*/ 15 w 40"/>
                  <a:gd name="T25" fmla="*/ 18 h 29"/>
                  <a:gd name="T26" fmla="*/ 14 w 40"/>
                  <a:gd name="T27" fmla="*/ 25 h 29"/>
                  <a:gd name="T28" fmla="*/ 13 w 40"/>
                  <a:gd name="T29" fmla="*/ 18 h 29"/>
                  <a:gd name="T30" fmla="*/ 12 w 40"/>
                  <a:gd name="T31" fmla="*/ 12 h 29"/>
                  <a:gd name="T32" fmla="*/ 13 w 40"/>
                  <a:gd name="T33" fmla="*/ 5 h 29"/>
                  <a:gd name="T34" fmla="*/ 15 w 40"/>
                  <a:gd name="T35" fmla="*/ 5 h 29"/>
                  <a:gd name="T36" fmla="*/ 16 w 40"/>
                  <a:gd name="T37" fmla="*/ 12 h 29"/>
                  <a:gd name="T38" fmla="*/ 23 w 40"/>
                  <a:gd name="T39" fmla="*/ 15 h 29"/>
                  <a:gd name="T40" fmla="*/ 21 w 40"/>
                  <a:gd name="T41" fmla="*/ 24 h 29"/>
                  <a:gd name="T42" fmla="*/ 19 w 40"/>
                  <a:gd name="T43" fmla="*/ 24 h 29"/>
                  <a:gd name="T44" fmla="*/ 18 w 40"/>
                  <a:gd name="T45" fmla="*/ 15 h 29"/>
                  <a:gd name="T46" fmla="*/ 19 w 40"/>
                  <a:gd name="T47" fmla="*/ 9 h 29"/>
                  <a:gd name="T48" fmla="*/ 20 w 40"/>
                  <a:gd name="T49" fmla="*/ 4 h 29"/>
                  <a:gd name="T50" fmla="*/ 21 w 40"/>
                  <a:gd name="T51" fmla="*/ 9 h 29"/>
                  <a:gd name="T52" fmla="*/ 23 w 40"/>
                  <a:gd name="T53" fmla="*/ 15 h 29"/>
                  <a:gd name="T54" fmla="*/ 28 w 40"/>
                  <a:gd name="T55" fmla="*/ 15 h 29"/>
                  <a:gd name="T56" fmla="*/ 27 w 40"/>
                  <a:gd name="T57" fmla="*/ 25 h 29"/>
                  <a:gd name="T58" fmla="*/ 25 w 40"/>
                  <a:gd name="T59" fmla="*/ 15 h 29"/>
                  <a:gd name="T60" fmla="*/ 24 w 40"/>
                  <a:gd name="T61" fmla="*/ 9 h 29"/>
                  <a:gd name="T62" fmla="*/ 25 w 40"/>
                  <a:gd name="T63" fmla="*/ 5 h 29"/>
                  <a:gd name="T64" fmla="*/ 28 w 40"/>
                  <a:gd name="T65" fmla="*/ 5 h 29"/>
                  <a:gd name="T66" fmla="*/ 29 w 40"/>
                  <a:gd name="T67" fmla="*/ 9 h 29"/>
                  <a:gd name="T68" fmla="*/ 35 w 40"/>
                  <a:gd name="T69" fmla="*/ 16 h 29"/>
                  <a:gd name="T70" fmla="*/ 34 w 40"/>
                  <a:gd name="T71" fmla="*/ 24 h 29"/>
                  <a:gd name="T72" fmla="*/ 32 w 40"/>
                  <a:gd name="T73" fmla="*/ 24 h 29"/>
                  <a:gd name="T74" fmla="*/ 31 w 40"/>
                  <a:gd name="T75" fmla="*/ 16 h 29"/>
                  <a:gd name="T76" fmla="*/ 32 w 40"/>
                  <a:gd name="T77" fmla="*/ 9 h 29"/>
                  <a:gd name="T78" fmla="*/ 33 w 40"/>
                  <a:gd name="T79" fmla="*/ 4 h 29"/>
                  <a:gd name="T80" fmla="*/ 34 w 40"/>
                  <a:gd name="T81" fmla="*/ 9 h 29"/>
                  <a:gd name="T82" fmla="*/ 35 w 40"/>
                  <a:gd name="T83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" h="29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29"/>
                      <a:pt x="40" y="28"/>
                      <a:pt x="40" y="27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  <a:moveTo>
                      <a:pt x="10" y="21"/>
                    </a:moveTo>
                    <a:cubicBezTo>
                      <a:pt x="10" y="21"/>
                      <a:pt x="10" y="21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8" y="25"/>
                      <a:pt x="8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1"/>
                      <a:pt x="5" y="21"/>
                      <a:pt x="5" y="21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6" y="15"/>
                      <a:pt x="7" y="1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4"/>
                      <a:pt x="8" y="4"/>
                    </a:cubicBezTo>
                    <a:cubicBezTo>
                      <a:pt x="8" y="4"/>
                      <a:pt x="9" y="5"/>
                      <a:pt x="9" y="5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5"/>
                      <a:pt x="10" y="15"/>
                      <a:pt x="10" y="16"/>
                    </a:cubicBezTo>
                    <a:lnTo>
                      <a:pt x="10" y="21"/>
                    </a:lnTo>
                    <a:close/>
                    <a:moveTo>
                      <a:pt x="16" y="17"/>
                    </a:moveTo>
                    <a:cubicBezTo>
                      <a:pt x="16" y="18"/>
                      <a:pt x="16" y="18"/>
                      <a:pt x="15" y="1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5"/>
                      <a:pt x="15" y="25"/>
                      <a:pt x="14" y="25"/>
                    </a:cubicBezTo>
                    <a:cubicBezTo>
                      <a:pt x="13" y="25"/>
                      <a:pt x="13" y="25"/>
                      <a:pt x="13" y="24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2" y="18"/>
                      <a:pt x="12" y="18"/>
                      <a:pt x="12" y="17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1"/>
                      <a:pt x="13" y="1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4" y="4"/>
                    </a:cubicBezTo>
                    <a:cubicBezTo>
                      <a:pt x="15" y="4"/>
                      <a:pt x="15" y="5"/>
                      <a:pt x="15" y="5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11"/>
                      <a:pt x="16" y="12"/>
                      <a:pt x="16" y="12"/>
                    </a:cubicBezTo>
                    <a:lnTo>
                      <a:pt x="16" y="17"/>
                    </a:lnTo>
                    <a:close/>
                    <a:moveTo>
                      <a:pt x="23" y="15"/>
                    </a:moveTo>
                    <a:cubicBezTo>
                      <a:pt x="23" y="16"/>
                      <a:pt x="22" y="16"/>
                      <a:pt x="21" y="16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5"/>
                      <a:pt x="21" y="25"/>
                      <a:pt x="20" y="25"/>
                    </a:cubicBezTo>
                    <a:cubicBezTo>
                      <a:pt x="20" y="25"/>
                      <a:pt x="19" y="25"/>
                      <a:pt x="19" y="24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6"/>
                      <a:pt x="18" y="16"/>
                      <a:pt x="18" y="15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9"/>
                      <a:pt x="19" y="9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20" y="4"/>
                      <a:pt x="20" y="4"/>
                    </a:cubicBezTo>
                    <a:cubicBezTo>
                      <a:pt x="21" y="4"/>
                      <a:pt x="21" y="5"/>
                      <a:pt x="21" y="5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9"/>
                      <a:pt x="23" y="10"/>
                      <a:pt x="23" y="10"/>
                    </a:cubicBezTo>
                    <a:lnTo>
                      <a:pt x="23" y="15"/>
                    </a:lnTo>
                    <a:close/>
                    <a:moveTo>
                      <a:pt x="29" y="14"/>
                    </a:moveTo>
                    <a:cubicBezTo>
                      <a:pt x="29" y="14"/>
                      <a:pt x="28" y="15"/>
                      <a:pt x="28" y="15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5"/>
                      <a:pt x="27" y="25"/>
                      <a:pt x="27" y="25"/>
                    </a:cubicBezTo>
                    <a:cubicBezTo>
                      <a:pt x="26" y="25"/>
                      <a:pt x="25" y="25"/>
                      <a:pt x="25" y="24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4" y="14"/>
                      <a:pt x="24" y="14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5" y="8"/>
                      <a:pt x="25" y="8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6" y="4"/>
                      <a:pt x="27" y="4"/>
                    </a:cubicBezTo>
                    <a:cubicBezTo>
                      <a:pt x="27" y="4"/>
                      <a:pt x="28" y="5"/>
                      <a:pt x="28" y="5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9" y="8"/>
                      <a:pt x="29" y="9"/>
                    </a:cubicBezTo>
                    <a:lnTo>
                      <a:pt x="29" y="14"/>
                    </a:lnTo>
                    <a:close/>
                    <a:moveTo>
                      <a:pt x="35" y="16"/>
                    </a:moveTo>
                    <a:cubicBezTo>
                      <a:pt x="35" y="16"/>
                      <a:pt x="35" y="16"/>
                      <a:pt x="34" y="17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5"/>
                      <a:pt x="33" y="25"/>
                      <a:pt x="33" y="25"/>
                    </a:cubicBezTo>
                    <a:cubicBezTo>
                      <a:pt x="32" y="25"/>
                      <a:pt x="32" y="25"/>
                      <a:pt x="32" y="24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2" y="9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4"/>
                      <a:pt x="33" y="4"/>
                    </a:cubicBezTo>
                    <a:cubicBezTo>
                      <a:pt x="33" y="4"/>
                      <a:pt x="34" y="5"/>
                      <a:pt x="34" y="5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5" y="10"/>
                      <a:pt x="35" y="10"/>
                      <a:pt x="35" y="11"/>
                    </a:cubicBez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Freeform 73"/>
              <p:cNvSpPr>
                <a:spLocks noEditPoints="1"/>
              </p:cNvSpPr>
              <p:nvPr/>
            </p:nvSpPr>
            <p:spPr bwMode="auto">
              <a:xfrm>
                <a:off x="5937411" y="3274589"/>
                <a:ext cx="169863" cy="327025"/>
              </a:xfrm>
              <a:custGeom>
                <a:avLst/>
                <a:gdLst>
                  <a:gd name="T0" fmla="*/ 14 w 15"/>
                  <a:gd name="T1" fmla="*/ 0 h 29"/>
                  <a:gd name="T2" fmla="*/ 1 w 15"/>
                  <a:gd name="T3" fmla="*/ 0 h 29"/>
                  <a:gd name="T4" fmla="*/ 0 w 15"/>
                  <a:gd name="T5" fmla="*/ 0 h 29"/>
                  <a:gd name="T6" fmla="*/ 0 w 15"/>
                  <a:gd name="T7" fmla="*/ 28 h 29"/>
                  <a:gd name="T8" fmla="*/ 1 w 15"/>
                  <a:gd name="T9" fmla="*/ 29 h 29"/>
                  <a:gd name="T10" fmla="*/ 14 w 15"/>
                  <a:gd name="T11" fmla="*/ 29 h 29"/>
                  <a:gd name="T12" fmla="*/ 15 w 15"/>
                  <a:gd name="T13" fmla="*/ 28 h 29"/>
                  <a:gd name="T14" fmla="*/ 15 w 15"/>
                  <a:gd name="T15" fmla="*/ 0 h 29"/>
                  <a:gd name="T16" fmla="*/ 14 w 15"/>
                  <a:gd name="T17" fmla="*/ 0 h 29"/>
                  <a:gd name="T18" fmla="*/ 7 w 15"/>
                  <a:gd name="T19" fmla="*/ 26 h 29"/>
                  <a:gd name="T20" fmla="*/ 4 w 15"/>
                  <a:gd name="T21" fmla="*/ 22 h 29"/>
                  <a:gd name="T22" fmla="*/ 7 w 15"/>
                  <a:gd name="T23" fmla="*/ 18 h 29"/>
                  <a:gd name="T24" fmla="*/ 11 w 15"/>
                  <a:gd name="T25" fmla="*/ 22 h 29"/>
                  <a:gd name="T26" fmla="*/ 7 w 15"/>
                  <a:gd name="T27" fmla="*/ 26 h 29"/>
                  <a:gd name="T28" fmla="*/ 7 w 15"/>
                  <a:gd name="T29" fmla="*/ 14 h 29"/>
                  <a:gd name="T30" fmla="*/ 2 w 15"/>
                  <a:gd name="T31" fmla="*/ 8 h 29"/>
                  <a:gd name="T32" fmla="*/ 7 w 15"/>
                  <a:gd name="T33" fmla="*/ 2 h 29"/>
                  <a:gd name="T34" fmla="*/ 13 w 15"/>
                  <a:gd name="T35" fmla="*/ 8 h 29"/>
                  <a:gd name="T36" fmla="*/ 7 w 15"/>
                  <a:gd name="T3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" h="29">
                    <a:moveTo>
                      <a:pt x="1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29"/>
                      <a:pt x="1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lose/>
                    <a:moveTo>
                      <a:pt x="7" y="26"/>
                    </a:moveTo>
                    <a:cubicBezTo>
                      <a:pt x="5" y="26"/>
                      <a:pt x="4" y="24"/>
                      <a:pt x="4" y="22"/>
                    </a:cubicBezTo>
                    <a:cubicBezTo>
                      <a:pt x="4" y="20"/>
                      <a:pt x="5" y="18"/>
                      <a:pt x="7" y="18"/>
                    </a:cubicBezTo>
                    <a:cubicBezTo>
                      <a:pt x="10" y="18"/>
                      <a:pt x="11" y="20"/>
                      <a:pt x="11" y="22"/>
                    </a:cubicBezTo>
                    <a:cubicBezTo>
                      <a:pt x="11" y="24"/>
                      <a:pt x="10" y="26"/>
                      <a:pt x="7" y="26"/>
                    </a:cubicBezTo>
                    <a:close/>
                    <a:moveTo>
                      <a:pt x="7" y="14"/>
                    </a:moveTo>
                    <a:cubicBezTo>
                      <a:pt x="4" y="14"/>
                      <a:pt x="2" y="11"/>
                      <a:pt x="2" y="8"/>
                    </a:cubicBezTo>
                    <a:cubicBezTo>
                      <a:pt x="2" y="5"/>
                      <a:pt x="4" y="2"/>
                      <a:pt x="7" y="2"/>
                    </a:cubicBezTo>
                    <a:cubicBezTo>
                      <a:pt x="11" y="2"/>
                      <a:pt x="13" y="5"/>
                      <a:pt x="13" y="8"/>
                    </a:cubicBezTo>
                    <a:cubicBezTo>
                      <a:pt x="13" y="11"/>
                      <a:pt x="11" y="14"/>
                      <a:pt x="7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Oval 74"/>
              <p:cNvSpPr>
                <a:spLocks noChangeArrowheads="1"/>
              </p:cNvSpPr>
              <p:nvPr/>
            </p:nvSpPr>
            <p:spPr bwMode="auto">
              <a:xfrm>
                <a:off x="5994561" y="3330152"/>
                <a:ext cx="55563" cy="682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Oval 75"/>
              <p:cNvSpPr>
                <a:spLocks noChangeArrowheads="1"/>
              </p:cNvSpPr>
              <p:nvPr/>
            </p:nvSpPr>
            <p:spPr bwMode="auto">
              <a:xfrm>
                <a:off x="6005674" y="3500014"/>
                <a:ext cx="33338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0" name="Freeform 76"/>
              <p:cNvSpPr>
                <a:spLocks/>
              </p:cNvSpPr>
              <p:nvPr/>
            </p:nvSpPr>
            <p:spPr bwMode="auto">
              <a:xfrm>
                <a:off x="5959636" y="3612727"/>
                <a:ext cx="123825" cy="134937"/>
              </a:xfrm>
              <a:custGeom>
                <a:avLst/>
                <a:gdLst>
                  <a:gd name="T0" fmla="*/ 10 w 11"/>
                  <a:gd name="T1" fmla="*/ 9 h 12"/>
                  <a:gd name="T2" fmla="*/ 7 w 11"/>
                  <a:gd name="T3" fmla="*/ 9 h 12"/>
                  <a:gd name="T4" fmla="*/ 7 w 11"/>
                  <a:gd name="T5" fmla="*/ 1 h 12"/>
                  <a:gd name="T6" fmla="*/ 6 w 11"/>
                  <a:gd name="T7" fmla="*/ 0 h 12"/>
                  <a:gd name="T8" fmla="*/ 5 w 11"/>
                  <a:gd name="T9" fmla="*/ 0 h 12"/>
                  <a:gd name="T10" fmla="*/ 4 w 11"/>
                  <a:gd name="T11" fmla="*/ 1 h 12"/>
                  <a:gd name="T12" fmla="*/ 4 w 11"/>
                  <a:gd name="T13" fmla="*/ 9 h 12"/>
                  <a:gd name="T14" fmla="*/ 1 w 11"/>
                  <a:gd name="T15" fmla="*/ 9 h 12"/>
                  <a:gd name="T16" fmla="*/ 0 w 11"/>
                  <a:gd name="T17" fmla="*/ 10 h 12"/>
                  <a:gd name="T18" fmla="*/ 0 w 11"/>
                  <a:gd name="T19" fmla="*/ 12 h 12"/>
                  <a:gd name="T20" fmla="*/ 1 w 11"/>
                  <a:gd name="T21" fmla="*/ 12 h 12"/>
                  <a:gd name="T22" fmla="*/ 10 w 11"/>
                  <a:gd name="T23" fmla="*/ 12 h 12"/>
                  <a:gd name="T24" fmla="*/ 11 w 11"/>
                  <a:gd name="T25" fmla="*/ 12 h 12"/>
                  <a:gd name="T26" fmla="*/ 11 w 11"/>
                  <a:gd name="T27" fmla="*/ 10 h 12"/>
                  <a:gd name="T28" fmla="*/ 10 w 11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9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1" y="12"/>
                      <a:pt x="11" y="1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0" y="9"/>
                      <a:pt x="10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1" name="Freeform 77"/>
              <p:cNvSpPr>
                <a:spLocks noEditPoints="1"/>
              </p:cNvSpPr>
              <p:nvPr/>
            </p:nvSpPr>
            <p:spPr bwMode="auto">
              <a:xfrm>
                <a:off x="5746911" y="3274589"/>
                <a:ext cx="168275" cy="327025"/>
              </a:xfrm>
              <a:custGeom>
                <a:avLst/>
                <a:gdLst>
                  <a:gd name="T0" fmla="*/ 14 w 15"/>
                  <a:gd name="T1" fmla="*/ 0 h 29"/>
                  <a:gd name="T2" fmla="*/ 1 w 15"/>
                  <a:gd name="T3" fmla="*/ 0 h 29"/>
                  <a:gd name="T4" fmla="*/ 0 w 15"/>
                  <a:gd name="T5" fmla="*/ 0 h 29"/>
                  <a:gd name="T6" fmla="*/ 0 w 15"/>
                  <a:gd name="T7" fmla="*/ 28 h 29"/>
                  <a:gd name="T8" fmla="*/ 1 w 15"/>
                  <a:gd name="T9" fmla="*/ 29 h 29"/>
                  <a:gd name="T10" fmla="*/ 14 w 15"/>
                  <a:gd name="T11" fmla="*/ 29 h 29"/>
                  <a:gd name="T12" fmla="*/ 15 w 15"/>
                  <a:gd name="T13" fmla="*/ 28 h 29"/>
                  <a:gd name="T14" fmla="*/ 15 w 15"/>
                  <a:gd name="T15" fmla="*/ 0 h 29"/>
                  <a:gd name="T16" fmla="*/ 14 w 15"/>
                  <a:gd name="T17" fmla="*/ 0 h 29"/>
                  <a:gd name="T18" fmla="*/ 7 w 15"/>
                  <a:gd name="T19" fmla="*/ 26 h 29"/>
                  <a:gd name="T20" fmla="*/ 3 w 15"/>
                  <a:gd name="T21" fmla="*/ 22 h 29"/>
                  <a:gd name="T22" fmla="*/ 7 w 15"/>
                  <a:gd name="T23" fmla="*/ 18 h 29"/>
                  <a:gd name="T24" fmla="*/ 11 w 15"/>
                  <a:gd name="T25" fmla="*/ 22 h 29"/>
                  <a:gd name="T26" fmla="*/ 7 w 15"/>
                  <a:gd name="T27" fmla="*/ 26 h 29"/>
                  <a:gd name="T28" fmla="*/ 7 w 15"/>
                  <a:gd name="T29" fmla="*/ 14 h 29"/>
                  <a:gd name="T30" fmla="*/ 2 w 15"/>
                  <a:gd name="T31" fmla="*/ 8 h 29"/>
                  <a:gd name="T32" fmla="*/ 7 w 15"/>
                  <a:gd name="T33" fmla="*/ 2 h 29"/>
                  <a:gd name="T34" fmla="*/ 13 w 15"/>
                  <a:gd name="T35" fmla="*/ 8 h 29"/>
                  <a:gd name="T36" fmla="*/ 7 w 15"/>
                  <a:gd name="T3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" h="29">
                    <a:moveTo>
                      <a:pt x="1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29"/>
                      <a:pt x="1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lose/>
                    <a:moveTo>
                      <a:pt x="7" y="26"/>
                    </a:moveTo>
                    <a:cubicBezTo>
                      <a:pt x="5" y="26"/>
                      <a:pt x="3" y="24"/>
                      <a:pt x="3" y="22"/>
                    </a:cubicBezTo>
                    <a:cubicBezTo>
                      <a:pt x="3" y="20"/>
                      <a:pt x="5" y="18"/>
                      <a:pt x="7" y="18"/>
                    </a:cubicBezTo>
                    <a:cubicBezTo>
                      <a:pt x="10" y="18"/>
                      <a:pt x="11" y="20"/>
                      <a:pt x="11" y="22"/>
                    </a:cubicBezTo>
                    <a:cubicBezTo>
                      <a:pt x="11" y="24"/>
                      <a:pt x="10" y="26"/>
                      <a:pt x="7" y="26"/>
                    </a:cubicBezTo>
                    <a:close/>
                    <a:moveTo>
                      <a:pt x="7" y="14"/>
                    </a:moveTo>
                    <a:cubicBezTo>
                      <a:pt x="4" y="14"/>
                      <a:pt x="2" y="11"/>
                      <a:pt x="2" y="8"/>
                    </a:cubicBezTo>
                    <a:cubicBezTo>
                      <a:pt x="2" y="5"/>
                      <a:pt x="4" y="2"/>
                      <a:pt x="7" y="2"/>
                    </a:cubicBezTo>
                    <a:cubicBezTo>
                      <a:pt x="11" y="2"/>
                      <a:pt x="13" y="5"/>
                      <a:pt x="13" y="8"/>
                    </a:cubicBezTo>
                    <a:cubicBezTo>
                      <a:pt x="13" y="11"/>
                      <a:pt x="11" y="14"/>
                      <a:pt x="7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Oval 78"/>
              <p:cNvSpPr>
                <a:spLocks noChangeArrowheads="1"/>
              </p:cNvSpPr>
              <p:nvPr/>
            </p:nvSpPr>
            <p:spPr bwMode="auto">
              <a:xfrm>
                <a:off x="5791361" y="3330152"/>
                <a:ext cx="68263" cy="682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Oval 79"/>
              <p:cNvSpPr>
                <a:spLocks noChangeArrowheads="1"/>
              </p:cNvSpPr>
              <p:nvPr/>
            </p:nvSpPr>
            <p:spPr bwMode="auto">
              <a:xfrm>
                <a:off x="5813586" y="3500014"/>
                <a:ext cx="33338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Freeform 80"/>
              <p:cNvSpPr>
                <a:spLocks/>
              </p:cNvSpPr>
              <p:nvPr/>
            </p:nvSpPr>
            <p:spPr bwMode="auto">
              <a:xfrm>
                <a:off x="5769136" y="3612727"/>
                <a:ext cx="123825" cy="134937"/>
              </a:xfrm>
              <a:custGeom>
                <a:avLst/>
                <a:gdLst>
                  <a:gd name="T0" fmla="*/ 10 w 11"/>
                  <a:gd name="T1" fmla="*/ 9 h 12"/>
                  <a:gd name="T2" fmla="*/ 7 w 11"/>
                  <a:gd name="T3" fmla="*/ 9 h 12"/>
                  <a:gd name="T4" fmla="*/ 7 w 11"/>
                  <a:gd name="T5" fmla="*/ 1 h 12"/>
                  <a:gd name="T6" fmla="*/ 6 w 11"/>
                  <a:gd name="T7" fmla="*/ 0 h 12"/>
                  <a:gd name="T8" fmla="*/ 5 w 11"/>
                  <a:gd name="T9" fmla="*/ 0 h 12"/>
                  <a:gd name="T10" fmla="*/ 4 w 11"/>
                  <a:gd name="T11" fmla="*/ 1 h 12"/>
                  <a:gd name="T12" fmla="*/ 4 w 11"/>
                  <a:gd name="T13" fmla="*/ 9 h 12"/>
                  <a:gd name="T14" fmla="*/ 1 w 11"/>
                  <a:gd name="T15" fmla="*/ 9 h 12"/>
                  <a:gd name="T16" fmla="*/ 0 w 11"/>
                  <a:gd name="T17" fmla="*/ 10 h 12"/>
                  <a:gd name="T18" fmla="*/ 0 w 11"/>
                  <a:gd name="T19" fmla="*/ 12 h 12"/>
                  <a:gd name="T20" fmla="*/ 1 w 11"/>
                  <a:gd name="T21" fmla="*/ 12 h 12"/>
                  <a:gd name="T22" fmla="*/ 10 w 11"/>
                  <a:gd name="T23" fmla="*/ 12 h 12"/>
                  <a:gd name="T24" fmla="*/ 11 w 11"/>
                  <a:gd name="T25" fmla="*/ 12 h 12"/>
                  <a:gd name="T26" fmla="*/ 11 w 11"/>
                  <a:gd name="T27" fmla="*/ 10 h 12"/>
                  <a:gd name="T28" fmla="*/ 10 w 11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9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1" y="12"/>
                      <a:pt x="11" y="1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0" y="9"/>
                      <a:pt x="10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Freeform 81"/>
              <p:cNvSpPr>
                <a:spLocks/>
              </p:cNvSpPr>
              <p:nvPr/>
            </p:nvSpPr>
            <p:spPr bwMode="auto">
              <a:xfrm>
                <a:off x="5758024" y="4109614"/>
                <a:ext cx="338138" cy="247650"/>
              </a:xfrm>
              <a:custGeom>
                <a:avLst/>
                <a:gdLst>
                  <a:gd name="T0" fmla="*/ 23 w 30"/>
                  <a:gd name="T1" fmla="*/ 0 h 22"/>
                  <a:gd name="T2" fmla="*/ 17 w 30"/>
                  <a:gd name="T3" fmla="*/ 4 h 22"/>
                  <a:gd name="T4" fmla="*/ 15 w 30"/>
                  <a:gd name="T5" fmla="*/ 4 h 22"/>
                  <a:gd name="T6" fmla="*/ 12 w 30"/>
                  <a:gd name="T7" fmla="*/ 4 h 22"/>
                  <a:gd name="T8" fmla="*/ 7 w 30"/>
                  <a:gd name="T9" fmla="*/ 0 h 22"/>
                  <a:gd name="T10" fmla="*/ 0 w 30"/>
                  <a:gd name="T11" fmla="*/ 13 h 22"/>
                  <a:gd name="T12" fmla="*/ 0 w 30"/>
                  <a:gd name="T13" fmla="*/ 17 h 22"/>
                  <a:gd name="T14" fmla="*/ 15 w 30"/>
                  <a:gd name="T15" fmla="*/ 22 h 22"/>
                  <a:gd name="T16" fmla="*/ 30 w 30"/>
                  <a:gd name="T17" fmla="*/ 17 h 22"/>
                  <a:gd name="T18" fmla="*/ 30 w 30"/>
                  <a:gd name="T19" fmla="*/ 13 h 22"/>
                  <a:gd name="T20" fmla="*/ 23 w 30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2">
                    <a:moveTo>
                      <a:pt x="23" y="0"/>
                    </a:moveTo>
                    <a:cubicBezTo>
                      <a:pt x="22" y="2"/>
                      <a:pt x="20" y="3"/>
                      <a:pt x="17" y="4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4" y="4"/>
                      <a:pt x="13" y="4"/>
                      <a:pt x="12" y="4"/>
                    </a:cubicBezTo>
                    <a:cubicBezTo>
                      <a:pt x="10" y="3"/>
                      <a:pt x="8" y="2"/>
                      <a:pt x="7" y="0"/>
                    </a:cubicBezTo>
                    <a:cubicBezTo>
                      <a:pt x="3" y="3"/>
                      <a:pt x="0" y="8"/>
                      <a:pt x="0" y="1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4" y="20"/>
                      <a:pt x="9" y="22"/>
                      <a:pt x="15" y="22"/>
                    </a:cubicBezTo>
                    <a:cubicBezTo>
                      <a:pt x="21" y="22"/>
                      <a:pt x="26" y="20"/>
                      <a:pt x="30" y="17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8"/>
                      <a:pt x="27" y="3"/>
                      <a:pt x="2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82"/>
              <p:cNvSpPr>
                <a:spLocks/>
              </p:cNvSpPr>
              <p:nvPr/>
            </p:nvSpPr>
            <p:spPr bwMode="auto">
              <a:xfrm>
                <a:off x="5824699" y="3895302"/>
                <a:ext cx="192088" cy="225425"/>
              </a:xfrm>
              <a:custGeom>
                <a:avLst/>
                <a:gdLst>
                  <a:gd name="T0" fmla="*/ 9 w 17"/>
                  <a:gd name="T1" fmla="*/ 0 h 20"/>
                  <a:gd name="T2" fmla="*/ 0 w 17"/>
                  <a:gd name="T3" fmla="*/ 8 h 20"/>
                  <a:gd name="T4" fmla="*/ 0 w 17"/>
                  <a:gd name="T5" fmla="*/ 13 h 20"/>
                  <a:gd name="T6" fmla="*/ 2 w 17"/>
                  <a:gd name="T7" fmla="*/ 17 h 20"/>
                  <a:gd name="T8" fmla="*/ 7 w 17"/>
                  <a:gd name="T9" fmla="*/ 20 h 20"/>
                  <a:gd name="T10" fmla="*/ 9 w 17"/>
                  <a:gd name="T11" fmla="*/ 20 h 20"/>
                  <a:gd name="T12" fmla="*/ 11 w 17"/>
                  <a:gd name="T13" fmla="*/ 20 h 20"/>
                  <a:gd name="T14" fmla="*/ 16 w 17"/>
                  <a:gd name="T15" fmla="*/ 17 h 20"/>
                  <a:gd name="T16" fmla="*/ 17 w 17"/>
                  <a:gd name="T17" fmla="*/ 13 h 20"/>
                  <a:gd name="T18" fmla="*/ 17 w 17"/>
                  <a:gd name="T19" fmla="*/ 8 h 20"/>
                  <a:gd name="T20" fmla="*/ 9 w 17"/>
                  <a:gd name="T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20">
                    <a:moveTo>
                      <a:pt x="9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6"/>
                      <a:pt x="2" y="17"/>
                    </a:cubicBezTo>
                    <a:cubicBezTo>
                      <a:pt x="3" y="18"/>
                      <a:pt x="5" y="20"/>
                      <a:pt x="7" y="20"/>
                    </a:cubicBezTo>
                    <a:cubicBezTo>
                      <a:pt x="7" y="20"/>
                      <a:pt x="8" y="20"/>
                      <a:pt x="9" y="20"/>
                    </a:cubicBezTo>
                    <a:cubicBezTo>
                      <a:pt x="10" y="20"/>
                      <a:pt x="11" y="20"/>
                      <a:pt x="11" y="20"/>
                    </a:cubicBezTo>
                    <a:cubicBezTo>
                      <a:pt x="13" y="20"/>
                      <a:pt x="15" y="18"/>
                      <a:pt x="16" y="17"/>
                    </a:cubicBezTo>
                    <a:cubicBezTo>
                      <a:pt x="17" y="16"/>
                      <a:pt x="17" y="14"/>
                      <a:pt x="17" y="13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4"/>
                      <a:pt x="14" y="0"/>
                      <a:pt x="9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Freeform 83"/>
              <p:cNvSpPr>
                <a:spLocks/>
              </p:cNvSpPr>
              <p:nvPr/>
            </p:nvSpPr>
            <p:spPr bwMode="auto">
              <a:xfrm>
                <a:off x="6016786" y="3973089"/>
                <a:ext cx="11113" cy="68262"/>
              </a:xfrm>
              <a:custGeom>
                <a:avLst/>
                <a:gdLst>
                  <a:gd name="T0" fmla="*/ 1 w 1"/>
                  <a:gd name="T1" fmla="*/ 0 h 6"/>
                  <a:gd name="T2" fmla="*/ 0 w 1"/>
                  <a:gd name="T3" fmla="*/ 1 h 6"/>
                  <a:gd name="T4" fmla="*/ 0 w 1"/>
                  <a:gd name="T5" fmla="*/ 2 h 6"/>
                  <a:gd name="T6" fmla="*/ 0 w 1"/>
                  <a:gd name="T7" fmla="*/ 3 h 6"/>
                  <a:gd name="T8" fmla="*/ 0 w 1"/>
                  <a:gd name="T9" fmla="*/ 4 h 6"/>
                  <a:gd name="T10" fmla="*/ 0 w 1"/>
                  <a:gd name="T11" fmla="*/ 5 h 6"/>
                  <a:gd name="T12" fmla="*/ 0 w 1"/>
                  <a:gd name="T13" fmla="*/ 6 h 6"/>
                  <a:gd name="T14" fmla="*/ 1 w 1"/>
                  <a:gd name="T15" fmla="*/ 6 h 6"/>
                  <a:gd name="T16" fmla="*/ 1 w 1"/>
                  <a:gd name="T17" fmla="*/ 6 h 6"/>
                  <a:gd name="T18" fmla="*/ 1 w 1"/>
                  <a:gd name="T19" fmla="*/ 5 h 6"/>
                  <a:gd name="T20" fmla="*/ 1 w 1"/>
                  <a:gd name="T21" fmla="*/ 4 h 6"/>
                  <a:gd name="T22" fmla="*/ 1 w 1"/>
                  <a:gd name="T23" fmla="*/ 3 h 6"/>
                  <a:gd name="T24" fmla="*/ 1 w 1"/>
                  <a:gd name="T25" fmla="*/ 2 h 6"/>
                  <a:gd name="T26" fmla="*/ 1 w 1"/>
                  <a:gd name="T27" fmla="*/ 1 h 6"/>
                  <a:gd name="T28" fmla="*/ 1 w 1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6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84"/>
              <p:cNvSpPr>
                <a:spLocks/>
              </p:cNvSpPr>
              <p:nvPr/>
            </p:nvSpPr>
            <p:spPr bwMode="auto">
              <a:xfrm>
                <a:off x="5824699" y="3973089"/>
                <a:ext cx="11113" cy="68262"/>
              </a:xfrm>
              <a:custGeom>
                <a:avLst/>
                <a:gdLst>
                  <a:gd name="T0" fmla="*/ 0 w 1"/>
                  <a:gd name="T1" fmla="*/ 0 h 6"/>
                  <a:gd name="T2" fmla="*/ 0 w 1"/>
                  <a:gd name="T3" fmla="*/ 1 h 6"/>
                  <a:gd name="T4" fmla="*/ 0 w 1"/>
                  <a:gd name="T5" fmla="*/ 2 h 6"/>
                  <a:gd name="T6" fmla="*/ 0 w 1"/>
                  <a:gd name="T7" fmla="*/ 3 h 6"/>
                  <a:gd name="T8" fmla="*/ 0 w 1"/>
                  <a:gd name="T9" fmla="*/ 4 h 6"/>
                  <a:gd name="T10" fmla="*/ 0 w 1"/>
                  <a:gd name="T11" fmla="*/ 5 h 6"/>
                  <a:gd name="T12" fmla="*/ 0 w 1"/>
                  <a:gd name="T13" fmla="*/ 6 h 6"/>
                  <a:gd name="T14" fmla="*/ 0 w 1"/>
                  <a:gd name="T15" fmla="*/ 6 h 6"/>
                  <a:gd name="T16" fmla="*/ 1 w 1"/>
                  <a:gd name="T17" fmla="*/ 6 h 6"/>
                  <a:gd name="T18" fmla="*/ 1 w 1"/>
                  <a:gd name="T19" fmla="*/ 5 h 6"/>
                  <a:gd name="T20" fmla="*/ 1 w 1"/>
                  <a:gd name="T21" fmla="*/ 4 h 6"/>
                  <a:gd name="T22" fmla="*/ 1 w 1"/>
                  <a:gd name="T23" fmla="*/ 3 h 6"/>
                  <a:gd name="T24" fmla="*/ 1 w 1"/>
                  <a:gd name="T25" fmla="*/ 2 h 6"/>
                  <a:gd name="T26" fmla="*/ 1 w 1"/>
                  <a:gd name="T27" fmla="*/ 1 h 6"/>
                  <a:gd name="T28" fmla="*/ 0 w 1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6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85"/>
              <p:cNvSpPr>
                <a:spLocks/>
              </p:cNvSpPr>
              <p:nvPr/>
            </p:nvSpPr>
            <p:spPr bwMode="auto">
              <a:xfrm>
                <a:off x="5791361" y="3973089"/>
                <a:ext cx="22225" cy="68262"/>
              </a:xfrm>
              <a:custGeom>
                <a:avLst/>
                <a:gdLst>
                  <a:gd name="T0" fmla="*/ 1 w 2"/>
                  <a:gd name="T1" fmla="*/ 0 h 6"/>
                  <a:gd name="T2" fmla="*/ 0 w 2"/>
                  <a:gd name="T3" fmla="*/ 1 h 6"/>
                  <a:gd name="T4" fmla="*/ 0 w 2"/>
                  <a:gd name="T5" fmla="*/ 2 h 6"/>
                  <a:gd name="T6" fmla="*/ 0 w 2"/>
                  <a:gd name="T7" fmla="*/ 3 h 6"/>
                  <a:gd name="T8" fmla="*/ 0 w 2"/>
                  <a:gd name="T9" fmla="*/ 4 h 6"/>
                  <a:gd name="T10" fmla="*/ 0 w 2"/>
                  <a:gd name="T11" fmla="*/ 5 h 6"/>
                  <a:gd name="T12" fmla="*/ 0 w 2"/>
                  <a:gd name="T13" fmla="*/ 6 h 6"/>
                  <a:gd name="T14" fmla="*/ 1 w 2"/>
                  <a:gd name="T15" fmla="*/ 6 h 6"/>
                  <a:gd name="T16" fmla="*/ 2 w 2"/>
                  <a:gd name="T17" fmla="*/ 6 h 6"/>
                  <a:gd name="T18" fmla="*/ 2 w 2"/>
                  <a:gd name="T19" fmla="*/ 5 h 6"/>
                  <a:gd name="T20" fmla="*/ 2 w 2"/>
                  <a:gd name="T21" fmla="*/ 4 h 6"/>
                  <a:gd name="T22" fmla="*/ 2 w 2"/>
                  <a:gd name="T23" fmla="*/ 3 h 6"/>
                  <a:gd name="T24" fmla="*/ 2 w 2"/>
                  <a:gd name="T25" fmla="*/ 2 h 6"/>
                  <a:gd name="T26" fmla="*/ 2 w 2"/>
                  <a:gd name="T27" fmla="*/ 1 h 6"/>
                  <a:gd name="T28" fmla="*/ 1 w 2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6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86"/>
              <p:cNvSpPr>
                <a:spLocks/>
              </p:cNvSpPr>
              <p:nvPr/>
            </p:nvSpPr>
            <p:spPr bwMode="auto">
              <a:xfrm>
                <a:off x="6039011" y="3973089"/>
                <a:ext cx="22225" cy="68262"/>
              </a:xfrm>
              <a:custGeom>
                <a:avLst/>
                <a:gdLst>
                  <a:gd name="T0" fmla="*/ 1 w 2"/>
                  <a:gd name="T1" fmla="*/ 0 h 6"/>
                  <a:gd name="T2" fmla="*/ 0 w 2"/>
                  <a:gd name="T3" fmla="*/ 1 h 6"/>
                  <a:gd name="T4" fmla="*/ 0 w 2"/>
                  <a:gd name="T5" fmla="*/ 2 h 6"/>
                  <a:gd name="T6" fmla="*/ 0 w 2"/>
                  <a:gd name="T7" fmla="*/ 3 h 6"/>
                  <a:gd name="T8" fmla="*/ 0 w 2"/>
                  <a:gd name="T9" fmla="*/ 4 h 6"/>
                  <a:gd name="T10" fmla="*/ 0 w 2"/>
                  <a:gd name="T11" fmla="*/ 5 h 6"/>
                  <a:gd name="T12" fmla="*/ 0 w 2"/>
                  <a:gd name="T13" fmla="*/ 6 h 6"/>
                  <a:gd name="T14" fmla="*/ 1 w 2"/>
                  <a:gd name="T15" fmla="*/ 6 h 6"/>
                  <a:gd name="T16" fmla="*/ 2 w 2"/>
                  <a:gd name="T17" fmla="*/ 6 h 6"/>
                  <a:gd name="T18" fmla="*/ 2 w 2"/>
                  <a:gd name="T19" fmla="*/ 5 h 6"/>
                  <a:gd name="T20" fmla="*/ 2 w 2"/>
                  <a:gd name="T21" fmla="*/ 4 h 6"/>
                  <a:gd name="T22" fmla="*/ 2 w 2"/>
                  <a:gd name="T23" fmla="*/ 3 h 6"/>
                  <a:gd name="T24" fmla="*/ 2 w 2"/>
                  <a:gd name="T25" fmla="*/ 2 h 6"/>
                  <a:gd name="T26" fmla="*/ 2 w 2"/>
                  <a:gd name="T27" fmla="*/ 1 h 6"/>
                  <a:gd name="T28" fmla="*/ 1 w 2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6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87"/>
              <p:cNvSpPr>
                <a:spLocks/>
              </p:cNvSpPr>
              <p:nvPr/>
            </p:nvSpPr>
            <p:spPr bwMode="auto">
              <a:xfrm>
                <a:off x="5813586" y="3871489"/>
                <a:ext cx="225425" cy="123825"/>
              </a:xfrm>
              <a:custGeom>
                <a:avLst/>
                <a:gdLst>
                  <a:gd name="T0" fmla="*/ 19 w 20"/>
                  <a:gd name="T1" fmla="*/ 5 h 11"/>
                  <a:gd name="T2" fmla="*/ 18 w 20"/>
                  <a:gd name="T3" fmla="*/ 3 h 11"/>
                  <a:gd name="T4" fmla="*/ 15 w 20"/>
                  <a:gd name="T5" fmla="*/ 1 h 11"/>
                  <a:gd name="T6" fmla="*/ 12 w 20"/>
                  <a:gd name="T7" fmla="*/ 0 h 11"/>
                  <a:gd name="T8" fmla="*/ 11 w 20"/>
                  <a:gd name="T9" fmla="*/ 0 h 11"/>
                  <a:gd name="T10" fmla="*/ 10 w 20"/>
                  <a:gd name="T11" fmla="*/ 0 h 11"/>
                  <a:gd name="T12" fmla="*/ 9 w 20"/>
                  <a:gd name="T13" fmla="*/ 0 h 11"/>
                  <a:gd name="T14" fmla="*/ 8 w 20"/>
                  <a:gd name="T15" fmla="*/ 0 h 11"/>
                  <a:gd name="T16" fmla="*/ 5 w 20"/>
                  <a:gd name="T17" fmla="*/ 1 h 11"/>
                  <a:gd name="T18" fmla="*/ 2 w 20"/>
                  <a:gd name="T19" fmla="*/ 3 h 11"/>
                  <a:gd name="T20" fmla="*/ 1 w 20"/>
                  <a:gd name="T21" fmla="*/ 5 h 11"/>
                  <a:gd name="T22" fmla="*/ 0 w 20"/>
                  <a:gd name="T23" fmla="*/ 9 h 11"/>
                  <a:gd name="T24" fmla="*/ 0 w 20"/>
                  <a:gd name="T25" fmla="*/ 9 h 11"/>
                  <a:gd name="T26" fmla="*/ 0 w 20"/>
                  <a:gd name="T27" fmla="*/ 10 h 11"/>
                  <a:gd name="T28" fmla="*/ 0 w 20"/>
                  <a:gd name="T29" fmla="*/ 7 h 11"/>
                  <a:gd name="T30" fmla="*/ 0 w 20"/>
                  <a:gd name="T31" fmla="*/ 8 h 11"/>
                  <a:gd name="T32" fmla="*/ 0 w 20"/>
                  <a:gd name="T33" fmla="*/ 8 h 11"/>
                  <a:gd name="T34" fmla="*/ 0 w 20"/>
                  <a:gd name="T35" fmla="*/ 9 h 11"/>
                  <a:gd name="T36" fmla="*/ 0 w 20"/>
                  <a:gd name="T37" fmla="*/ 10 h 11"/>
                  <a:gd name="T38" fmla="*/ 0 w 20"/>
                  <a:gd name="T39" fmla="*/ 11 h 11"/>
                  <a:gd name="T40" fmla="*/ 1 w 20"/>
                  <a:gd name="T41" fmla="*/ 11 h 11"/>
                  <a:gd name="T42" fmla="*/ 1 w 20"/>
                  <a:gd name="T43" fmla="*/ 11 h 11"/>
                  <a:gd name="T44" fmla="*/ 1 w 20"/>
                  <a:gd name="T45" fmla="*/ 10 h 11"/>
                  <a:gd name="T46" fmla="*/ 1 w 20"/>
                  <a:gd name="T47" fmla="*/ 9 h 11"/>
                  <a:gd name="T48" fmla="*/ 1 w 20"/>
                  <a:gd name="T49" fmla="*/ 8 h 11"/>
                  <a:gd name="T50" fmla="*/ 1 w 20"/>
                  <a:gd name="T51" fmla="*/ 8 h 11"/>
                  <a:gd name="T52" fmla="*/ 1 w 20"/>
                  <a:gd name="T53" fmla="*/ 7 h 11"/>
                  <a:gd name="T54" fmla="*/ 1 w 20"/>
                  <a:gd name="T55" fmla="*/ 10 h 11"/>
                  <a:gd name="T56" fmla="*/ 1 w 20"/>
                  <a:gd name="T57" fmla="*/ 9 h 11"/>
                  <a:gd name="T58" fmla="*/ 1 w 20"/>
                  <a:gd name="T59" fmla="*/ 9 h 11"/>
                  <a:gd name="T60" fmla="*/ 2 w 20"/>
                  <a:gd name="T61" fmla="*/ 6 h 11"/>
                  <a:gd name="T62" fmla="*/ 3 w 20"/>
                  <a:gd name="T63" fmla="*/ 4 h 11"/>
                  <a:gd name="T64" fmla="*/ 6 w 20"/>
                  <a:gd name="T65" fmla="*/ 2 h 11"/>
                  <a:gd name="T66" fmla="*/ 8 w 20"/>
                  <a:gd name="T67" fmla="*/ 2 h 11"/>
                  <a:gd name="T68" fmla="*/ 9 w 20"/>
                  <a:gd name="T69" fmla="*/ 2 h 11"/>
                  <a:gd name="T70" fmla="*/ 10 w 20"/>
                  <a:gd name="T71" fmla="*/ 2 h 11"/>
                  <a:gd name="T72" fmla="*/ 11 w 20"/>
                  <a:gd name="T73" fmla="*/ 2 h 11"/>
                  <a:gd name="T74" fmla="*/ 12 w 20"/>
                  <a:gd name="T75" fmla="*/ 2 h 11"/>
                  <a:gd name="T76" fmla="*/ 14 w 20"/>
                  <a:gd name="T77" fmla="*/ 2 h 11"/>
                  <a:gd name="T78" fmla="*/ 17 w 20"/>
                  <a:gd name="T79" fmla="*/ 4 h 11"/>
                  <a:gd name="T80" fmla="*/ 18 w 20"/>
                  <a:gd name="T81" fmla="*/ 6 h 11"/>
                  <a:gd name="T82" fmla="*/ 19 w 20"/>
                  <a:gd name="T83" fmla="*/ 9 h 11"/>
                  <a:gd name="T84" fmla="*/ 19 w 20"/>
                  <a:gd name="T85" fmla="*/ 9 h 11"/>
                  <a:gd name="T86" fmla="*/ 19 w 20"/>
                  <a:gd name="T87" fmla="*/ 10 h 11"/>
                  <a:gd name="T88" fmla="*/ 19 w 20"/>
                  <a:gd name="T89" fmla="*/ 7 h 11"/>
                  <a:gd name="T90" fmla="*/ 19 w 20"/>
                  <a:gd name="T91" fmla="*/ 8 h 11"/>
                  <a:gd name="T92" fmla="*/ 19 w 20"/>
                  <a:gd name="T93" fmla="*/ 8 h 11"/>
                  <a:gd name="T94" fmla="*/ 19 w 20"/>
                  <a:gd name="T95" fmla="*/ 9 h 11"/>
                  <a:gd name="T96" fmla="*/ 19 w 20"/>
                  <a:gd name="T97" fmla="*/ 10 h 11"/>
                  <a:gd name="T98" fmla="*/ 19 w 20"/>
                  <a:gd name="T99" fmla="*/ 11 h 11"/>
                  <a:gd name="T100" fmla="*/ 19 w 20"/>
                  <a:gd name="T101" fmla="*/ 11 h 11"/>
                  <a:gd name="T102" fmla="*/ 20 w 20"/>
                  <a:gd name="T103" fmla="*/ 11 h 11"/>
                  <a:gd name="T104" fmla="*/ 20 w 20"/>
                  <a:gd name="T105" fmla="*/ 10 h 11"/>
                  <a:gd name="T106" fmla="*/ 20 w 20"/>
                  <a:gd name="T107" fmla="*/ 9 h 11"/>
                  <a:gd name="T108" fmla="*/ 20 w 20"/>
                  <a:gd name="T109" fmla="*/ 8 h 11"/>
                  <a:gd name="T110" fmla="*/ 20 w 20"/>
                  <a:gd name="T111" fmla="*/ 8 h 11"/>
                  <a:gd name="T112" fmla="*/ 20 w 20"/>
                  <a:gd name="T113" fmla="*/ 7 h 11"/>
                  <a:gd name="T114" fmla="*/ 20 w 20"/>
                  <a:gd name="T115" fmla="*/ 10 h 11"/>
                  <a:gd name="T116" fmla="*/ 20 w 20"/>
                  <a:gd name="T117" fmla="*/ 9 h 11"/>
                  <a:gd name="T118" fmla="*/ 20 w 20"/>
                  <a:gd name="T119" fmla="*/ 9 h 11"/>
                  <a:gd name="T120" fmla="*/ 19 w 20"/>
                  <a:gd name="T121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" h="11">
                    <a:moveTo>
                      <a:pt x="19" y="5"/>
                    </a:moveTo>
                    <a:cubicBezTo>
                      <a:pt x="19" y="4"/>
                      <a:pt x="18" y="4"/>
                      <a:pt x="18" y="3"/>
                    </a:cubicBezTo>
                    <a:cubicBezTo>
                      <a:pt x="17" y="2"/>
                      <a:pt x="16" y="1"/>
                      <a:pt x="15" y="1"/>
                    </a:cubicBezTo>
                    <a:cubicBezTo>
                      <a:pt x="14" y="1"/>
                      <a:pt x="13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6" y="1"/>
                      <a:pt x="5" y="1"/>
                    </a:cubicBezTo>
                    <a:cubicBezTo>
                      <a:pt x="4" y="1"/>
                      <a:pt x="3" y="2"/>
                      <a:pt x="2" y="3"/>
                    </a:cubicBezTo>
                    <a:cubicBezTo>
                      <a:pt x="2" y="4"/>
                      <a:pt x="1" y="4"/>
                      <a:pt x="1" y="5"/>
                    </a:cubicBezTo>
                    <a:cubicBezTo>
                      <a:pt x="0" y="6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7"/>
                      <a:pt x="2" y="6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4" y="3"/>
                      <a:pt x="5" y="2"/>
                      <a:pt x="6" y="2"/>
                    </a:cubicBezTo>
                    <a:cubicBezTo>
                      <a:pt x="6" y="2"/>
                      <a:pt x="7" y="2"/>
                      <a:pt x="8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5" y="2"/>
                      <a:pt x="16" y="3"/>
                      <a:pt x="17" y="4"/>
                    </a:cubicBezTo>
                    <a:cubicBezTo>
                      <a:pt x="17" y="4"/>
                      <a:pt x="18" y="5"/>
                      <a:pt x="18" y="6"/>
                    </a:cubicBezTo>
                    <a:cubicBezTo>
                      <a:pt x="19" y="7"/>
                      <a:pt x="19" y="8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6"/>
                      <a:pt x="19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Freeform 88"/>
              <p:cNvSpPr>
                <a:spLocks/>
              </p:cNvSpPr>
              <p:nvPr/>
            </p:nvSpPr>
            <p:spPr bwMode="auto">
              <a:xfrm>
                <a:off x="5689761" y="2733252"/>
                <a:ext cx="473075" cy="258762"/>
              </a:xfrm>
              <a:custGeom>
                <a:avLst/>
                <a:gdLst>
                  <a:gd name="T0" fmla="*/ 298 w 298"/>
                  <a:gd name="T1" fmla="*/ 149 h 163"/>
                  <a:gd name="T2" fmla="*/ 21 w 298"/>
                  <a:gd name="T3" fmla="*/ 149 h 163"/>
                  <a:gd name="T4" fmla="*/ 21 w 298"/>
                  <a:gd name="T5" fmla="*/ 0 h 163"/>
                  <a:gd name="T6" fmla="*/ 0 w 298"/>
                  <a:gd name="T7" fmla="*/ 0 h 163"/>
                  <a:gd name="T8" fmla="*/ 0 w 298"/>
                  <a:gd name="T9" fmla="*/ 163 h 163"/>
                  <a:gd name="T10" fmla="*/ 298 w 298"/>
                  <a:gd name="T11" fmla="*/ 163 h 163"/>
                  <a:gd name="T12" fmla="*/ 298 w 298"/>
                  <a:gd name="T13" fmla="*/ 14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8" h="163">
                    <a:moveTo>
                      <a:pt x="298" y="149"/>
                    </a:moveTo>
                    <a:lnTo>
                      <a:pt x="21" y="149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163"/>
                    </a:lnTo>
                    <a:lnTo>
                      <a:pt x="298" y="163"/>
                    </a:lnTo>
                    <a:lnTo>
                      <a:pt x="298" y="14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Freeform 89"/>
              <p:cNvSpPr>
                <a:spLocks/>
              </p:cNvSpPr>
              <p:nvPr/>
            </p:nvSpPr>
            <p:spPr bwMode="auto">
              <a:xfrm>
                <a:off x="5746911" y="2711027"/>
                <a:ext cx="336550" cy="190500"/>
              </a:xfrm>
              <a:custGeom>
                <a:avLst/>
                <a:gdLst>
                  <a:gd name="T0" fmla="*/ 184 w 212"/>
                  <a:gd name="T1" fmla="*/ 0 h 120"/>
                  <a:gd name="T2" fmla="*/ 163 w 212"/>
                  <a:gd name="T3" fmla="*/ 7 h 120"/>
                  <a:gd name="T4" fmla="*/ 170 w 212"/>
                  <a:gd name="T5" fmla="*/ 21 h 120"/>
                  <a:gd name="T6" fmla="*/ 120 w 212"/>
                  <a:gd name="T7" fmla="*/ 64 h 120"/>
                  <a:gd name="T8" fmla="*/ 78 w 212"/>
                  <a:gd name="T9" fmla="*/ 35 h 120"/>
                  <a:gd name="T10" fmla="*/ 0 w 212"/>
                  <a:gd name="T11" fmla="*/ 113 h 120"/>
                  <a:gd name="T12" fmla="*/ 14 w 212"/>
                  <a:gd name="T13" fmla="*/ 120 h 120"/>
                  <a:gd name="T14" fmla="*/ 78 w 212"/>
                  <a:gd name="T15" fmla="*/ 57 h 120"/>
                  <a:gd name="T16" fmla="*/ 120 w 212"/>
                  <a:gd name="T17" fmla="*/ 78 h 120"/>
                  <a:gd name="T18" fmla="*/ 184 w 212"/>
                  <a:gd name="T19" fmla="*/ 35 h 120"/>
                  <a:gd name="T20" fmla="*/ 191 w 212"/>
                  <a:gd name="T21" fmla="*/ 49 h 120"/>
                  <a:gd name="T22" fmla="*/ 205 w 212"/>
                  <a:gd name="T23" fmla="*/ 21 h 120"/>
                  <a:gd name="T24" fmla="*/ 212 w 212"/>
                  <a:gd name="T25" fmla="*/ 0 h 120"/>
                  <a:gd name="T26" fmla="*/ 184 w 212"/>
                  <a:gd name="T2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2" h="120">
                    <a:moveTo>
                      <a:pt x="184" y="0"/>
                    </a:moveTo>
                    <a:lnTo>
                      <a:pt x="163" y="7"/>
                    </a:lnTo>
                    <a:lnTo>
                      <a:pt x="170" y="21"/>
                    </a:lnTo>
                    <a:lnTo>
                      <a:pt x="120" y="64"/>
                    </a:lnTo>
                    <a:lnTo>
                      <a:pt x="78" y="35"/>
                    </a:lnTo>
                    <a:lnTo>
                      <a:pt x="0" y="113"/>
                    </a:lnTo>
                    <a:lnTo>
                      <a:pt x="14" y="120"/>
                    </a:lnTo>
                    <a:lnTo>
                      <a:pt x="78" y="57"/>
                    </a:lnTo>
                    <a:lnTo>
                      <a:pt x="120" y="78"/>
                    </a:lnTo>
                    <a:lnTo>
                      <a:pt x="184" y="35"/>
                    </a:lnTo>
                    <a:lnTo>
                      <a:pt x="191" y="49"/>
                    </a:lnTo>
                    <a:lnTo>
                      <a:pt x="205" y="21"/>
                    </a:lnTo>
                    <a:lnTo>
                      <a:pt x="212" y="0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Rectangle 90"/>
              <p:cNvSpPr>
                <a:spLocks noChangeArrowheads="1"/>
              </p:cNvSpPr>
              <p:nvPr/>
            </p:nvSpPr>
            <p:spPr bwMode="auto">
              <a:xfrm>
                <a:off x="5780249" y="2901527"/>
                <a:ext cx="44450" cy="5715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Rectangle 91"/>
              <p:cNvSpPr>
                <a:spLocks noChangeArrowheads="1"/>
              </p:cNvSpPr>
              <p:nvPr/>
            </p:nvSpPr>
            <p:spPr bwMode="auto">
              <a:xfrm>
                <a:off x="5723099" y="2914227"/>
                <a:ext cx="46038" cy="4445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Rectangle 92"/>
              <p:cNvSpPr>
                <a:spLocks noChangeArrowheads="1"/>
              </p:cNvSpPr>
              <p:nvPr/>
            </p:nvSpPr>
            <p:spPr bwMode="auto">
              <a:xfrm>
                <a:off x="5835811" y="2857077"/>
                <a:ext cx="46038" cy="10160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Rectangle 93"/>
              <p:cNvSpPr>
                <a:spLocks noChangeArrowheads="1"/>
              </p:cNvSpPr>
              <p:nvPr/>
            </p:nvSpPr>
            <p:spPr bwMode="auto">
              <a:xfrm>
                <a:off x="5892961" y="2868189"/>
                <a:ext cx="55563" cy="9048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Rectangle 94"/>
              <p:cNvSpPr>
                <a:spLocks noChangeArrowheads="1"/>
              </p:cNvSpPr>
              <p:nvPr/>
            </p:nvSpPr>
            <p:spPr bwMode="auto">
              <a:xfrm>
                <a:off x="5948524" y="2845964"/>
                <a:ext cx="57150" cy="1127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Rectangle 95"/>
              <p:cNvSpPr>
                <a:spLocks noChangeArrowheads="1"/>
              </p:cNvSpPr>
              <p:nvPr/>
            </p:nvSpPr>
            <p:spPr bwMode="auto">
              <a:xfrm>
                <a:off x="6005674" y="2812627"/>
                <a:ext cx="55563" cy="14605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Rectangle 96"/>
              <p:cNvSpPr>
                <a:spLocks noChangeArrowheads="1"/>
              </p:cNvSpPr>
              <p:nvPr/>
            </p:nvSpPr>
            <p:spPr bwMode="auto">
              <a:xfrm>
                <a:off x="6061236" y="2788814"/>
                <a:ext cx="57150" cy="16986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Freeform 97"/>
              <p:cNvSpPr>
                <a:spLocks noEditPoints="1"/>
              </p:cNvSpPr>
              <p:nvPr/>
            </p:nvSpPr>
            <p:spPr bwMode="auto">
              <a:xfrm>
                <a:off x="5769136" y="421852"/>
                <a:ext cx="303213" cy="404812"/>
              </a:xfrm>
              <a:custGeom>
                <a:avLst/>
                <a:gdLst>
                  <a:gd name="T0" fmla="*/ 26 w 27"/>
                  <a:gd name="T1" fmla="*/ 18 h 36"/>
                  <a:gd name="T2" fmla="*/ 17 w 27"/>
                  <a:gd name="T3" fmla="*/ 6 h 36"/>
                  <a:gd name="T4" fmla="*/ 17 w 27"/>
                  <a:gd name="T5" fmla="*/ 5 h 36"/>
                  <a:gd name="T6" fmla="*/ 18 w 27"/>
                  <a:gd name="T7" fmla="*/ 3 h 36"/>
                  <a:gd name="T8" fmla="*/ 19 w 27"/>
                  <a:gd name="T9" fmla="*/ 2 h 36"/>
                  <a:gd name="T10" fmla="*/ 19 w 27"/>
                  <a:gd name="T11" fmla="*/ 1 h 36"/>
                  <a:gd name="T12" fmla="*/ 19 w 27"/>
                  <a:gd name="T13" fmla="*/ 1 h 36"/>
                  <a:gd name="T14" fmla="*/ 17 w 27"/>
                  <a:gd name="T15" fmla="*/ 1 h 36"/>
                  <a:gd name="T16" fmla="*/ 9 w 27"/>
                  <a:gd name="T17" fmla="*/ 1 h 36"/>
                  <a:gd name="T18" fmla="*/ 9 w 27"/>
                  <a:gd name="T19" fmla="*/ 3 h 36"/>
                  <a:gd name="T20" fmla="*/ 11 w 27"/>
                  <a:gd name="T21" fmla="*/ 5 h 36"/>
                  <a:gd name="T22" fmla="*/ 11 w 27"/>
                  <a:gd name="T23" fmla="*/ 6 h 36"/>
                  <a:gd name="T24" fmla="*/ 0 w 27"/>
                  <a:gd name="T25" fmla="*/ 27 h 36"/>
                  <a:gd name="T26" fmla="*/ 14 w 27"/>
                  <a:gd name="T27" fmla="*/ 36 h 36"/>
                  <a:gd name="T28" fmla="*/ 26 w 27"/>
                  <a:gd name="T29" fmla="*/ 32 h 36"/>
                  <a:gd name="T30" fmla="*/ 27 w 27"/>
                  <a:gd name="T31" fmla="*/ 27 h 36"/>
                  <a:gd name="T32" fmla="*/ 10 w 27"/>
                  <a:gd name="T33" fmla="*/ 2 h 36"/>
                  <a:gd name="T34" fmla="*/ 9 w 27"/>
                  <a:gd name="T35" fmla="*/ 2 h 36"/>
                  <a:gd name="T36" fmla="*/ 17 w 27"/>
                  <a:gd name="T37" fmla="*/ 2 h 36"/>
                  <a:gd name="T38" fmla="*/ 17 w 27"/>
                  <a:gd name="T39" fmla="*/ 3 h 36"/>
                  <a:gd name="T40" fmla="*/ 12 w 27"/>
                  <a:gd name="T41" fmla="*/ 4 h 36"/>
                  <a:gd name="T42" fmla="*/ 17 w 27"/>
                  <a:gd name="T43" fmla="*/ 5 h 36"/>
                  <a:gd name="T44" fmla="*/ 17 w 27"/>
                  <a:gd name="T45" fmla="*/ 6 h 36"/>
                  <a:gd name="T46" fmla="*/ 12 w 27"/>
                  <a:gd name="T47" fmla="*/ 6 h 36"/>
                  <a:gd name="T48" fmla="*/ 11 w 27"/>
                  <a:gd name="T49" fmla="*/ 6 h 36"/>
                  <a:gd name="T50" fmla="*/ 11 w 27"/>
                  <a:gd name="T51" fmla="*/ 5 h 36"/>
                  <a:gd name="T52" fmla="*/ 12 w 27"/>
                  <a:gd name="T53" fmla="*/ 5 h 36"/>
                  <a:gd name="T54" fmla="*/ 17 w 27"/>
                  <a:gd name="T55" fmla="*/ 5 h 36"/>
                  <a:gd name="T56" fmla="*/ 26 w 27"/>
                  <a:gd name="T57" fmla="*/ 32 h 36"/>
                  <a:gd name="T58" fmla="*/ 2 w 27"/>
                  <a:gd name="T59" fmla="*/ 32 h 36"/>
                  <a:gd name="T60" fmla="*/ 2 w 27"/>
                  <a:gd name="T61" fmla="*/ 18 h 36"/>
                  <a:gd name="T62" fmla="*/ 2 w 27"/>
                  <a:gd name="T63" fmla="*/ 18 h 36"/>
                  <a:gd name="T64" fmla="*/ 17 w 27"/>
                  <a:gd name="T65" fmla="*/ 7 h 36"/>
                  <a:gd name="T66" fmla="*/ 25 w 27"/>
                  <a:gd name="T67" fmla="*/ 18 h 36"/>
                  <a:gd name="T68" fmla="*/ 26 w 27"/>
                  <a:gd name="T69" fmla="*/ 21 h 36"/>
                  <a:gd name="T70" fmla="*/ 26 w 27"/>
                  <a:gd name="T71" fmla="*/ 32 h 36"/>
                  <a:gd name="T72" fmla="*/ 14 w 27"/>
                  <a:gd name="T73" fmla="*/ 14 h 36"/>
                  <a:gd name="T74" fmla="*/ 17 w 27"/>
                  <a:gd name="T75" fmla="*/ 17 h 36"/>
                  <a:gd name="T76" fmla="*/ 18 w 27"/>
                  <a:gd name="T77" fmla="*/ 18 h 36"/>
                  <a:gd name="T78" fmla="*/ 18 w 27"/>
                  <a:gd name="T79" fmla="*/ 14 h 36"/>
                  <a:gd name="T80" fmla="*/ 14 w 27"/>
                  <a:gd name="T81" fmla="*/ 11 h 36"/>
                  <a:gd name="T82" fmla="*/ 13 w 27"/>
                  <a:gd name="T83" fmla="*/ 12 h 36"/>
                  <a:gd name="T84" fmla="*/ 10 w 27"/>
                  <a:gd name="T85" fmla="*/ 14 h 36"/>
                  <a:gd name="T86" fmla="*/ 10 w 27"/>
                  <a:gd name="T87" fmla="*/ 19 h 36"/>
                  <a:gd name="T88" fmla="*/ 13 w 27"/>
                  <a:gd name="T89" fmla="*/ 27 h 36"/>
                  <a:gd name="T90" fmla="*/ 10 w 27"/>
                  <a:gd name="T91" fmla="*/ 23 h 36"/>
                  <a:gd name="T92" fmla="*/ 9 w 27"/>
                  <a:gd name="T93" fmla="*/ 27 h 36"/>
                  <a:gd name="T94" fmla="*/ 13 w 27"/>
                  <a:gd name="T95" fmla="*/ 29 h 36"/>
                  <a:gd name="T96" fmla="*/ 14 w 27"/>
                  <a:gd name="T97" fmla="*/ 30 h 36"/>
                  <a:gd name="T98" fmla="*/ 18 w 27"/>
                  <a:gd name="T99" fmla="*/ 28 h 36"/>
                  <a:gd name="T100" fmla="*/ 18 w 27"/>
                  <a:gd name="T101" fmla="*/ 22 h 36"/>
                  <a:gd name="T102" fmla="*/ 13 w 27"/>
                  <a:gd name="T103" fmla="*/ 18 h 36"/>
                  <a:gd name="T104" fmla="*/ 12 w 27"/>
                  <a:gd name="T105" fmla="*/ 14 h 36"/>
                  <a:gd name="T106" fmla="*/ 13 w 27"/>
                  <a:gd name="T107" fmla="*/ 18 h 36"/>
                  <a:gd name="T108" fmla="*/ 14 w 27"/>
                  <a:gd name="T109" fmla="*/ 27 h 36"/>
                  <a:gd name="T110" fmla="*/ 16 w 27"/>
                  <a:gd name="T111" fmla="*/ 24 h 36"/>
                  <a:gd name="T112" fmla="*/ 16 w 27"/>
                  <a:gd name="T113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" h="36">
                    <a:moveTo>
                      <a:pt x="27" y="27"/>
                    </a:moveTo>
                    <a:cubicBezTo>
                      <a:pt x="27" y="23"/>
                      <a:pt x="26" y="18"/>
                      <a:pt x="26" y="18"/>
                    </a:cubicBezTo>
                    <a:cubicBezTo>
                      <a:pt x="26" y="12"/>
                      <a:pt x="22" y="8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7" y="4"/>
                      <a:pt x="18" y="3"/>
                    </a:cubicBezTo>
                    <a:cubicBezTo>
                      <a:pt x="18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5" y="1"/>
                      <a:pt x="12" y="0"/>
                      <a:pt x="11" y="0"/>
                    </a:cubicBezTo>
                    <a:cubicBezTo>
                      <a:pt x="10" y="0"/>
                      <a:pt x="9" y="1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cubicBezTo>
                      <a:pt x="10" y="4"/>
                      <a:pt x="11" y="4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6" y="8"/>
                      <a:pt x="2" y="12"/>
                      <a:pt x="2" y="18"/>
                    </a:cubicBezTo>
                    <a:cubicBezTo>
                      <a:pt x="1" y="18"/>
                      <a:pt x="0" y="23"/>
                      <a:pt x="0" y="27"/>
                    </a:cubicBezTo>
                    <a:cubicBezTo>
                      <a:pt x="0" y="29"/>
                      <a:pt x="1" y="31"/>
                      <a:pt x="2" y="33"/>
                    </a:cubicBezTo>
                    <a:cubicBezTo>
                      <a:pt x="4" y="35"/>
                      <a:pt x="9" y="36"/>
                      <a:pt x="14" y="36"/>
                    </a:cubicBezTo>
                    <a:cubicBezTo>
                      <a:pt x="19" y="36"/>
                      <a:pt x="24" y="35"/>
                      <a:pt x="26" y="33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7" y="31"/>
                      <a:pt x="27" y="29"/>
                      <a:pt x="27" y="27"/>
                    </a:cubicBezTo>
                    <a:close/>
                    <a:moveTo>
                      <a:pt x="11" y="3"/>
                    </a:moveTo>
                    <a:cubicBezTo>
                      <a:pt x="10" y="3"/>
                      <a:pt x="10" y="3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1"/>
                      <a:pt x="10" y="1"/>
                      <a:pt x="11" y="1"/>
                    </a:cubicBezTo>
                    <a:cubicBezTo>
                      <a:pt x="12" y="1"/>
                      <a:pt x="15" y="2"/>
                      <a:pt x="17" y="2"/>
                    </a:cubicBezTo>
                    <a:cubicBezTo>
                      <a:pt x="17" y="2"/>
                      <a:pt x="17" y="2"/>
                      <a:pt x="18" y="2"/>
                    </a:cubicBezTo>
                    <a:cubicBezTo>
                      <a:pt x="17" y="2"/>
                      <a:pt x="17" y="3"/>
                      <a:pt x="17" y="3"/>
                    </a:cubicBezTo>
                    <a:cubicBezTo>
                      <a:pt x="17" y="3"/>
                      <a:pt x="16" y="4"/>
                      <a:pt x="16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4"/>
                      <a:pt x="11" y="4"/>
                      <a:pt x="11" y="3"/>
                    </a:cubicBezTo>
                    <a:close/>
                    <a:moveTo>
                      <a:pt x="17" y="5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6" y="6"/>
                      <a:pt x="16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2" y="5"/>
                      <a:pt x="12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lose/>
                    <a:moveTo>
                      <a:pt x="26" y="32"/>
                    </a:moveTo>
                    <a:cubicBezTo>
                      <a:pt x="24" y="34"/>
                      <a:pt x="19" y="35"/>
                      <a:pt x="14" y="35"/>
                    </a:cubicBezTo>
                    <a:cubicBezTo>
                      <a:pt x="9" y="35"/>
                      <a:pt x="4" y="34"/>
                      <a:pt x="2" y="32"/>
                    </a:cubicBezTo>
                    <a:cubicBezTo>
                      <a:pt x="2" y="31"/>
                      <a:pt x="1" y="29"/>
                      <a:pt x="1" y="27"/>
                    </a:cubicBezTo>
                    <a:cubicBezTo>
                      <a:pt x="1" y="23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3"/>
                      <a:pt x="6" y="9"/>
                      <a:pt x="11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22" y="9"/>
                      <a:pt x="25" y="13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8"/>
                      <a:pt x="26" y="19"/>
                      <a:pt x="26" y="21"/>
                    </a:cubicBezTo>
                    <a:cubicBezTo>
                      <a:pt x="26" y="23"/>
                      <a:pt x="27" y="25"/>
                      <a:pt x="27" y="27"/>
                    </a:cubicBezTo>
                    <a:cubicBezTo>
                      <a:pt x="27" y="29"/>
                      <a:pt x="26" y="31"/>
                      <a:pt x="26" y="32"/>
                    </a:cubicBezTo>
                    <a:close/>
                    <a:moveTo>
                      <a:pt x="14" y="19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4"/>
                      <a:pt x="16" y="14"/>
                      <a:pt x="16" y="15"/>
                    </a:cubicBezTo>
                    <a:cubicBezTo>
                      <a:pt x="17" y="15"/>
                      <a:pt x="17" y="16"/>
                      <a:pt x="17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6" y="13"/>
                      <a:pt x="14" y="13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1" y="13"/>
                      <a:pt x="10" y="14"/>
                    </a:cubicBezTo>
                    <a:cubicBezTo>
                      <a:pt x="9" y="15"/>
                      <a:pt x="9" y="16"/>
                      <a:pt x="9" y="17"/>
                    </a:cubicBezTo>
                    <a:cubicBezTo>
                      <a:pt x="9" y="18"/>
                      <a:pt x="9" y="19"/>
                      <a:pt x="10" y="19"/>
                    </a:cubicBezTo>
                    <a:cubicBezTo>
                      <a:pt x="10" y="20"/>
                      <a:pt x="12" y="21"/>
                      <a:pt x="13" y="22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1" y="27"/>
                      <a:pt x="11" y="26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0" y="28"/>
                      <a:pt x="11" y="29"/>
                      <a:pt x="13" y="29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6" y="29"/>
                      <a:pt x="17" y="28"/>
                      <a:pt x="18" y="28"/>
                    </a:cubicBezTo>
                    <a:cubicBezTo>
                      <a:pt x="19" y="27"/>
                      <a:pt x="19" y="26"/>
                      <a:pt x="19" y="25"/>
                    </a:cubicBezTo>
                    <a:cubicBezTo>
                      <a:pt x="19" y="24"/>
                      <a:pt x="19" y="23"/>
                      <a:pt x="18" y="22"/>
                    </a:cubicBezTo>
                    <a:cubicBezTo>
                      <a:pt x="18" y="21"/>
                      <a:pt x="16" y="20"/>
                      <a:pt x="14" y="19"/>
                    </a:cubicBezTo>
                    <a:close/>
                    <a:moveTo>
                      <a:pt x="13" y="18"/>
                    </a:moveTo>
                    <a:cubicBezTo>
                      <a:pt x="12" y="17"/>
                      <a:pt x="11" y="16"/>
                      <a:pt x="11" y="15"/>
                    </a:cubicBezTo>
                    <a:cubicBezTo>
                      <a:pt x="11" y="15"/>
                      <a:pt x="12" y="15"/>
                      <a:pt x="12" y="14"/>
                    </a:cubicBezTo>
                    <a:cubicBezTo>
                      <a:pt x="12" y="14"/>
                      <a:pt x="13" y="14"/>
                      <a:pt x="13" y="14"/>
                    </a:cubicBezTo>
                    <a:lnTo>
                      <a:pt x="13" y="18"/>
                    </a:lnTo>
                    <a:close/>
                    <a:moveTo>
                      <a:pt x="16" y="27"/>
                    </a:moveTo>
                    <a:cubicBezTo>
                      <a:pt x="15" y="27"/>
                      <a:pt x="15" y="27"/>
                      <a:pt x="14" y="27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5" y="23"/>
                      <a:pt x="16" y="24"/>
                      <a:pt x="16" y="24"/>
                    </a:cubicBezTo>
                    <a:cubicBezTo>
                      <a:pt x="16" y="25"/>
                      <a:pt x="17" y="25"/>
                      <a:pt x="17" y="26"/>
                    </a:cubicBezTo>
                    <a:cubicBezTo>
                      <a:pt x="16" y="26"/>
                      <a:pt x="16" y="27"/>
                      <a:pt x="16" y="2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Freeform 98"/>
              <p:cNvSpPr>
                <a:spLocks noEditPoints="1"/>
              </p:cNvSpPr>
              <p:nvPr/>
            </p:nvSpPr>
            <p:spPr bwMode="auto">
              <a:xfrm>
                <a:off x="5881849" y="1537864"/>
                <a:ext cx="247650" cy="338137"/>
              </a:xfrm>
              <a:custGeom>
                <a:avLst/>
                <a:gdLst>
                  <a:gd name="T0" fmla="*/ 22 w 22"/>
                  <a:gd name="T1" fmla="*/ 10 h 30"/>
                  <a:gd name="T2" fmla="*/ 21 w 22"/>
                  <a:gd name="T3" fmla="*/ 8 h 30"/>
                  <a:gd name="T4" fmla="*/ 14 w 22"/>
                  <a:gd name="T5" fmla="*/ 1 h 30"/>
                  <a:gd name="T6" fmla="*/ 13 w 22"/>
                  <a:gd name="T7" fmla="*/ 1 h 30"/>
                  <a:gd name="T8" fmla="*/ 12 w 22"/>
                  <a:gd name="T9" fmla="*/ 1 h 30"/>
                  <a:gd name="T10" fmla="*/ 12 w 22"/>
                  <a:gd name="T11" fmla="*/ 0 h 30"/>
                  <a:gd name="T12" fmla="*/ 3 w 22"/>
                  <a:gd name="T13" fmla="*/ 0 h 30"/>
                  <a:gd name="T14" fmla="*/ 0 w 22"/>
                  <a:gd name="T15" fmla="*/ 4 h 30"/>
                  <a:gd name="T16" fmla="*/ 0 w 22"/>
                  <a:gd name="T17" fmla="*/ 13 h 30"/>
                  <a:gd name="T18" fmla="*/ 1 w 22"/>
                  <a:gd name="T19" fmla="*/ 11 h 30"/>
                  <a:gd name="T20" fmla="*/ 2 w 22"/>
                  <a:gd name="T21" fmla="*/ 11 h 30"/>
                  <a:gd name="T22" fmla="*/ 2 w 22"/>
                  <a:gd name="T23" fmla="*/ 4 h 30"/>
                  <a:gd name="T24" fmla="*/ 3 w 22"/>
                  <a:gd name="T25" fmla="*/ 3 h 30"/>
                  <a:gd name="T26" fmla="*/ 11 w 22"/>
                  <a:gd name="T27" fmla="*/ 3 h 30"/>
                  <a:gd name="T28" fmla="*/ 11 w 22"/>
                  <a:gd name="T29" fmla="*/ 7 h 30"/>
                  <a:gd name="T30" fmla="*/ 15 w 22"/>
                  <a:gd name="T31" fmla="*/ 11 h 30"/>
                  <a:gd name="T32" fmla="*/ 19 w 22"/>
                  <a:gd name="T33" fmla="*/ 11 h 30"/>
                  <a:gd name="T34" fmla="*/ 19 w 22"/>
                  <a:gd name="T35" fmla="*/ 27 h 30"/>
                  <a:gd name="T36" fmla="*/ 18 w 22"/>
                  <a:gd name="T37" fmla="*/ 28 h 30"/>
                  <a:gd name="T38" fmla="*/ 3 w 22"/>
                  <a:gd name="T39" fmla="*/ 28 h 30"/>
                  <a:gd name="T40" fmla="*/ 2 w 22"/>
                  <a:gd name="T41" fmla="*/ 27 h 30"/>
                  <a:gd name="T42" fmla="*/ 2 w 22"/>
                  <a:gd name="T43" fmla="*/ 25 h 30"/>
                  <a:gd name="T44" fmla="*/ 1 w 22"/>
                  <a:gd name="T45" fmla="*/ 26 h 30"/>
                  <a:gd name="T46" fmla="*/ 0 w 22"/>
                  <a:gd name="T47" fmla="*/ 27 h 30"/>
                  <a:gd name="T48" fmla="*/ 3 w 22"/>
                  <a:gd name="T49" fmla="*/ 30 h 30"/>
                  <a:gd name="T50" fmla="*/ 18 w 22"/>
                  <a:gd name="T51" fmla="*/ 30 h 30"/>
                  <a:gd name="T52" fmla="*/ 22 w 22"/>
                  <a:gd name="T53" fmla="*/ 27 h 30"/>
                  <a:gd name="T54" fmla="*/ 22 w 22"/>
                  <a:gd name="T55" fmla="*/ 10 h 30"/>
                  <a:gd name="T56" fmla="*/ 13 w 22"/>
                  <a:gd name="T57" fmla="*/ 7 h 30"/>
                  <a:gd name="T58" fmla="*/ 13 w 22"/>
                  <a:gd name="T59" fmla="*/ 5 h 30"/>
                  <a:gd name="T60" fmla="*/ 13 w 22"/>
                  <a:gd name="T61" fmla="*/ 4 h 30"/>
                  <a:gd name="T62" fmla="*/ 18 w 22"/>
                  <a:gd name="T63" fmla="*/ 9 h 30"/>
                  <a:gd name="T64" fmla="*/ 17 w 22"/>
                  <a:gd name="T65" fmla="*/ 9 h 30"/>
                  <a:gd name="T66" fmla="*/ 15 w 22"/>
                  <a:gd name="T67" fmla="*/ 9 h 30"/>
                  <a:gd name="T68" fmla="*/ 13 w 22"/>
                  <a:gd name="T69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30">
                    <a:moveTo>
                      <a:pt x="22" y="10"/>
                    </a:moveTo>
                    <a:cubicBezTo>
                      <a:pt x="21" y="9"/>
                      <a:pt x="21" y="8"/>
                      <a:pt x="21" y="8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1" y="11"/>
                    </a:cubicBezTo>
                    <a:cubicBezTo>
                      <a:pt x="1" y="11"/>
                      <a:pt x="1" y="11"/>
                      <a:pt x="2" y="1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3" y="11"/>
                      <a:pt x="15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9" y="28"/>
                      <a:pt x="18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2" y="28"/>
                      <a:pt x="2" y="27"/>
                      <a:pt x="2" y="27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1" y="30"/>
                      <a:pt x="3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20" y="30"/>
                      <a:pt x="22" y="28"/>
                      <a:pt x="22" y="27"/>
                    </a:cubicBezTo>
                    <a:cubicBezTo>
                      <a:pt x="22" y="10"/>
                      <a:pt x="22" y="10"/>
                      <a:pt x="22" y="10"/>
                    </a:cubicBezTo>
                    <a:close/>
                    <a:moveTo>
                      <a:pt x="13" y="7"/>
                    </a:moveTo>
                    <a:cubicBezTo>
                      <a:pt x="13" y="5"/>
                      <a:pt x="13" y="5"/>
                      <a:pt x="13" y="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9"/>
                      <a:pt x="13" y="8"/>
                      <a:pt x="13" y="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Freeform 99"/>
              <p:cNvSpPr>
                <a:spLocks/>
              </p:cNvSpPr>
              <p:nvPr/>
            </p:nvSpPr>
            <p:spPr bwMode="auto">
              <a:xfrm>
                <a:off x="6050124" y="1729952"/>
                <a:ext cx="46038" cy="22225"/>
              </a:xfrm>
              <a:custGeom>
                <a:avLst/>
                <a:gdLst>
                  <a:gd name="T0" fmla="*/ 0 w 4"/>
                  <a:gd name="T1" fmla="*/ 1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3 w 4"/>
                  <a:gd name="T9" fmla="*/ 0 h 2"/>
                  <a:gd name="T10" fmla="*/ 0 w 4"/>
                  <a:gd name="T11" fmla="*/ 0 h 2"/>
                  <a:gd name="T12" fmla="*/ 0 w 4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Freeform 100"/>
              <p:cNvSpPr>
                <a:spLocks/>
              </p:cNvSpPr>
              <p:nvPr/>
            </p:nvSpPr>
            <p:spPr bwMode="auto">
              <a:xfrm>
                <a:off x="6027899" y="1785514"/>
                <a:ext cx="68263" cy="22225"/>
              </a:xfrm>
              <a:custGeom>
                <a:avLst/>
                <a:gdLst>
                  <a:gd name="T0" fmla="*/ 5 w 6"/>
                  <a:gd name="T1" fmla="*/ 2 h 2"/>
                  <a:gd name="T2" fmla="*/ 6 w 6"/>
                  <a:gd name="T3" fmla="*/ 1 h 2"/>
                  <a:gd name="T4" fmla="*/ 5 w 6"/>
                  <a:gd name="T5" fmla="*/ 0 h 2"/>
                  <a:gd name="T6" fmla="*/ 1 w 6"/>
                  <a:gd name="T7" fmla="*/ 0 h 2"/>
                  <a:gd name="T8" fmla="*/ 0 w 6"/>
                  <a:gd name="T9" fmla="*/ 2 h 2"/>
                  <a:gd name="T10" fmla="*/ 5 w 6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">
                    <a:moveTo>
                      <a:pt x="5" y="2"/>
                    </a:moveTo>
                    <a:cubicBezTo>
                      <a:pt x="5" y="2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Freeform 101"/>
              <p:cNvSpPr>
                <a:spLocks noEditPoints="1"/>
              </p:cNvSpPr>
              <p:nvPr/>
            </p:nvSpPr>
            <p:spPr bwMode="auto">
              <a:xfrm>
                <a:off x="5723099" y="1650577"/>
                <a:ext cx="327025" cy="258762"/>
              </a:xfrm>
              <a:custGeom>
                <a:avLst/>
                <a:gdLst>
                  <a:gd name="T0" fmla="*/ 29 w 29"/>
                  <a:gd name="T1" fmla="*/ 7 h 23"/>
                  <a:gd name="T2" fmla="*/ 22 w 29"/>
                  <a:gd name="T3" fmla="*/ 0 h 23"/>
                  <a:gd name="T4" fmla="*/ 20 w 29"/>
                  <a:gd name="T5" fmla="*/ 0 h 23"/>
                  <a:gd name="T6" fmla="*/ 20 w 29"/>
                  <a:gd name="T7" fmla="*/ 0 h 23"/>
                  <a:gd name="T8" fmla="*/ 20 w 29"/>
                  <a:gd name="T9" fmla="*/ 0 h 23"/>
                  <a:gd name="T10" fmla="*/ 16 w 29"/>
                  <a:gd name="T11" fmla="*/ 1 h 23"/>
                  <a:gd name="T12" fmla="*/ 15 w 29"/>
                  <a:gd name="T13" fmla="*/ 2 h 23"/>
                  <a:gd name="T14" fmla="*/ 14 w 29"/>
                  <a:gd name="T15" fmla="*/ 3 h 23"/>
                  <a:gd name="T16" fmla="*/ 12 w 29"/>
                  <a:gd name="T17" fmla="*/ 6 h 23"/>
                  <a:gd name="T18" fmla="*/ 12 w 29"/>
                  <a:gd name="T19" fmla="*/ 8 h 23"/>
                  <a:gd name="T20" fmla="*/ 13 w 29"/>
                  <a:gd name="T21" fmla="*/ 10 h 23"/>
                  <a:gd name="T22" fmla="*/ 13 w 29"/>
                  <a:gd name="T23" fmla="*/ 10 h 23"/>
                  <a:gd name="T24" fmla="*/ 1 w 29"/>
                  <a:gd name="T25" fmla="*/ 18 h 23"/>
                  <a:gd name="T26" fmla="*/ 0 w 29"/>
                  <a:gd name="T27" fmla="*/ 20 h 23"/>
                  <a:gd name="T28" fmla="*/ 0 w 29"/>
                  <a:gd name="T29" fmla="*/ 20 h 23"/>
                  <a:gd name="T30" fmla="*/ 0 w 29"/>
                  <a:gd name="T31" fmla="*/ 20 h 23"/>
                  <a:gd name="T32" fmla="*/ 1 w 29"/>
                  <a:gd name="T33" fmla="*/ 22 h 23"/>
                  <a:gd name="T34" fmla="*/ 1 w 29"/>
                  <a:gd name="T35" fmla="*/ 22 h 23"/>
                  <a:gd name="T36" fmla="*/ 3 w 29"/>
                  <a:gd name="T37" fmla="*/ 23 h 23"/>
                  <a:gd name="T38" fmla="*/ 3 w 29"/>
                  <a:gd name="T39" fmla="*/ 23 h 23"/>
                  <a:gd name="T40" fmla="*/ 3 w 29"/>
                  <a:gd name="T41" fmla="*/ 23 h 23"/>
                  <a:gd name="T42" fmla="*/ 5 w 29"/>
                  <a:gd name="T43" fmla="*/ 23 h 23"/>
                  <a:gd name="T44" fmla="*/ 5 w 29"/>
                  <a:gd name="T45" fmla="*/ 22 h 23"/>
                  <a:gd name="T46" fmla="*/ 5 w 29"/>
                  <a:gd name="T47" fmla="*/ 22 h 23"/>
                  <a:gd name="T48" fmla="*/ 14 w 29"/>
                  <a:gd name="T49" fmla="*/ 16 h 23"/>
                  <a:gd name="T50" fmla="*/ 15 w 29"/>
                  <a:gd name="T51" fmla="*/ 15 h 23"/>
                  <a:gd name="T52" fmla="*/ 16 w 29"/>
                  <a:gd name="T53" fmla="*/ 15 h 23"/>
                  <a:gd name="T54" fmla="*/ 16 w 29"/>
                  <a:gd name="T55" fmla="*/ 15 h 23"/>
                  <a:gd name="T56" fmla="*/ 16 w 29"/>
                  <a:gd name="T57" fmla="*/ 15 h 23"/>
                  <a:gd name="T58" fmla="*/ 19 w 29"/>
                  <a:gd name="T59" fmla="*/ 16 h 23"/>
                  <a:gd name="T60" fmla="*/ 20 w 29"/>
                  <a:gd name="T61" fmla="*/ 16 h 23"/>
                  <a:gd name="T62" fmla="*/ 20 w 29"/>
                  <a:gd name="T63" fmla="*/ 16 h 23"/>
                  <a:gd name="T64" fmla="*/ 26 w 29"/>
                  <a:gd name="T65" fmla="*/ 14 h 23"/>
                  <a:gd name="T66" fmla="*/ 28 w 29"/>
                  <a:gd name="T67" fmla="*/ 12 h 23"/>
                  <a:gd name="T68" fmla="*/ 28 w 29"/>
                  <a:gd name="T69" fmla="*/ 10 h 23"/>
                  <a:gd name="T70" fmla="*/ 28 w 29"/>
                  <a:gd name="T71" fmla="*/ 10 h 23"/>
                  <a:gd name="T72" fmla="*/ 28 w 29"/>
                  <a:gd name="T73" fmla="*/ 9 h 23"/>
                  <a:gd name="T74" fmla="*/ 29 w 29"/>
                  <a:gd name="T75" fmla="*/ 8 h 23"/>
                  <a:gd name="T76" fmla="*/ 29 w 29"/>
                  <a:gd name="T77" fmla="*/ 8 h 23"/>
                  <a:gd name="T78" fmla="*/ 29 w 29"/>
                  <a:gd name="T79" fmla="*/ 7 h 23"/>
                  <a:gd name="T80" fmla="*/ 9 w 29"/>
                  <a:gd name="T81" fmla="*/ 18 h 23"/>
                  <a:gd name="T82" fmla="*/ 5 w 29"/>
                  <a:gd name="T83" fmla="*/ 21 h 23"/>
                  <a:gd name="T84" fmla="*/ 4 w 29"/>
                  <a:gd name="T85" fmla="*/ 22 h 23"/>
                  <a:gd name="T86" fmla="*/ 2 w 29"/>
                  <a:gd name="T87" fmla="*/ 21 h 23"/>
                  <a:gd name="T88" fmla="*/ 2 w 29"/>
                  <a:gd name="T89" fmla="*/ 20 h 23"/>
                  <a:gd name="T90" fmla="*/ 3 w 29"/>
                  <a:gd name="T91" fmla="*/ 19 h 23"/>
                  <a:gd name="T92" fmla="*/ 7 w 29"/>
                  <a:gd name="T93" fmla="*/ 16 h 23"/>
                  <a:gd name="T94" fmla="*/ 8 w 29"/>
                  <a:gd name="T95" fmla="*/ 15 h 23"/>
                  <a:gd name="T96" fmla="*/ 9 w 29"/>
                  <a:gd name="T97" fmla="*/ 16 h 23"/>
                  <a:gd name="T98" fmla="*/ 10 w 29"/>
                  <a:gd name="T99" fmla="*/ 17 h 23"/>
                  <a:gd name="T100" fmla="*/ 9 w 29"/>
                  <a:gd name="T101" fmla="*/ 18 h 23"/>
                  <a:gd name="T102" fmla="*/ 24 w 29"/>
                  <a:gd name="T103" fmla="*/ 12 h 23"/>
                  <a:gd name="T104" fmla="*/ 21 w 29"/>
                  <a:gd name="T105" fmla="*/ 13 h 23"/>
                  <a:gd name="T106" fmla="*/ 21 w 29"/>
                  <a:gd name="T107" fmla="*/ 13 h 23"/>
                  <a:gd name="T108" fmla="*/ 16 w 29"/>
                  <a:gd name="T109" fmla="*/ 10 h 23"/>
                  <a:gd name="T110" fmla="*/ 15 w 29"/>
                  <a:gd name="T111" fmla="*/ 8 h 23"/>
                  <a:gd name="T112" fmla="*/ 16 w 29"/>
                  <a:gd name="T113" fmla="*/ 5 h 23"/>
                  <a:gd name="T114" fmla="*/ 21 w 29"/>
                  <a:gd name="T115" fmla="*/ 2 h 23"/>
                  <a:gd name="T116" fmla="*/ 26 w 29"/>
                  <a:gd name="T117" fmla="*/ 7 h 23"/>
                  <a:gd name="T118" fmla="*/ 26 w 29"/>
                  <a:gd name="T119" fmla="*/ 8 h 23"/>
                  <a:gd name="T120" fmla="*/ 26 w 29"/>
                  <a:gd name="T121" fmla="*/ 9 h 23"/>
                  <a:gd name="T122" fmla="*/ 24 w 29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" h="23">
                    <a:moveTo>
                      <a:pt x="29" y="7"/>
                    </a:moveTo>
                    <a:cubicBezTo>
                      <a:pt x="28" y="4"/>
                      <a:pt x="26" y="1"/>
                      <a:pt x="22" y="0"/>
                    </a:cubicBezTo>
                    <a:cubicBezTo>
                      <a:pt x="22" y="0"/>
                      <a:pt x="21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7" y="0"/>
                      <a:pt x="16" y="1"/>
                    </a:cubicBezTo>
                    <a:cubicBezTo>
                      <a:pt x="15" y="1"/>
                      <a:pt x="15" y="2"/>
                      <a:pt x="15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4"/>
                      <a:pt x="13" y="5"/>
                      <a:pt x="12" y="6"/>
                    </a:cubicBezTo>
                    <a:cubicBezTo>
                      <a:pt x="12" y="7"/>
                      <a:pt x="12" y="7"/>
                      <a:pt x="12" y="8"/>
                    </a:cubicBezTo>
                    <a:cubicBezTo>
                      <a:pt x="12" y="9"/>
                      <a:pt x="12" y="9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0" y="1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3"/>
                      <a:pt x="4" y="23"/>
                      <a:pt x="5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7" y="15"/>
                      <a:pt x="18" y="16"/>
                      <a:pt x="19" y="16"/>
                    </a:cubicBezTo>
                    <a:cubicBezTo>
                      <a:pt x="19" y="16"/>
                      <a:pt x="20" y="16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5" y="15"/>
                      <a:pt x="26" y="14"/>
                    </a:cubicBezTo>
                    <a:cubicBezTo>
                      <a:pt x="27" y="13"/>
                      <a:pt x="27" y="12"/>
                      <a:pt x="28" y="12"/>
                    </a:cubicBezTo>
                    <a:cubicBezTo>
                      <a:pt x="28" y="11"/>
                      <a:pt x="28" y="10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9"/>
                      <a:pt x="28" y="9"/>
                    </a:cubicBezTo>
                    <a:cubicBezTo>
                      <a:pt x="29" y="9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7"/>
                      <a:pt x="29" y="7"/>
                    </a:cubicBezTo>
                    <a:close/>
                    <a:moveTo>
                      <a:pt x="9" y="18"/>
                    </a:move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4" y="22"/>
                      <a:pt x="4" y="22"/>
                    </a:cubicBezTo>
                    <a:cubicBezTo>
                      <a:pt x="3" y="22"/>
                      <a:pt x="3" y="21"/>
                      <a:pt x="2" y="21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2" y="19"/>
                      <a:pt x="2" y="19"/>
                      <a:pt x="3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5"/>
                      <a:pt x="8" y="15"/>
                      <a:pt x="8" y="15"/>
                    </a:cubicBezTo>
                    <a:cubicBezTo>
                      <a:pt x="9" y="15"/>
                      <a:pt x="9" y="16"/>
                      <a:pt x="9" y="16"/>
                    </a:cubicBezTo>
                    <a:cubicBezTo>
                      <a:pt x="10" y="16"/>
                      <a:pt x="10" y="17"/>
                      <a:pt x="10" y="17"/>
                    </a:cubicBezTo>
                    <a:cubicBezTo>
                      <a:pt x="10" y="18"/>
                      <a:pt x="9" y="18"/>
                      <a:pt x="9" y="18"/>
                    </a:cubicBezTo>
                    <a:close/>
                    <a:moveTo>
                      <a:pt x="24" y="12"/>
                    </a:moveTo>
                    <a:cubicBezTo>
                      <a:pt x="24" y="12"/>
                      <a:pt x="22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18" y="13"/>
                      <a:pt x="17" y="12"/>
                      <a:pt x="16" y="10"/>
                    </a:cubicBezTo>
                    <a:cubicBezTo>
                      <a:pt x="15" y="9"/>
                      <a:pt x="15" y="9"/>
                      <a:pt x="15" y="8"/>
                    </a:cubicBezTo>
                    <a:cubicBezTo>
                      <a:pt x="15" y="7"/>
                      <a:pt x="15" y="6"/>
                      <a:pt x="16" y="5"/>
                    </a:cubicBezTo>
                    <a:cubicBezTo>
                      <a:pt x="17" y="3"/>
                      <a:pt x="18" y="2"/>
                      <a:pt x="21" y="2"/>
                    </a:cubicBezTo>
                    <a:cubicBezTo>
                      <a:pt x="23" y="2"/>
                      <a:pt x="26" y="4"/>
                      <a:pt x="26" y="7"/>
                    </a:cubicBezTo>
                    <a:cubicBezTo>
                      <a:pt x="26" y="7"/>
                      <a:pt x="26" y="7"/>
                      <a:pt x="26" y="8"/>
                    </a:cubicBezTo>
                    <a:cubicBezTo>
                      <a:pt x="26" y="8"/>
                      <a:pt x="26" y="9"/>
                      <a:pt x="26" y="9"/>
                    </a:cubicBezTo>
                    <a:cubicBezTo>
                      <a:pt x="25" y="10"/>
                      <a:pt x="25" y="11"/>
                      <a:pt x="24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Freeform 102"/>
              <p:cNvSpPr>
                <a:spLocks/>
              </p:cNvSpPr>
              <p:nvPr/>
            </p:nvSpPr>
            <p:spPr bwMode="auto">
              <a:xfrm>
                <a:off x="5959636" y="17966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Freeform 103"/>
              <p:cNvSpPr>
                <a:spLocks/>
              </p:cNvSpPr>
              <p:nvPr/>
            </p:nvSpPr>
            <p:spPr bwMode="auto">
              <a:xfrm>
                <a:off x="5959636" y="1785514"/>
                <a:ext cx="34925" cy="1111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0 w 3"/>
                  <a:gd name="T5" fmla="*/ 1 h 1"/>
                  <a:gd name="T6" fmla="*/ 3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8" name="Freeform 104"/>
              <p:cNvSpPr>
                <a:spLocks/>
              </p:cNvSpPr>
              <p:nvPr/>
            </p:nvSpPr>
            <p:spPr bwMode="auto">
              <a:xfrm>
                <a:off x="5926299" y="1752177"/>
                <a:ext cx="68263" cy="33337"/>
              </a:xfrm>
              <a:custGeom>
                <a:avLst/>
                <a:gdLst>
                  <a:gd name="T0" fmla="*/ 6 w 6"/>
                  <a:gd name="T1" fmla="*/ 0 h 3"/>
                  <a:gd name="T2" fmla="*/ 6 w 6"/>
                  <a:gd name="T3" fmla="*/ 0 h 3"/>
                  <a:gd name="T4" fmla="*/ 6 w 6"/>
                  <a:gd name="T5" fmla="*/ 0 h 3"/>
                  <a:gd name="T6" fmla="*/ 6 w 6"/>
                  <a:gd name="T7" fmla="*/ 0 h 3"/>
                  <a:gd name="T8" fmla="*/ 2 w 6"/>
                  <a:gd name="T9" fmla="*/ 2 h 3"/>
                  <a:gd name="T10" fmla="*/ 1 w 6"/>
                  <a:gd name="T11" fmla="*/ 2 h 3"/>
                  <a:gd name="T12" fmla="*/ 0 w 6"/>
                  <a:gd name="T13" fmla="*/ 2 h 3"/>
                  <a:gd name="T14" fmla="*/ 0 w 6"/>
                  <a:gd name="T15" fmla="*/ 3 h 3"/>
                  <a:gd name="T16" fmla="*/ 0 w 6"/>
                  <a:gd name="T17" fmla="*/ 3 h 3"/>
                  <a:gd name="T18" fmla="*/ 2 w 6"/>
                  <a:gd name="T19" fmla="*/ 3 h 3"/>
                  <a:gd name="T20" fmla="*/ 2 w 6"/>
                  <a:gd name="T21" fmla="*/ 3 h 3"/>
                  <a:gd name="T22" fmla="*/ 3 w 6"/>
                  <a:gd name="T23" fmla="*/ 3 h 3"/>
                  <a:gd name="T24" fmla="*/ 5 w 6"/>
                  <a:gd name="T25" fmla="*/ 3 h 3"/>
                  <a:gd name="T26" fmla="*/ 6 w 6"/>
                  <a:gd name="T27" fmla="*/ 1 h 3"/>
                  <a:gd name="T28" fmla="*/ 6 w 6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4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2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Freeform 105"/>
              <p:cNvSpPr>
                <a:spLocks/>
              </p:cNvSpPr>
              <p:nvPr/>
            </p:nvSpPr>
            <p:spPr bwMode="auto">
              <a:xfrm>
                <a:off x="8315486" y="1007639"/>
                <a:ext cx="292100" cy="304800"/>
              </a:xfrm>
              <a:custGeom>
                <a:avLst/>
                <a:gdLst>
                  <a:gd name="T0" fmla="*/ 18 w 26"/>
                  <a:gd name="T1" fmla="*/ 7 h 27"/>
                  <a:gd name="T2" fmla="*/ 19 w 26"/>
                  <a:gd name="T3" fmla="*/ 9 h 27"/>
                  <a:gd name="T4" fmla="*/ 19 w 26"/>
                  <a:gd name="T5" fmla="*/ 9 h 27"/>
                  <a:gd name="T6" fmla="*/ 24 w 26"/>
                  <a:gd name="T7" fmla="*/ 10 h 27"/>
                  <a:gd name="T8" fmla="*/ 24 w 26"/>
                  <a:gd name="T9" fmla="*/ 10 h 27"/>
                  <a:gd name="T10" fmla="*/ 26 w 26"/>
                  <a:gd name="T11" fmla="*/ 8 h 27"/>
                  <a:gd name="T12" fmla="*/ 26 w 26"/>
                  <a:gd name="T13" fmla="*/ 8 h 27"/>
                  <a:gd name="T14" fmla="*/ 26 w 26"/>
                  <a:gd name="T15" fmla="*/ 3 h 27"/>
                  <a:gd name="T16" fmla="*/ 26 w 26"/>
                  <a:gd name="T17" fmla="*/ 3 h 27"/>
                  <a:gd name="T18" fmla="*/ 24 w 26"/>
                  <a:gd name="T19" fmla="*/ 2 h 27"/>
                  <a:gd name="T20" fmla="*/ 23 w 26"/>
                  <a:gd name="T21" fmla="*/ 3 h 27"/>
                  <a:gd name="T22" fmla="*/ 22 w 26"/>
                  <a:gd name="T23" fmla="*/ 3 h 27"/>
                  <a:gd name="T24" fmla="*/ 14 w 26"/>
                  <a:gd name="T25" fmla="*/ 0 h 27"/>
                  <a:gd name="T26" fmla="*/ 0 w 26"/>
                  <a:gd name="T27" fmla="*/ 14 h 27"/>
                  <a:gd name="T28" fmla="*/ 14 w 26"/>
                  <a:gd name="T29" fmla="*/ 27 h 27"/>
                  <a:gd name="T30" fmla="*/ 25 w 26"/>
                  <a:gd name="T31" fmla="*/ 21 h 27"/>
                  <a:gd name="T32" fmla="*/ 24 w 26"/>
                  <a:gd name="T33" fmla="*/ 18 h 27"/>
                  <a:gd name="T34" fmla="*/ 22 w 26"/>
                  <a:gd name="T35" fmla="*/ 19 h 27"/>
                  <a:gd name="T36" fmla="*/ 22 w 26"/>
                  <a:gd name="T37" fmla="*/ 19 h 27"/>
                  <a:gd name="T38" fmla="*/ 14 w 26"/>
                  <a:gd name="T39" fmla="*/ 23 h 27"/>
                  <a:gd name="T40" fmla="*/ 4 w 26"/>
                  <a:gd name="T41" fmla="*/ 14 h 27"/>
                  <a:gd name="T42" fmla="*/ 14 w 26"/>
                  <a:gd name="T43" fmla="*/ 4 h 27"/>
                  <a:gd name="T44" fmla="*/ 20 w 26"/>
                  <a:gd name="T45" fmla="*/ 6 h 27"/>
                  <a:gd name="T46" fmla="*/ 19 w 26"/>
                  <a:gd name="T47" fmla="*/ 6 h 27"/>
                  <a:gd name="T48" fmla="*/ 18 w 26"/>
                  <a:gd name="T49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27">
                    <a:moveTo>
                      <a:pt x="18" y="7"/>
                    </a:moveTo>
                    <a:cubicBezTo>
                      <a:pt x="17" y="8"/>
                      <a:pt x="18" y="8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2" y="9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6" y="9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6"/>
                      <a:pt x="26" y="4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1"/>
                      <a:pt x="25" y="1"/>
                      <a:pt x="24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18" y="27"/>
                      <a:pt x="23" y="25"/>
                      <a:pt x="25" y="21"/>
                    </a:cubicBezTo>
                    <a:cubicBezTo>
                      <a:pt x="26" y="20"/>
                      <a:pt x="25" y="19"/>
                      <a:pt x="24" y="18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2"/>
                      <a:pt x="17" y="23"/>
                      <a:pt x="14" y="23"/>
                    </a:cubicBezTo>
                    <a:cubicBezTo>
                      <a:pt x="8" y="23"/>
                      <a:pt x="4" y="19"/>
                      <a:pt x="4" y="14"/>
                    </a:cubicBezTo>
                    <a:cubicBezTo>
                      <a:pt x="4" y="8"/>
                      <a:pt x="8" y="4"/>
                      <a:pt x="14" y="4"/>
                    </a:cubicBezTo>
                    <a:cubicBezTo>
                      <a:pt x="16" y="4"/>
                      <a:pt x="18" y="4"/>
                      <a:pt x="20" y="6"/>
                    </a:cubicBezTo>
                    <a:cubicBezTo>
                      <a:pt x="20" y="6"/>
                      <a:pt x="19" y="6"/>
                      <a:pt x="19" y="6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0" name="Freeform 106"/>
              <p:cNvSpPr>
                <a:spLocks/>
              </p:cNvSpPr>
              <p:nvPr/>
            </p:nvSpPr>
            <p:spPr bwMode="auto">
              <a:xfrm>
                <a:off x="8269449" y="1560089"/>
                <a:ext cx="57150" cy="327025"/>
              </a:xfrm>
              <a:custGeom>
                <a:avLst/>
                <a:gdLst>
                  <a:gd name="T0" fmla="*/ 4 w 5"/>
                  <a:gd name="T1" fmla="*/ 3 h 29"/>
                  <a:gd name="T2" fmla="*/ 5 w 5"/>
                  <a:gd name="T3" fmla="*/ 0 h 29"/>
                  <a:gd name="T4" fmla="*/ 0 w 5"/>
                  <a:gd name="T5" fmla="*/ 3 h 29"/>
                  <a:gd name="T6" fmla="*/ 0 w 5"/>
                  <a:gd name="T7" fmla="*/ 26 h 29"/>
                  <a:gd name="T8" fmla="*/ 5 w 5"/>
                  <a:gd name="T9" fmla="*/ 29 h 29"/>
                  <a:gd name="T10" fmla="*/ 4 w 5"/>
                  <a:gd name="T11" fmla="*/ 27 h 29"/>
                  <a:gd name="T12" fmla="*/ 4 w 5"/>
                  <a:gd name="T1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9">
                    <a:moveTo>
                      <a:pt x="4" y="3"/>
                    </a:moveTo>
                    <a:cubicBezTo>
                      <a:pt x="4" y="2"/>
                      <a:pt x="4" y="0"/>
                      <a:pt x="5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8"/>
                      <a:pt x="2" y="29"/>
                      <a:pt x="5" y="29"/>
                    </a:cubicBezTo>
                    <a:cubicBezTo>
                      <a:pt x="4" y="29"/>
                      <a:pt x="4" y="28"/>
                      <a:pt x="4" y="27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1" name="Freeform 107"/>
              <p:cNvSpPr>
                <a:spLocks noEditPoints="1"/>
              </p:cNvSpPr>
              <p:nvPr/>
            </p:nvSpPr>
            <p:spPr bwMode="auto">
              <a:xfrm>
                <a:off x="8439311" y="1560089"/>
                <a:ext cx="212725" cy="327025"/>
              </a:xfrm>
              <a:custGeom>
                <a:avLst/>
                <a:gdLst>
                  <a:gd name="T0" fmla="*/ 0 w 19"/>
                  <a:gd name="T1" fmla="*/ 0 h 29"/>
                  <a:gd name="T2" fmla="*/ 0 w 19"/>
                  <a:gd name="T3" fmla="*/ 27 h 29"/>
                  <a:gd name="T4" fmla="*/ 13 w 19"/>
                  <a:gd name="T5" fmla="*/ 29 h 29"/>
                  <a:gd name="T6" fmla="*/ 19 w 19"/>
                  <a:gd name="T7" fmla="*/ 3 h 29"/>
                  <a:gd name="T8" fmla="*/ 3 w 19"/>
                  <a:gd name="T9" fmla="*/ 6 h 29"/>
                  <a:gd name="T10" fmla="*/ 5 w 19"/>
                  <a:gd name="T11" fmla="*/ 2 h 29"/>
                  <a:gd name="T12" fmla="*/ 16 w 19"/>
                  <a:gd name="T13" fmla="*/ 4 h 29"/>
                  <a:gd name="T14" fmla="*/ 14 w 19"/>
                  <a:gd name="T15" fmla="*/ 8 h 29"/>
                  <a:gd name="T16" fmla="*/ 3 w 19"/>
                  <a:gd name="T17" fmla="*/ 6 h 29"/>
                  <a:gd name="T18" fmla="*/ 16 w 19"/>
                  <a:gd name="T19" fmla="*/ 11 h 29"/>
                  <a:gd name="T20" fmla="*/ 12 w 19"/>
                  <a:gd name="T21" fmla="*/ 12 h 29"/>
                  <a:gd name="T22" fmla="*/ 11 w 19"/>
                  <a:gd name="T23" fmla="*/ 10 h 29"/>
                  <a:gd name="T24" fmla="*/ 16 w 19"/>
                  <a:gd name="T25" fmla="*/ 10 h 29"/>
                  <a:gd name="T26" fmla="*/ 10 w 19"/>
                  <a:gd name="T27" fmla="*/ 10 h 29"/>
                  <a:gd name="T28" fmla="*/ 9 w 19"/>
                  <a:gd name="T29" fmla="*/ 12 h 29"/>
                  <a:gd name="T30" fmla="*/ 4 w 19"/>
                  <a:gd name="T31" fmla="*/ 11 h 29"/>
                  <a:gd name="T32" fmla="*/ 5 w 19"/>
                  <a:gd name="T33" fmla="*/ 10 h 29"/>
                  <a:gd name="T34" fmla="*/ 10 w 19"/>
                  <a:gd name="T35" fmla="*/ 10 h 29"/>
                  <a:gd name="T36" fmla="*/ 4 w 19"/>
                  <a:gd name="T37" fmla="*/ 24 h 29"/>
                  <a:gd name="T38" fmla="*/ 8 w 19"/>
                  <a:gd name="T39" fmla="*/ 24 h 29"/>
                  <a:gd name="T40" fmla="*/ 6 w 19"/>
                  <a:gd name="T41" fmla="*/ 21 h 29"/>
                  <a:gd name="T42" fmla="*/ 6 w 19"/>
                  <a:gd name="T43" fmla="*/ 18 h 29"/>
                  <a:gd name="T44" fmla="*/ 6 w 19"/>
                  <a:gd name="T45" fmla="*/ 21 h 29"/>
                  <a:gd name="T46" fmla="*/ 4 w 19"/>
                  <a:gd name="T47" fmla="*/ 15 h 29"/>
                  <a:gd name="T48" fmla="*/ 8 w 19"/>
                  <a:gd name="T49" fmla="*/ 15 h 29"/>
                  <a:gd name="T50" fmla="*/ 10 w 19"/>
                  <a:gd name="T51" fmla="*/ 26 h 29"/>
                  <a:gd name="T52" fmla="*/ 10 w 19"/>
                  <a:gd name="T53" fmla="*/ 22 h 29"/>
                  <a:gd name="T54" fmla="*/ 10 w 19"/>
                  <a:gd name="T55" fmla="*/ 26 h 29"/>
                  <a:gd name="T56" fmla="*/ 9 w 19"/>
                  <a:gd name="T57" fmla="*/ 19 h 29"/>
                  <a:gd name="T58" fmla="*/ 12 w 19"/>
                  <a:gd name="T59" fmla="*/ 19 h 29"/>
                  <a:gd name="T60" fmla="*/ 10 w 19"/>
                  <a:gd name="T61" fmla="*/ 17 h 29"/>
                  <a:gd name="T62" fmla="*/ 10 w 19"/>
                  <a:gd name="T63" fmla="*/ 13 h 29"/>
                  <a:gd name="T64" fmla="*/ 10 w 19"/>
                  <a:gd name="T65" fmla="*/ 17 h 29"/>
                  <a:gd name="T66" fmla="*/ 13 w 19"/>
                  <a:gd name="T67" fmla="*/ 24 h 29"/>
                  <a:gd name="T68" fmla="*/ 16 w 19"/>
                  <a:gd name="T69" fmla="*/ 24 h 29"/>
                  <a:gd name="T70" fmla="*/ 15 w 19"/>
                  <a:gd name="T71" fmla="*/ 21 h 29"/>
                  <a:gd name="T72" fmla="*/ 15 w 19"/>
                  <a:gd name="T73" fmla="*/ 18 h 29"/>
                  <a:gd name="T74" fmla="*/ 15 w 19"/>
                  <a:gd name="T75" fmla="*/ 21 h 29"/>
                  <a:gd name="T76" fmla="*/ 13 w 19"/>
                  <a:gd name="T77" fmla="*/ 15 h 29"/>
                  <a:gd name="T78" fmla="*/ 16 w 19"/>
                  <a:gd name="T79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" h="29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"/>
                      <a:pt x="0" y="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9"/>
                      <a:pt x="0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7" y="29"/>
                      <a:pt x="19" y="28"/>
                      <a:pt x="19" y="2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1"/>
                      <a:pt x="17" y="0"/>
                      <a:pt x="13" y="0"/>
                    </a:cubicBezTo>
                    <a:close/>
                    <a:moveTo>
                      <a:pt x="3" y="6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2"/>
                      <a:pt x="16" y="3"/>
                      <a:pt x="16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5" y="8"/>
                      <a:pt x="1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3" y="7"/>
                      <a:pt x="3" y="6"/>
                    </a:cubicBezTo>
                    <a:close/>
                    <a:moveTo>
                      <a:pt x="16" y="10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2" y="10"/>
                      <a:pt x="12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lose/>
                    <a:moveTo>
                      <a:pt x="10" y="10"/>
                    </a:move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4" y="12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lose/>
                    <a:moveTo>
                      <a:pt x="6" y="26"/>
                    </a:moveTo>
                    <a:cubicBezTo>
                      <a:pt x="5" y="26"/>
                      <a:pt x="4" y="25"/>
                      <a:pt x="4" y="24"/>
                    </a:cubicBezTo>
                    <a:cubicBezTo>
                      <a:pt x="4" y="23"/>
                      <a:pt x="5" y="22"/>
                      <a:pt x="6" y="22"/>
                    </a:cubicBezTo>
                    <a:cubicBezTo>
                      <a:pt x="7" y="22"/>
                      <a:pt x="8" y="23"/>
                      <a:pt x="8" y="24"/>
                    </a:cubicBezTo>
                    <a:cubicBezTo>
                      <a:pt x="8" y="25"/>
                      <a:pt x="7" y="26"/>
                      <a:pt x="6" y="26"/>
                    </a:cubicBezTo>
                    <a:close/>
                    <a:moveTo>
                      <a:pt x="6" y="21"/>
                    </a:moveTo>
                    <a:cubicBezTo>
                      <a:pt x="5" y="21"/>
                      <a:pt x="4" y="20"/>
                      <a:pt x="4" y="19"/>
                    </a:cubicBezTo>
                    <a:cubicBezTo>
                      <a:pt x="4" y="18"/>
                      <a:pt x="5" y="18"/>
                      <a:pt x="6" y="18"/>
                    </a:cubicBezTo>
                    <a:cubicBezTo>
                      <a:pt x="7" y="18"/>
                      <a:pt x="8" y="18"/>
                      <a:pt x="8" y="19"/>
                    </a:cubicBezTo>
                    <a:cubicBezTo>
                      <a:pt x="8" y="20"/>
                      <a:pt x="7" y="21"/>
                      <a:pt x="6" y="21"/>
                    </a:cubicBezTo>
                    <a:close/>
                    <a:moveTo>
                      <a:pt x="6" y="17"/>
                    </a:moveTo>
                    <a:cubicBezTo>
                      <a:pt x="5" y="17"/>
                      <a:pt x="4" y="16"/>
                      <a:pt x="4" y="15"/>
                    </a:cubicBezTo>
                    <a:cubicBezTo>
                      <a:pt x="4" y="14"/>
                      <a:pt x="5" y="13"/>
                      <a:pt x="6" y="13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8" y="16"/>
                      <a:pt x="7" y="17"/>
                      <a:pt x="6" y="17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9" y="25"/>
                      <a:pt x="9" y="24"/>
                    </a:cubicBezTo>
                    <a:cubicBezTo>
                      <a:pt x="9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0" y="21"/>
                    </a:moveTo>
                    <a:cubicBezTo>
                      <a:pt x="9" y="21"/>
                      <a:pt x="9" y="20"/>
                      <a:pt x="9" y="19"/>
                    </a:cubicBezTo>
                    <a:cubicBezTo>
                      <a:pt x="9" y="18"/>
                      <a:pt x="9" y="18"/>
                      <a:pt x="10" y="18"/>
                    </a:cubicBezTo>
                    <a:cubicBezTo>
                      <a:pt x="11" y="18"/>
                      <a:pt x="12" y="18"/>
                      <a:pt x="12" y="19"/>
                    </a:cubicBezTo>
                    <a:cubicBezTo>
                      <a:pt x="12" y="20"/>
                      <a:pt x="11" y="21"/>
                      <a:pt x="10" y="21"/>
                    </a:cubicBezTo>
                    <a:close/>
                    <a:moveTo>
                      <a:pt x="10" y="17"/>
                    </a:moveTo>
                    <a:cubicBezTo>
                      <a:pt x="9" y="17"/>
                      <a:pt x="9" y="16"/>
                      <a:pt x="9" y="15"/>
                    </a:cubicBezTo>
                    <a:cubicBezTo>
                      <a:pt x="9" y="14"/>
                      <a:pt x="9" y="13"/>
                      <a:pt x="10" y="13"/>
                    </a:cubicBezTo>
                    <a:cubicBezTo>
                      <a:pt x="11" y="13"/>
                      <a:pt x="12" y="14"/>
                      <a:pt x="12" y="15"/>
                    </a:cubicBezTo>
                    <a:cubicBezTo>
                      <a:pt x="12" y="16"/>
                      <a:pt x="11" y="17"/>
                      <a:pt x="10" y="17"/>
                    </a:cubicBezTo>
                    <a:close/>
                    <a:moveTo>
                      <a:pt x="15" y="26"/>
                    </a:moveTo>
                    <a:cubicBezTo>
                      <a:pt x="14" y="26"/>
                      <a:pt x="13" y="25"/>
                      <a:pt x="13" y="24"/>
                    </a:cubicBezTo>
                    <a:cubicBezTo>
                      <a:pt x="13" y="23"/>
                      <a:pt x="14" y="22"/>
                      <a:pt x="15" y="22"/>
                    </a:cubicBezTo>
                    <a:cubicBezTo>
                      <a:pt x="16" y="22"/>
                      <a:pt x="16" y="23"/>
                      <a:pt x="16" y="24"/>
                    </a:cubicBezTo>
                    <a:cubicBezTo>
                      <a:pt x="16" y="25"/>
                      <a:pt x="16" y="26"/>
                      <a:pt x="15" y="26"/>
                    </a:cubicBezTo>
                    <a:close/>
                    <a:moveTo>
                      <a:pt x="15" y="21"/>
                    </a:moveTo>
                    <a:cubicBezTo>
                      <a:pt x="14" y="21"/>
                      <a:pt x="13" y="20"/>
                      <a:pt x="13" y="19"/>
                    </a:cubicBezTo>
                    <a:cubicBezTo>
                      <a:pt x="13" y="18"/>
                      <a:pt x="14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0"/>
                      <a:pt x="16" y="21"/>
                      <a:pt x="15" y="21"/>
                    </a:cubicBezTo>
                    <a:close/>
                    <a:moveTo>
                      <a:pt x="15" y="17"/>
                    </a:moveTo>
                    <a:cubicBezTo>
                      <a:pt x="14" y="17"/>
                      <a:pt x="13" y="16"/>
                      <a:pt x="13" y="15"/>
                    </a:cubicBezTo>
                    <a:cubicBezTo>
                      <a:pt x="13" y="14"/>
                      <a:pt x="14" y="13"/>
                      <a:pt x="15" y="13"/>
                    </a:cubicBezTo>
                    <a:cubicBezTo>
                      <a:pt x="16" y="13"/>
                      <a:pt x="16" y="14"/>
                      <a:pt x="16" y="15"/>
                    </a:cubicBezTo>
                    <a:cubicBezTo>
                      <a:pt x="16" y="16"/>
                      <a:pt x="16" y="17"/>
                      <a:pt x="15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2" name="Freeform 108"/>
              <p:cNvSpPr>
                <a:spLocks noEditPoints="1"/>
              </p:cNvSpPr>
              <p:nvPr/>
            </p:nvSpPr>
            <p:spPr bwMode="auto">
              <a:xfrm>
                <a:off x="8326599" y="1548977"/>
                <a:ext cx="112713" cy="349250"/>
              </a:xfrm>
              <a:custGeom>
                <a:avLst/>
                <a:gdLst>
                  <a:gd name="T0" fmla="*/ 9 w 10"/>
                  <a:gd name="T1" fmla="*/ 0 h 31"/>
                  <a:gd name="T2" fmla="*/ 5 w 10"/>
                  <a:gd name="T3" fmla="*/ 0 h 31"/>
                  <a:gd name="T4" fmla="*/ 0 w 10"/>
                  <a:gd name="T5" fmla="*/ 0 h 31"/>
                  <a:gd name="T6" fmla="*/ 0 w 10"/>
                  <a:gd name="T7" fmla="*/ 6 h 31"/>
                  <a:gd name="T8" fmla="*/ 0 w 10"/>
                  <a:gd name="T9" fmla="*/ 25 h 31"/>
                  <a:gd name="T10" fmla="*/ 0 w 10"/>
                  <a:gd name="T11" fmla="*/ 31 h 31"/>
                  <a:gd name="T12" fmla="*/ 5 w 10"/>
                  <a:gd name="T13" fmla="*/ 31 h 31"/>
                  <a:gd name="T14" fmla="*/ 9 w 10"/>
                  <a:gd name="T15" fmla="*/ 31 h 31"/>
                  <a:gd name="T16" fmla="*/ 10 w 10"/>
                  <a:gd name="T17" fmla="*/ 25 h 31"/>
                  <a:gd name="T18" fmla="*/ 10 w 10"/>
                  <a:gd name="T19" fmla="*/ 6 h 31"/>
                  <a:gd name="T20" fmla="*/ 9 w 10"/>
                  <a:gd name="T21" fmla="*/ 0 h 31"/>
                  <a:gd name="T22" fmla="*/ 7 w 10"/>
                  <a:gd name="T23" fmla="*/ 14 h 31"/>
                  <a:gd name="T24" fmla="*/ 3 w 10"/>
                  <a:gd name="T25" fmla="*/ 14 h 31"/>
                  <a:gd name="T26" fmla="*/ 2 w 10"/>
                  <a:gd name="T27" fmla="*/ 14 h 31"/>
                  <a:gd name="T28" fmla="*/ 3 w 10"/>
                  <a:gd name="T29" fmla="*/ 13 h 31"/>
                  <a:gd name="T30" fmla="*/ 7 w 10"/>
                  <a:gd name="T31" fmla="*/ 13 h 31"/>
                  <a:gd name="T32" fmla="*/ 8 w 10"/>
                  <a:gd name="T33" fmla="*/ 14 h 31"/>
                  <a:gd name="T34" fmla="*/ 7 w 10"/>
                  <a:gd name="T35" fmla="*/ 14 h 31"/>
                  <a:gd name="T36" fmla="*/ 7 w 10"/>
                  <a:gd name="T37" fmla="*/ 12 h 31"/>
                  <a:gd name="T38" fmla="*/ 3 w 10"/>
                  <a:gd name="T39" fmla="*/ 12 h 31"/>
                  <a:gd name="T40" fmla="*/ 2 w 10"/>
                  <a:gd name="T41" fmla="*/ 11 h 31"/>
                  <a:gd name="T42" fmla="*/ 3 w 10"/>
                  <a:gd name="T43" fmla="*/ 10 h 31"/>
                  <a:gd name="T44" fmla="*/ 7 w 10"/>
                  <a:gd name="T45" fmla="*/ 10 h 31"/>
                  <a:gd name="T46" fmla="*/ 8 w 10"/>
                  <a:gd name="T47" fmla="*/ 11 h 31"/>
                  <a:gd name="T48" fmla="*/ 7 w 10"/>
                  <a:gd name="T4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31">
                    <a:moveTo>
                      <a:pt x="9" y="0"/>
                    </a:moveTo>
                    <a:cubicBezTo>
                      <a:pt x="9" y="0"/>
                      <a:pt x="7" y="0"/>
                      <a:pt x="5" y="0"/>
                    </a:cubicBezTo>
                    <a:cubicBezTo>
                      <a:pt x="3" y="0"/>
                      <a:pt x="0" y="0"/>
                      <a:pt x="0" y="0"/>
                    </a:cubicBezTo>
                    <a:cubicBezTo>
                      <a:pt x="0" y="0"/>
                      <a:pt x="0" y="3"/>
                      <a:pt x="0" y="6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0" y="31"/>
                      <a:pt x="0" y="31"/>
                    </a:cubicBezTo>
                    <a:cubicBezTo>
                      <a:pt x="1" y="31"/>
                      <a:pt x="3" y="31"/>
                      <a:pt x="5" y="31"/>
                    </a:cubicBezTo>
                    <a:cubicBezTo>
                      <a:pt x="7" y="31"/>
                      <a:pt x="9" y="31"/>
                      <a:pt x="9" y="31"/>
                    </a:cubicBezTo>
                    <a:cubicBezTo>
                      <a:pt x="10" y="31"/>
                      <a:pt x="10" y="28"/>
                      <a:pt x="10" y="2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3"/>
                      <a:pt x="9" y="0"/>
                      <a:pt x="9" y="0"/>
                    </a:cubicBezTo>
                    <a:close/>
                    <a:moveTo>
                      <a:pt x="7" y="14"/>
                    </a:move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8" y="14"/>
                      <a:pt x="8" y="14"/>
                      <a:pt x="7" y="14"/>
                    </a:cubicBezTo>
                    <a:close/>
                    <a:moveTo>
                      <a:pt x="7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2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3" name="Freeform 109"/>
              <p:cNvSpPr>
                <a:spLocks/>
              </p:cNvSpPr>
              <p:nvPr/>
            </p:nvSpPr>
            <p:spPr bwMode="auto">
              <a:xfrm>
                <a:off x="8315486" y="2169689"/>
                <a:ext cx="292100" cy="280987"/>
              </a:xfrm>
              <a:custGeom>
                <a:avLst/>
                <a:gdLst>
                  <a:gd name="T0" fmla="*/ 16 w 26"/>
                  <a:gd name="T1" fmla="*/ 0 h 25"/>
                  <a:gd name="T2" fmla="*/ 16 w 26"/>
                  <a:gd name="T3" fmla="*/ 4 h 25"/>
                  <a:gd name="T4" fmla="*/ 22 w 26"/>
                  <a:gd name="T5" fmla="*/ 12 h 25"/>
                  <a:gd name="T6" fmla="*/ 13 w 26"/>
                  <a:gd name="T7" fmla="*/ 22 h 25"/>
                  <a:gd name="T8" fmla="*/ 4 w 26"/>
                  <a:gd name="T9" fmla="*/ 12 h 25"/>
                  <a:gd name="T10" fmla="*/ 10 w 26"/>
                  <a:gd name="T11" fmla="*/ 4 h 25"/>
                  <a:gd name="T12" fmla="*/ 10 w 26"/>
                  <a:gd name="T13" fmla="*/ 0 h 25"/>
                  <a:gd name="T14" fmla="*/ 0 w 26"/>
                  <a:gd name="T15" fmla="*/ 12 h 25"/>
                  <a:gd name="T16" fmla="*/ 13 w 26"/>
                  <a:gd name="T17" fmla="*/ 25 h 25"/>
                  <a:gd name="T18" fmla="*/ 26 w 26"/>
                  <a:gd name="T19" fmla="*/ 12 h 25"/>
                  <a:gd name="T20" fmla="*/ 16 w 26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5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20" y="5"/>
                      <a:pt x="22" y="8"/>
                      <a:pt x="22" y="12"/>
                    </a:cubicBezTo>
                    <a:cubicBezTo>
                      <a:pt x="22" y="17"/>
                      <a:pt x="18" y="22"/>
                      <a:pt x="13" y="22"/>
                    </a:cubicBezTo>
                    <a:cubicBezTo>
                      <a:pt x="8" y="22"/>
                      <a:pt x="4" y="17"/>
                      <a:pt x="4" y="12"/>
                    </a:cubicBezTo>
                    <a:cubicBezTo>
                      <a:pt x="4" y="8"/>
                      <a:pt x="6" y="5"/>
                      <a:pt x="1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1"/>
                      <a:pt x="0" y="6"/>
                      <a:pt x="0" y="12"/>
                    </a:cubicBezTo>
                    <a:cubicBezTo>
                      <a:pt x="0" y="19"/>
                      <a:pt x="6" y="25"/>
                      <a:pt x="13" y="25"/>
                    </a:cubicBezTo>
                    <a:cubicBezTo>
                      <a:pt x="20" y="25"/>
                      <a:pt x="26" y="19"/>
                      <a:pt x="26" y="12"/>
                    </a:cubicBezTo>
                    <a:cubicBezTo>
                      <a:pt x="26" y="6"/>
                      <a:pt x="22" y="1"/>
                      <a:pt x="1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4" name="Freeform 110"/>
              <p:cNvSpPr>
                <a:spLocks/>
              </p:cNvSpPr>
              <p:nvPr/>
            </p:nvSpPr>
            <p:spPr bwMode="auto">
              <a:xfrm>
                <a:off x="8439311" y="2101427"/>
                <a:ext cx="44450" cy="169862"/>
              </a:xfrm>
              <a:custGeom>
                <a:avLst/>
                <a:gdLst>
                  <a:gd name="T0" fmla="*/ 3 w 4"/>
                  <a:gd name="T1" fmla="*/ 0 h 15"/>
                  <a:gd name="T2" fmla="*/ 1 w 4"/>
                  <a:gd name="T3" fmla="*/ 0 h 15"/>
                  <a:gd name="T4" fmla="*/ 0 w 4"/>
                  <a:gd name="T5" fmla="*/ 1 h 15"/>
                  <a:gd name="T6" fmla="*/ 0 w 4"/>
                  <a:gd name="T7" fmla="*/ 5 h 15"/>
                  <a:gd name="T8" fmla="*/ 0 w 4"/>
                  <a:gd name="T9" fmla="*/ 9 h 15"/>
                  <a:gd name="T10" fmla="*/ 0 w 4"/>
                  <a:gd name="T11" fmla="*/ 14 h 15"/>
                  <a:gd name="T12" fmla="*/ 1 w 4"/>
                  <a:gd name="T13" fmla="*/ 15 h 15"/>
                  <a:gd name="T14" fmla="*/ 3 w 4"/>
                  <a:gd name="T15" fmla="*/ 15 h 15"/>
                  <a:gd name="T16" fmla="*/ 4 w 4"/>
                  <a:gd name="T17" fmla="*/ 14 h 15"/>
                  <a:gd name="T18" fmla="*/ 4 w 4"/>
                  <a:gd name="T19" fmla="*/ 9 h 15"/>
                  <a:gd name="T20" fmla="*/ 4 w 4"/>
                  <a:gd name="T21" fmla="*/ 5 h 15"/>
                  <a:gd name="T22" fmla="*/ 4 w 4"/>
                  <a:gd name="T23" fmla="*/ 1 h 15"/>
                  <a:gd name="T24" fmla="*/ 3 w 4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5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5" name="Freeform 111"/>
              <p:cNvSpPr>
                <a:spLocks/>
              </p:cNvSpPr>
              <p:nvPr/>
            </p:nvSpPr>
            <p:spPr bwMode="auto">
              <a:xfrm>
                <a:off x="8269449" y="2992014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6" name="Freeform 112"/>
              <p:cNvSpPr>
                <a:spLocks/>
              </p:cNvSpPr>
              <p:nvPr/>
            </p:nvSpPr>
            <p:spPr bwMode="auto">
              <a:xfrm>
                <a:off x="8269449" y="29475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7" name="Freeform 113"/>
              <p:cNvSpPr>
                <a:spLocks/>
              </p:cNvSpPr>
              <p:nvPr/>
            </p:nvSpPr>
            <p:spPr bwMode="auto">
              <a:xfrm>
                <a:off x="8269449" y="2901527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8" name="Freeform 114"/>
              <p:cNvSpPr>
                <a:spLocks/>
              </p:cNvSpPr>
              <p:nvPr/>
            </p:nvSpPr>
            <p:spPr bwMode="auto">
              <a:xfrm>
                <a:off x="8269449" y="285707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9" name="Freeform 115"/>
              <p:cNvSpPr>
                <a:spLocks/>
              </p:cNvSpPr>
              <p:nvPr/>
            </p:nvSpPr>
            <p:spPr bwMode="auto">
              <a:xfrm>
                <a:off x="8269449" y="281262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0" name="Freeform 116"/>
              <p:cNvSpPr>
                <a:spLocks/>
              </p:cNvSpPr>
              <p:nvPr/>
            </p:nvSpPr>
            <p:spPr bwMode="auto">
              <a:xfrm>
                <a:off x="8269449" y="2755477"/>
                <a:ext cx="68263" cy="46037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1" name="Freeform 117"/>
              <p:cNvSpPr>
                <a:spLocks/>
              </p:cNvSpPr>
              <p:nvPr/>
            </p:nvSpPr>
            <p:spPr bwMode="auto">
              <a:xfrm>
                <a:off x="8269449" y="2711027"/>
                <a:ext cx="68263" cy="44450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2" name="Freeform 118"/>
              <p:cNvSpPr>
                <a:spLocks/>
              </p:cNvSpPr>
              <p:nvPr/>
            </p:nvSpPr>
            <p:spPr bwMode="auto">
              <a:xfrm>
                <a:off x="8269449" y="2664989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3" name="Freeform 119"/>
              <p:cNvSpPr>
                <a:spLocks/>
              </p:cNvSpPr>
              <p:nvPr/>
            </p:nvSpPr>
            <p:spPr bwMode="auto">
              <a:xfrm>
                <a:off x="8348824" y="2992014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4" name="Freeform 120"/>
              <p:cNvSpPr>
                <a:spLocks/>
              </p:cNvSpPr>
              <p:nvPr/>
            </p:nvSpPr>
            <p:spPr bwMode="auto">
              <a:xfrm>
                <a:off x="8348824" y="29475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5" name="Freeform 121"/>
              <p:cNvSpPr>
                <a:spLocks/>
              </p:cNvSpPr>
              <p:nvPr/>
            </p:nvSpPr>
            <p:spPr bwMode="auto">
              <a:xfrm>
                <a:off x="8348824" y="2901527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Freeform 122"/>
              <p:cNvSpPr>
                <a:spLocks/>
              </p:cNvSpPr>
              <p:nvPr/>
            </p:nvSpPr>
            <p:spPr bwMode="auto">
              <a:xfrm>
                <a:off x="8348824" y="285707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Freeform 123"/>
              <p:cNvSpPr>
                <a:spLocks/>
              </p:cNvSpPr>
              <p:nvPr/>
            </p:nvSpPr>
            <p:spPr bwMode="auto">
              <a:xfrm>
                <a:off x="8348824" y="281262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Freeform 124"/>
              <p:cNvSpPr>
                <a:spLocks/>
              </p:cNvSpPr>
              <p:nvPr/>
            </p:nvSpPr>
            <p:spPr bwMode="auto">
              <a:xfrm>
                <a:off x="8428199" y="2992014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Freeform 125"/>
              <p:cNvSpPr>
                <a:spLocks/>
              </p:cNvSpPr>
              <p:nvPr/>
            </p:nvSpPr>
            <p:spPr bwMode="auto">
              <a:xfrm>
                <a:off x="8428199" y="29475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Freeform 126"/>
              <p:cNvSpPr>
                <a:spLocks/>
              </p:cNvSpPr>
              <p:nvPr/>
            </p:nvSpPr>
            <p:spPr bwMode="auto">
              <a:xfrm>
                <a:off x="8428199" y="2901527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1" name="Freeform 127"/>
              <p:cNvSpPr>
                <a:spLocks/>
              </p:cNvSpPr>
              <p:nvPr/>
            </p:nvSpPr>
            <p:spPr bwMode="auto">
              <a:xfrm>
                <a:off x="8428199" y="285707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2" name="Freeform 128"/>
              <p:cNvSpPr>
                <a:spLocks/>
              </p:cNvSpPr>
              <p:nvPr/>
            </p:nvSpPr>
            <p:spPr bwMode="auto">
              <a:xfrm>
                <a:off x="8428199" y="281262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3" name="Freeform 129"/>
              <p:cNvSpPr>
                <a:spLocks/>
              </p:cNvSpPr>
              <p:nvPr/>
            </p:nvSpPr>
            <p:spPr bwMode="auto">
              <a:xfrm>
                <a:off x="8428199" y="2755477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4" name="Freeform 130"/>
              <p:cNvSpPr>
                <a:spLocks/>
              </p:cNvSpPr>
              <p:nvPr/>
            </p:nvSpPr>
            <p:spPr bwMode="auto">
              <a:xfrm>
                <a:off x="8505986" y="2992014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5" name="Freeform 131"/>
              <p:cNvSpPr>
                <a:spLocks/>
              </p:cNvSpPr>
              <p:nvPr/>
            </p:nvSpPr>
            <p:spPr bwMode="auto">
              <a:xfrm>
                <a:off x="8505986" y="29475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6" name="Freeform 132"/>
              <p:cNvSpPr>
                <a:spLocks/>
              </p:cNvSpPr>
              <p:nvPr/>
            </p:nvSpPr>
            <p:spPr bwMode="auto">
              <a:xfrm>
                <a:off x="8505986" y="2901527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7" name="Freeform 133"/>
              <p:cNvSpPr>
                <a:spLocks/>
              </p:cNvSpPr>
              <p:nvPr/>
            </p:nvSpPr>
            <p:spPr bwMode="auto">
              <a:xfrm>
                <a:off x="8505986" y="285707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8" name="Freeform 134"/>
              <p:cNvSpPr>
                <a:spLocks/>
              </p:cNvSpPr>
              <p:nvPr/>
            </p:nvSpPr>
            <p:spPr bwMode="auto">
              <a:xfrm>
                <a:off x="8505986" y="281262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39" name="Freeform 135"/>
              <p:cNvSpPr>
                <a:spLocks/>
              </p:cNvSpPr>
              <p:nvPr/>
            </p:nvSpPr>
            <p:spPr bwMode="auto">
              <a:xfrm>
                <a:off x="8585361" y="2992014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0" name="Freeform 136"/>
              <p:cNvSpPr>
                <a:spLocks/>
              </p:cNvSpPr>
              <p:nvPr/>
            </p:nvSpPr>
            <p:spPr bwMode="auto">
              <a:xfrm>
                <a:off x="8585361" y="29475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1" name="Freeform 137"/>
              <p:cNvSpPr>
                <a:spLocks/>
              </p:cNvSpPr>
              <p:nvPr/>
            </p:nvSpPr>
            <p:spPr bwMode="auto">
              <a:xfrm>
                <a:off x="8585361" y="2901527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2" name="Freeform 138"/>
              <p:cNvSpPr>
                <a:spLocks/>
              </p:cNvSpPr>
              <p:nvPr/>
            </p:nvSpPr>
            <p:spPr bwMode="auto">
              <a:xfrm>
                <a:off x="8585361" y="285707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3" name="Freeform 139"/>
              <p:cNvSpPr>
                <a:spLocks/>
              </p:cNvSpPr>
              <p:nvPr/>
            </p:nvSpPr>
            <p:spPr bwMode="auto">
              <a:xfrm>
                <a:off x="8585361" y="281262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4" name="Freeform 140"/>
              <p:cNvSpPr>
                <a:spLocks/>
              </p:cNvSpPr>
              <p:nvPr/>
            </p:nvSpPr>
            <p:spPr bwMode="auto">
              <a:xfrm>
                <a:off x="8585361" y="2755477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5" name="Freeform 141"/>
              <p:cNvSpPr>
                <a:spLocks/>
              </p:cNvSpPr>
              <p:nvPr/>
            </p:nvSpPr>
            <p:spPr bwMode="auto">
              <a:xfrm>
                <a:off x="8585361" y="2711027"/>
                <a:ext cx="66675" cy="44450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6" name="Oval 142"/>
              <p:cNvSpPr>
                <a:spLocks noChangeArrowheads="1"/>
              </p:cNvSpPr>
              <p:nvPr/>
            </p:nvSpPr>
            <p:spPr bwMode="auto">
              <a:xfrm>
                <a:off x="8415499" y="3353964"/>
                <a:ext cx="90488" cy="101600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7" name="Oval 143"/>
              <p:cNvSpPr>
                <a:spLocks noChangeArrowheads="1"/>
              </p:cNvSpPr>
              <p:nvPr/>
            </p:nvSpPr>
            <p:spPr bwMode="auto">
              <a:xfrm>
                <a:off x="8428199" y="3601614"/>
                <a:ext cx="66675" cy="555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8" name="Freeform 144"/>
              <p:cNvSpPr>
                <a:spLocks noEditPoints="1"/>
              </p:cNvSpPr>
              <p:nvPr/>
            </p:nvSpPr>
            <p:spPr bwMode="auto">
              <a:xfrm>
                <a:off x="8337711" y="3263477"/>
                <a:ext cx="247650" cy="484187"/>
              </a:xfrm>
              <a:custGeom>
                <a:avLst/>
                <a:gdLst>
                  <a:gd name="T0" fmla="*/ 22 w 22"/>
                  <a:gd name="T1" fmla="*/ 0 h 43"/>
                  <a:gd name="T2" fmla="*/ 15 w 22"/>
                  <a:gd name="T3" fmla="*/ 0 h 43"/>
                  <a:gd name="T4" fmla="*/ 8 w 22"/>
                  <a:gd name="T5" fmla="*/ 0 h 43"/>
                  <a:gd name="T6" fmla="*/ 0 w 22"/>
                  <a:gd name="T7" fmla="*/ 0 h 43"/>
                  <a:gd name="T8" fmla="*/ 0 w 22"/>
                  <a:gd name="T9" fmla="*/ 8 h 43"/>
                  <a:gd name="T10" fmla="*/ 0 w 22"/>
                  <a:gd name="T11" fmla="*/ 36 h 43"/>
                  <a:gd name="T12" fmla="*/ 0 w 22"/>
                  <a:gd name="T13" fmla="*/ 43 h 43"/>
                  <a:gd name="T14" fmla="*/ 8 w 22"/>
                  <a:gd name="T15" fmla="*/ 43 h 43"/>
                  <a:gd name="T16" fmla="*/ 15 w 22"/>
                  <a:gd name="T17" fmla="*/ 43 h 43"/>
                  <a:gd name="T18" fmla="*/ 22 w 22"/>
                  <a:gd name="T19" fmla="*/ 43 h 43"/>
                  <a:gd name="T20" fmla="*/ 22 w 22"/>
                  <a:gd name="T21" fmla="*/ 36 h 43"/>
                  <a:gd name="T22" fmla="*/ 22 w 22"/>
                  <a:gd name="T23" fmla="*/ 8 h 43"/>
                  <a:gd name="T24" fmla="*/ 22 w 22"/>
                  <a:gd name="T25" fmla="*/ 0 h 43"/>
                  <a:gd name="T26" fmla="*/ 3 w 22"/>
                  <a:gd name="T27" fmla="*/ 2 h 43"/>
                  <a:gd name="T28" fmla="*/ 4 w 22"/>
                  <a:gd name="T29" fmla="*/ 3 h 43"/>
                  <a:gd name="T30" fmla="*/ 3 w 22"/>
                  <a:gd name="T31" fmla="*/ 4 h 43"/>
                  <a:gd name="T32" fmla="*/ 2 w 22"/>
                  <a:gd name="T33" fmla="*/ 3 h 43"/>
                  <a:gd name="T34" fmla="*/ 3 w 22"/>
                  <a:gd name="T35" fmla="*/ 2 h 43"/>
                  <a:gd name="T36" fmla="*/ 3 w 22"/>
                  <a:gd name="T37" fmla="*/ 40 h 43"/>
                  <a:gd name="T38" fmla="*/ 2 w 22"/>
                  <a:gd name="T39" fmla="*/ 39 h 43"/>
                  <a:gd name="T40" fmla="*/ 3 w 22"/>
                  <a:gd name="T41" fmla="*/ 38 h 43"/>
                  <a:gd name="T42" fmla="*/ 4 w 22"/>
                  <a:gd name="T43" fmla="*/ 39 h 43"/>
                  <a:gd name="T44" fmla="*/ 3 w 22"/>
                  <a:gd name="T45" fmla="*/ 40 h 43"/>
                  <a:gd name="T46" fmla="*/ 11 w 22"/>
                  <a:gd name="T47" fmla="*/ 38 h 43"/>
                  <a:gd name="T48" fmla="*/ 5 w 22"/>
                  <a:gd name="T49" fmla="*/ 33 h 43"/>
                  <a:gd name="T50" fmla="*/ 11 w 22"/>
                  <a:gd name="T51" fmla="*/ 27 h 43"/>
                  <a:gd name="T52" fmla="*/ 17 w 22"/>
                  <a:gd name="T53" fmla="*/ 33 h 43"/>
                  <a:gd name="T54" fmla="*/ 11 w 22"/>
                  <a:gd name="T55" fmla="*/ 38 h 43"/>
                  <a:gd name="T56" fmla="*/ 11 w 22"/>
                  <a:gd name="T57" fmla="*/ 21 h 43"/>
                  <a:gd name="T58" fmla="*/ 3 w 22"/>
                  <a:gd name="T59" fmla="*/ 12 h 43"/>
                  <a:gd name="T60" fmla="*/ 11 w 22"/>
                  <a:gd name="T61" fmla="*/ 4 h 43"/>
                  <a:gd name="T62" fmla="*/ 20 w 22"/>
                  <a:gd name="T63" fmla="*/ 12 h 43"/>
                  <a:gd name="T64" fmla="*/ 11 w 22"/>
                  <a:gd name="T65" fmla="*/ 21 h 43"/>
                  <a:gd name="T66" fmla="*/ 19 w 22"/>
                  <a:gd name="T67" fmla="*/ 40 h 43"/>
                  <a:gd name="T68" fmla="*/ 18 w 22"/>
                  <a:gd name="T69" fmla="*/ 39 h 43"/>
                  <a:gd name="T70" fmla="*/ 19 w 22"/>
                  <a:gd name="T71" fmla="*/ 38 h 43"/>
                  <a:gd name="T72" fmla="*/ 21 w 22"/>
                  <a:gd name="T73" fmla="*/ 39 h 43"/>
                  <a:gd name="T74" fmla="*/ 19 w 22"/>
                  <a:gd name="T75" fmla="*/ 40 h 43"/>
                  <a:gd name="T76" fmla="*/ 19 w 22"/>
                  <a:gd name="T77" fmla="*/ 4 h 43"/>
                  <a:gd name="T78" fmla="*/ 18 w 22"/>
                  <a:gd name="T79" fmla="*/ 3 h 43"/>
                  <a:gd name="T80" fmla="*/ 19 w 22"/>
                  <a:gd name="T81" fmla="*/ 2 h 43"/>
                  <a:gd name="T82" fmla="*/ 21 w 22"/>
                  <a:gd name="T83" fmla="*/ 3 h 43"/>
                  <a:gd name="T84" fmla="*/ 19 w 22"/>
                  <a:gd name="T85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" h="43">
                    <a:moveTo>
                      <a:pt x="22" y="0"/>
                    </a:moveTo>
                    <a:cubicBezTo>
                      <a:pt x="21" y="0"/>
                      <a:pt x="18" y="0"/>
                      <a:pt x="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0"/>
                      <a:pt x="0" y="0"/>
                    </a:cubicBezTo>
                    <a:cubicBezTo>
                      <a:pt x="0" y="1"/>
                      <a:pt x="0" y="4"/>
                      <a:pt x="0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43"/>
                      <a:pt x="0" y="43"/>
                    </a:cubicBezTo>
                    <a:cubicBezTo>
                      <a:pt x="0" y="43"/>
                      <a:pt x="4" y="43"/>
                      <a:pt x="8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8" y="43"/>
                      <a:pt x="21" y="43"/>
                      <a:pt x="22" y="43"/>
                    </a:cubicBezTo>
                    <a:cubicBezTo>
                      <a:pt x="22" y="43"/>
                      <a:pt x="22" y="39"/>
                      <a:pt x="22" y="36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4"/>
                      <a:pt x="22" y="1"/>
                      <a:pt x="22" y="0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4" y="2"/>
                      <a:pt x="4" y="3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lose/>
                    <a:moveTo>
                      <a:pt x="3" y="40"/>
                    </a:moveTo>
                    <a:cubicBezTo>
                      <a:pt x="2" y="40"/>
                      <a:pt x="2" y="40"/>
                      <a:pt x="2" y="39"/>
                    </a:cubicBezTo>
                    <a:cubicBezTo>
                      <a:pt x="2" y="39"/>
                      <a:pt x="2" y="38"/>
                      <a:pt x="3" y="38"/>
                    </a:cubicBezTo>
                    <a:cubicBezTo>
                      <a:pt x="3" y="38"/>
                      <a:pt x="4" y="39"/>
                      <a:pt x="4" y="39"/>
                    </a:cubicBezTo>
                    <a:cubicBezTo>
                      <a:pt x="4" y="40"/>
                      <a:pt x="3" y="40"/>
                      <a:pt x="3" y="40"/>
                    </a:cubicBezTo>
                    <a:close/>
                    <a:moveTo>
                      <a:pt x="11" y="38"/>
                    </a:moveTo>
                    <a:cubicBezTo>
                      <a:pt x="8" y="38"/>
                      <a:pt x="5" y="36"/>
                      <a:pt x="5" y="33"/>
                    </a:cubicBezTo>
                    <a:cubicBezTo>
                      <a:pt x="5" y="29"/>
                      <a:pt x="8" y="27"/>
                      <a:pt x="11" y="27"/>
                    </a:cubicBezTo>
                    <a:cubicBezTo>
                      <a:pt x="14" y="27"/>
                      <a:pt x="17" y="29"/>
                      <a:pt x="17" y="33"/>
                    </a:cubicBezTo>
                    <a:cubicBezTo>
                      <a:pt x="17" y="36"/>
                      <a:pt x="14" y="38"/>
                      <a:pt x="11" y="38"/>
                    </a:cubicBezTo>
                    <a:close/>
                    <a:moveTo>
                      <a:pt x="11" y="21"/>
                    </a:moveTo>
                    <a:cubicBezTo>
                      <a:pt x="6" y="21"/>
                      <a:pt x="3" y="17"/>
                      <a:pt x="3" y="12"/>
                    </a:cubicBezTo>
                    <a:cubicBezTo>
                      <a:pt x="3" y="8"/>
                      <a:pt x="6" y="4"/>
                      <a:pt x="11" y="4"/>
                    </a:cubicBezTo>
                    <a:cubicBezTo>
                      <a:pt x="16" y="4"/>
                      <a:pt x="20" y="8"/>
                      <a:pt x="20" y="12"/>
                    </a:cubicBezTo>
                    <a:cubicBezTo>
                      <a:pt x="20" y="17"/>
                      <a:pt x="16" y="21"/>
                      <a:pt x="11" y="21"/>
                    </a:cubicBezTo>
                    <a:close/>
                    <a:moveTo>
                      <a:pt x="19" y="40"/>
                    </a:moveTo>
                    <a:cubicBezTo>
                      <a:pt x="19" y="40"/>
                      <a:pt x="18" y="40"/>
                      <a:pt x="18" y="39"/>
                    </a:cubicBezTo>
                    <a:cubicBezTo>
                      <a:pt x="18" y="39"/>
                      <a:pt x="19" y="38"/>
                      <a:pt x="19" y="38"/>
                    </a:cubicBezTo>
                    <a:cubicBezTo>
                      <a:pt x="20" y="38"/>
                      <a:pt x="21" y="39"/>
                      <a:pt x="21" y="39"/>
                    </a:cubicBezTo>
                    <a:cubicBezTo>
                      <a:pt x="21" y="40"/>
                      <a:pt x="20" y="40"/>
                      <a:pt x="19" y="40"/>
                    </a:cubicBezTo>
                    <a:close/>
                    <a:moveTo>
                      <a:pt x="19" y="4"/>
                    </a:moveTo>
                    <a:cubicBezTo>
                      <a:pt x="19" y="4"/>
                      <a:pt x="18" y="4"/>
                      <a:pt x="18" y="3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0" y="2"/>
                      <a:pt x="21" y="2"/>
                      <a:pt x="21" y="3"/>
                    </a:cubicBezTo>
                    <a:cubicBezTo>
                      <a:pt x="21" y="4"/>
                      <a:pt x="20" y="4"/>
                      <a:pt x="1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49" name="组合 348"/>
              <p:cNvGrpSpPr/>
              <p:nvPr/>
            </p:nvGrpSpPr>
            <p:grpSpPr>
              <a:xfrm>
                <a:off x="8280561" y="3871489"/>
                <a:ext cx="360363" cy="496887"/>
                <a:chOff x="5633074" y="4906380"/>
                <a:chExt cx="360363" cy="496887"/>
              </a:xfrm>
              <a:solidFill>
                <a:srgbClr val="2EA93E"/>
              </a:solidFill>
            </p:grpSpPr>
            <p:sp>
              <p:nvSpPr>
                <p:cNvPr id="447" name="Freeform 145"/>
                <p:cNvSpPr>
                  <a:spLocks/>
                </p:cNvSpPr>
                <p:nvPr/>
              </p:nvSpPr>
              <p:spPr bwMode="auto">
                <a:xfrm>
                  <a:off x="5633074" y="5131805"/>
                  <a:ext cx="360363" cy="271462"/>
                </a:xfrm>
                <a:custGeom>
                  <a:avLst/>
                  <a:gdLst>
                    <a:gd name="T0" fmla="*/ 25 w 32"/>
                    <a:gd name="T1" fmla="*/ 0 h 24"/>
                    <a:gd name="T2" fmla="*/ 19 w 32"/>
                    <a:gd name="T3" fmla="*/ 4 h 24"/>
                    <a:gd name="T4" fmla="*/ 16 w 32"/>
                    <a:gd name="T5" fmla="*/ 5 h 24"/>
                    <a:gd name="T6" fmla="*/ 13 w 32"/>
                    <a:gd name="T7" fmla="*/ 4 h 24"/>
                    <a:gd name="T8" fmla="*/ 8 w 32"/>
                    <a:gd name="T9" fmla="*/ 0 h 24"/>
                    <a:gd name="T10" fmla="*/ 0 w 32"/>
                    <a:gd name="T11" fmla="*/ 14 h 24"/>
                    <a:gd name="T12" fmla="*/ 0 w 32"/>
                    <a:gd name="T13" fmla="*/ 18 h 24"/>
                    <a:gd name="T14" fmla="*/ 16 w 32"/>
                    <a:gd name="T15" fmla="*/ 24 h 24"/>
                    <a:gd name="T16" fmla="*/ 32 w 32"/>
                    <a:gd name="T17" fmla="*/ 18 h 24"/>
                    <a:gd name="T18" fmla="*/ 32 w 32"/>
                    <a:gd name="T19" fmla="*/ 14 h 24"/>
                    <a:gd name="T20" fmla="*/ 25 w 32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24">
                      <a:moveTo>
                        <a:pt x="25" y="0"/>
                      </a:moveTo>
                      <a:cubicBezTo>
                        <a:pt x="23" y="2"/>
                        <a:pt x="21" y="4"/>
                        <a:pt x="19" y="4"/>
                      </a:cubicBezTo>
                      <a:cubicBezTo>
                        <a:pt x="18" y="4"/>
                        <a:pt x="17" y="5"/>
                        <a:pt x="16" y="5"/>
                      </a:cubicBezTo>
                      <a:cubicBezTo>
                        <a:pt x="15" y="5"/>
                        <a:pt x="14" y="4"/>
                        <a:pt x="13" y="4"/>
                      </a:cubicBezTo>
                      <a:cubicBezTo>
                        <a:pt x="11" y="4"/>
                        <a:pt x="9" y="2"/>
                        <a:pt x="8" y="0"/>
                      </a:cubicBezTo>
                      <a:cubicBezTo>
                        <a:pt x="3" y="3"/>
                        <a:pt x="0" y="8"/>
                        <a:pt x="0" y="14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4" y="21"/>
                        <a:pt x="10" y="24"/>
                        <a:pt x="16" y="24"/>
                      </a:cubicBezTo>
                      <a:cubicBezTo>
                        <a:pt x="22" y="24"/>
                        <a:pt x="28" y="21"/>
                        <a:pt x="32" y="18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2" y="8"/>
                        <a:pt x="29" y="3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8" name="Freeform 146"/>
                <p:cNvSpPr>
                  <a:spLocks/>
                </p:cNvSpPr>
                <p:nvPr/>
              </p:nvSpPr>
              <p:spPr bwMode="auto">
                <a:xfrm>
                  <a:off x="5701337" y="4906380"/>
                  <a:ext cx="225425" cy="271462"/>
                </a:xfrm>
                <a:custGeom>
                  <a:avLst/>
                  <a:gdLst>
                    <a:gd name="T0" fmla="*/ 10 w 20"/>
                    <a:gd name="T1" fmla="*/ 0 h 24"/>
                    <a:gd name="T2" fmla="*/ 0 w 20"/>
                    <a:gd name="T3" fmla="*/ 9 h 24"/>
                    <a:gd name="T4" fmla="*/ 0 w 20"/>
                    <a:gd name="T5" fmla="*/ 15 h 24"/>
                    <a:gd name="T6" fmla="*/ 2 w 20"/>
                    <a:gd name="T7" fmla="*/ 19 h 24"/>
                    <a:gd name="T8" fmla="*/ 7 w 20"/>
                    <a:gd name="T9" fmla="*/ 23 h 24"/>
                    <a:gd name="T10" fmla="*/ 10 w 20"/>
                    <a:gd name="T11" fmla="*/ 24 h 24"/>
                    <a:gd name="T12" fmla="*/ 13 w 20"/>
                    <a:gd name="T13" fmla="*/ 23 h 24"/>
                    <a:gd name="T14" fmla="*/ 19 w 20"/>
                    <a:gd name="T15" fmla="*/ 19 h 24"/>
                    <a:gd name="T16" fmla="*/ 20 w 20"/>
                    <a:gd name="T17" fmla="*/ 15 h 24"/>
                    <a:gd name="T18" fmla="*/ 20 w 20"/>
                    <a:gd name="T19" fmla="*/ 9 h 24"/>
                    <a:gd name="T20" fmla="*/ 10 w 20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24">
                      <a:moveTo>
                        <a:pt x="10" y="0"/>
                      </a:moveTo>
                      <a:cubicBezTo>
                        <a:pt x="5" y="0"/>
                        <a:pt x="0" y="4"/>
                        <a:pt x="0" y="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1" y="18"/>
                        <a:pt x="2" y="19"/>
                      </a:cubicBezTo>
                      <a:cubicBezTo>
                        <a:pt x="3" y="21"/>
                        <a:pt x="5" y="23"/>
                        <a:pt x="7" y="23"/>
                      </a:cubicBezTo>
                      <a:cubicBezTo>
                        <a:pt x="8" y="23"/>
                        <a:pt x="9" y="24"/>
                        <a:pt x="10" y="24"/>
                      </a:cubicBezTo>
                      <a:cubicBezTo>
                        <a:pt x="11" y="24"/>
                        <a:pt x="12" y="23"/>
                        <a:pt x="13" y="23"/>
                      </a:cubicBezTo>
                      <a:cubicBezTo>
                        <a:pt x="15" y="23"/>
                        <a:pt x="17" y="21"/>
                        <a:pt x="19" y="19"/>
                      </a:cubicBezTo>
                      <a:cubicBezTo>
                        <a:pt x="19" y="18"/>
                        <a:pt x="20" y="16"/>
                        <a:pt x="20" y="15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0" y="4"/>
                        <a:pt x="16" y="0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9" name="Freeform 147"/>
                <p:cNvSpPr>
                  <a:spLocks/>
                </p:cNvSpPr>
                <p:nvPr/>
              </p:nvSpPr>
              <p:spPr bwMode="auto">
                <a:xfrm>
                  <a:off x="5814049" y="5019093"/>
                  <a:ext cx="123825" cy="125412"/>
                </a:xfrm>
                <a:custGeom>
                  <a:avLst/>
                  <a:gdLst>
                    <a:gd name="T0" fmla="*/ 11 w 11"/>
                    <a:gd name="T1" fmla="*/ 0 h 11"/>
                    <a:gd name="T2" fmla="*/ 9 w 11"/>
                    <a:gd name="T3" fmla="*/ 0 h 11"/>
                    <a:gd name="T4" fmla="*/ 9 w 11"/>
                    <a:gd name="T5" fmla="*/ 4 h 11"/>
                    <a:gd name="T6" fmla="*/ 9 w 11"/>
                    <a:gd name="T7" fmla="*/ 4 h 11"/>
                    <a:gd name="T8" fmla="*/ 7 w 11"/>
                    <a:gd name="T9" fmla="*/ 8 h 11"/>
                    <a:gd name="T10" fmla="*/ 3 w 11"/>
                    <a:gd name="T11" fmla="*/ 9 h 11"/>
                    <a:gd name="T12" fmla="*/ 1 w 11"/>
                    <a:gd name="T13" fmla="*/ 8 h 11"/>
                    <a:gd name="T14" fmla="*/ 0 w 11"/>
                    <a:gd name="T15" fmla="*/ 10 h 11"/>
                    <a:gd name="T16" fmla="*/ 1 w 11"/>
                    <a:gd name="T17" fmla="*/ 11 h 11"/>
                    <a:gd name="T18" fmla="*/ 3 w 11"/>
                    <a:gd name="T19" fmla="*/ 10 h 11"/>
                    <a:gd name="T20" fmla="*/ 8 w 11"/>
                    <a:gd name="T21" fmla="*/ 8 h 11"/>
                    <a:gd name="T22" fmla="*/ 10 w 11"/>
                    <a:gd name="T23" fmla="*/ 4 h 11"/>
                    <a:gd name="T24" fmla="*/ 11 w 11"/>
                    <a:gd name="T25" fmla="*/ 4 h 11"/>
                    <a:gd name="T26" fmla="*/ 11 w 11"/>
                    <a:gd name="T2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6"/>
                        <a:pt x="9" y="7"/>
                        <a:pt x="7" y="8"/>
                      </a:cubicBezTo>
                      <a:cubicBezTo>
                        <a:pt x="6" y="9"/>
                        <a:pt x="5" y="9"/>
                        <a:pt x="3" y="9"/>
                      </a:cubicBezTo>
                      <a:cubicBezTo>
                        <a:pt x="3" y="9"/>
                        <a:pt x="2" y="8"/>
                        <a:pt x="1" y="8"/>
                      </a:cubicBezTo>
                      <a:cubicBezTo>
                        <a:pt x="1" y="8"/>
                        <a:pt x="0" y="9"/>
                        <a:pt x="0" y="10"/>
                      </a:cubicBezTo>
                      <a:cubicBezTo>
                        <a:pt x="0" y="10"/>
                        <a:pt x="1" y="11"/>
                        <a:pt x="1" y="11"/>
                      </a:cubicBezTo>
                      <a:cubicBezTo>
                        <a:pt x="2" y="11"/>
                        <a:pt x="3" y="10"/>
                        <a:pt x="3" y="10"/>
                      </a:cubicBezTo>
                      <a:cubicBezTo>
                        <a:pt x="5" y="10"/>
                        <a:pt x="7" y="9"/>
                        <a:pt x="8" y="8"/>
                      </a:cubicBezTo>
                      <a:cubicBezTo>
                        <a:pt x="9" y="7"/>
                        <a:pt x="10" y="6"/>
                        <a:pt x="10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50" name="Rectangle 148"/>
              <p:cNvSpPr>
                <a:spLocks noChangeArrowheads="1"/>
              </p:cNvSpPr>
              <p:nvPr/>
            </p:nvSpPr>
            <p:spPr bwMode="auto">
              <a:xfrm>
                <a:off x="8539324" y="625052"/>
                <a:ext cx="147638" cy="333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1" name="Freeform 149"/>
              <p:cNvSpPr>
                <a:spLocks noEditPoints="1"/>
              </p:cNvSpPr>
              <p:nvPr/>
            </p:nvSpPr>
            <p:spPr bwMode="auto">
              <a:xfrm>
                <a:off x="8539324" y="466302"/>
                <a:ext cx="136525" cy="146050"/>
              </a:xfrm>
              <a:custGeom>
                <a:avLst/>
                <a:gdLst>
                  <a:gd name="T0" fmla="*/ 0 w 86"/>
                  <a:gd name="T1" fmla="*/ 0 h 92"/>
                  <a:gd name="T2" fmla="*/ 0 w 86"/>
                  <a:gd name="T3" fmla="*/ 92 h 92"/>
                  <a:gd name="T4" fmla="*/ 86 w 86"/>
                  <a:gd name="T5" fmla="*/ 92 h 92"/>
                  <a:gd name="T6" fmla="*/ 50 w 86"/>
                  <a:gd name="T7" fmla="*/ 0 h 92"/>
                  <a:gd name="T8" fmla="*/ 0 w 86"/>
                  <a:gd name="T9" fmla="*/ 0 h 92"/>
                  <a:gd name="T10" fmla="*/ 8 w 86"/>
                  <a:gd name="T11" fmla="*/ 7 h 92"/>
                  <a:gd name="T12" fmla="*/ 50 w 86"/>
                  <a:gd name="T13" fmla="*/ 7 h 92"/>
                  <a:gd name="T14" fmla="*/ 71 w 86"/>
                  <a:gd name="T15" fmla="*/ 78 h 92"/>
                  <a:gd name="T16" fmla="*/ 8 w 86"/>
                  <a:gd name="T17" fmla="*/ 78 h 92"/>
                  <a:gd name="T18" fmla="*/ 8 w 86"/>
                  <a:gd name="T19" fmla="*/ 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92">
                    <a:moveTo>
                      <a:pt x="0" y="0"/>
                    </a:moveTo>
                    <a:lnTo>
                      <a:pt x="0" y="92"/>
                    </a:lnTo>
                    <a:lnTo>
                      <a:pt x="86" y="92"/>
                    </a:lnTo>
                    <a:lnTo>
                      <a:pt x="50" y="0"/>
                    </a:lnTo>
                    <a:lnTo>
                      <a:pt x="0" y="0"/>
                    </a:lnTo>
                    <a:close/>
                    <a:moveTo>
                      <a:pt x="8" y="7"/>
                    </a:moveTo>
                    <a:lnTo>
                      <a:pt x="50" y="7"/>
                    </a:lnTo>
                    <a:lnTo>
                      <a:pt x="71" y="78"/>
                    </a:lnTo>
                    <a:lnTo>
                      <a:pt x="8" y="78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2" name="Freeform 150"/>
              <p:cNvSpPr>
                <a:spLocks noEditPoints="1"/>
              </p:cNvSpPr>
              <p:nvPr/>
            </p:nvSpPr>
            <p:spPr bwMode="auto">
              <a:xfrm>
                <a:off x="8247224" y="669502"/>
                <a:ext cx="428625" cy="112712"/>
              </a:xfrm>
              <a:custGeom>
                <a:avLst/>
                <a:gdLst>
                  <a:gd name="T0" fmla="*/ 0 w 38"/>
                  <a:gd name="T1" fmla="*/ 3 h 10"/>
                  <a:gd name="T2" fmla="*/ 5 w 38"/>
                  <a:gd name="T3" fmla="*/ 3 h 10"/>
                  <a:gd name="T4" fmla="*/ 4 w 38"/>
                  <a:gd name="T5" fmla="*/ 5 h 10"/>
                  <a:gd name="T6" fmla="*/ 9 w 38"/>
                  <a:gd name="T7" fmla="*/ 10 h 10"/>
                  <a:gd name="T8" fmla="*/ 14 w 38"/>
                  <a:gd name="T9" fmla="*/ 5 h 10"/>
                  <a:gd name="T10" fmla="*/ 14 w 38"/>
                  <a:gd name="T11" fmla="*/ 3 h 10"/>
                  <a:gd name="T12" fmla="*/ 26 w 38"/>
                  <a:gd name="T13" fmla="*/ 3 h 10"/>
                  <a:gd name="T14" fmla="*/ 26 w 38"/>
                  <a:gd name="T15" fmla="*/ 5 h 10"/>
                  <a:gd name="T16" fmla="*/ 31 w 38"/>
                  <a:gd name="T17" fmla="*/ 10 h 10"/>
                  <a:gd name="T18" fmla="*/ 36 w 38"/>
                  <a:gd name="T19" fmla="*/ 5 h 10"/>
                  <a:gd name="T20" fmla="*/ 35 w 38"/>
                  <a:gd name="T21" fmla="*/ 3 h 10"/>
                  <a:gd name="T22" fmla="*/ 38 w 38"/>
                  <a:gd name="T23" fmla="*/ 3 h 10"/>
                  <a:gd name="T24" fmla="*/ 38 w 38"/>
                  <a:gd name="T25" fmla="*/ 0 h 10"/>
                  <a:gd name="T26" fmla="*/ 0 w 38"/>
                  <a:gd name="T27" fmla="*/ 0 h 10"/>
                  <a:gd name="T28" fmla="*/ 0 w 38"/>
                  <a:gd name="T29" fmla="*/ 3 h 10"/>
                  <a:gd name="T30" fmla="*/ 27 w 38"/>
                  <a:gd name="T31" fmla="*/ 3 h 10"/>
                  <a:gd name="T32" fmla="*/ 31 w 38"/>
                  <a:gd name="T33" fmla="*/ 2 h 10"/>
                  <a:gd name="T34" fmla="*/ 34 w 38"/>
                  <a:gd name="T35" fmla="*/ 3 h 10"/>
                  <a:gd name="T36" fmla="*/ 34 w 38"/>
                  <a:gd name="T37" fmla="*/ 5 h 10"/>
                  <a:gd name="T38" fmla="*/ 31 w 38"/>
                  <a:gd name="T39" fmla="*/ 9 h 10"/>
                  <a:gd name="T40" fmla="*/ 27 w 38"/>
                  <a:gd name="T41" fmla="*/ 5 h 10"/>
                  <a:gd name="T42" fmla="*/ 27 w 38"/>
                  <a:gd name="T43" fmla="*/ 3 h 10"/>
                  <a:gd name="T44" fmla="*/ 6 w 38"/>
                  <a:gd name="T45" fmla="*/ 3 h 10"/>
                  <a:gd name="T46" fmla="*/ 9 w 38"/>
                  <a:gd name="T47" fmla="*/ 2 h 10"/>
                  <a:gd name="T48" fmla="*/ 13 w 38"/>
                  <a:gd name="T49" fmla="*/ 3 h 10"/>
                  <a:gd name="T50" fmla="*/ 13 w 38"/>
                  <a:gd name="T51" fmla="*/ 5 h 10"/>
                  <a:gd name="T52" fmla="*/ 9 w 38"/>
                  <a:gd name="T53" fmla="*/ 9 h 10"/>
                  <a:gd name="T54" fmla="*/ 6 w 38"/>
                  <a:gd name="T55" fmla="*/ 5 h 10"/>
                  <a:gd name="T56" fmla="*/ 6 w 38"/>
                  <a:gd name="T5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" h="10">
                    <a:moveTo>
                      <a:pt x="0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8"/>
                      <a:pt x="7" y="10"/>
                      <a:pt x="9" y="10"/>
                    </a:cubicBezTo>
                    <a:cubicBezTo>
                      <a:pt x="12" y="10"/>
                      <a:pt x="14" y="8"/>
                      <a:pt x="14" y="5"/>
                    </a:cubicBezTo>
                    <a:cubicBezTo>
                      <a:pt x="14" y="5"/>
                      <a:pt x="14" y="4"/>
                      <a:pt x="14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4"/>
                      <a:pt x="26" y="5"/>
                      <a:pt x="26" y="5"/>
                    </a:cubicBezTo>
                    <a:cubicBezTo>
                      <a:pt x="26" y="8"/>
                      <a:pt x="28" y="10"/>
                      <a:pt x="31" y="10"/>
                    </a:cubicBezTo>
                    <a:cubicBezTo>
                      <a:pt x="33" y="10"/>
                      <a:pt x="36" y="8"/>
                      <a:pt x="36" y="5"/>
                    </a:cubicBezTo>
                    <a:cubicBezTo>
                      <a:pt x="36" y="5"/>
                      <a:pt x="35" y="4"/>
                      <a:pt x="35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  <a:moveTo>
                      <a:pt x="27" y="3"/>
                    </a:moveTo>
                    <a:cubicBezTo>
                      <a:pt x="28" y="2"/>
                      <a:pt x="29" y="2"/>
                      <a:pt x="31" y="2"/>
                    </a:cubicBezTo>
                    <a:cubicBezTo>
                      <a:pt x="32" y="2"/>
                      <a:pt x="33" y="2"/>
                      <a:pt x="34" y="3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7"/>
                      <a:pt x="33" y="9"/>
                      <a:pt x="31" y="9"/>
                    </a:cubicBezTo>
                    <a:cubicBezTo>
                      <a:pt x="29" y="9"/>
                      <a:pt x="27" y="7"/>
                      <a:pt x="27" y="5"/>
                    </a:cubicBezTo>
                    <a:cubicBezTo>
                      <a:pt x="27" y="5"/>
                      <a:pt x="27" y="4"/>
                      <a:pt x="27" y="3"/>
                    </a:cubicBezTo>
                    <a:close/>
                    <a:moveTo>
                      <a:pt x="6" y="3"/>
                    </a:moveTo>
                    <a:cubicBezTo>
                      <a:pt x="7" y="2"/>
                      <a:pt x="8" y="2"/>
                      <a:pt x="9" y="2"/>
                    </a:cubicBezTo>
                    <a:cubicBezTo>
                      <a:pt x="11" y="2"/>
                      <a:pt x="12" y="2"/>
                      <a:pt x="13" y="3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7"/>
                      <a:pt x="11" y="9"/>
                      <a:pt x="9" y="9"/>
                    </a:cubicBezTo>
                    <a:cubicBezTo>
                      <a:pt x="7" y="9"/>
                      <a:pt x="6" y="7"/>
                      <a:pt x="6" y="5"/>
                    </a:cubicBezTo>
                    <a:cubicBezTo>
                      <a:pt x="6" y="5"/>
                      <a:pt x="6" y="4"/>
                      <a:pt x="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3" name="Freeform 151"/>
              <p:cNvSpPr>
                <a:spLocks/>
              </p:cNvSpPr>
              <p:nvPr/>
            </p:nvSpPr>
            <p:spPr bwMode="auto">
              <a:xfrm>
                <a:off x="8236111" y="466302"/>
                <a:ext cx="292100" cy="192087"/>
              </a:xfrm>
              <a:custGeom>
                <a:avLst/>
                <a:gdLst>
                  <a:gd name="T0" fmla="*/ 14 w 184"/>
                  <a:gd name="T1" fmla="*/ 50 h 121"/>
                  <a:gd name="T2" fmla="*/ 85 w 184"/>
                  <a:gd name="T3" fmla="*/ 0 h 121"/>
                  <a:gd name="T4" fmla="*/ 170 w 184"/>
                  <a:gd name="T5" fmla="*/ 43 h 121"/>
                  <a:gd name="T6" fmla="*/ 170 w 184"/>
                  <a:gd name="T7" fmla="*/ 50 h 121"/>
                  <a:gd name="T8" fmla="*/ 184 w 184"/>
                  <a:gd name="T9" fmla="*/ 50 h 121"/>
                  <a:gd name="T10" fmla="*/ 184 w 184"/>
                  <a:gd name="T11" fmla="*/ 121 h 121"/>
                  <a:gd name="T12" fmla="*/ 0 w 184"/>
                  <a:gd name="T13" fmla="*/ 121 h 121"/>
                  <a:gd name="T14" fmla="*/ 0 w 184"/>
                  <a:gd name="T15" fmla="*/ 50 h 121"/>
                  <a:gd name="T16" fmla="*/ 14 w 184"/>
                  <a:gd name="T17" fmla="*/ 5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121">
                    <a:moveTo>
                      <a:pt x="14" y="50"/>
                    </a:moveTo>
                    <a:lnTo>
                      <a:pt x="85" y="0"/>
                    </a:lnTo>
                    <a:lnTo>
                      <a:pt x="170" y="43"/>
                    </a:lnTo>
                    <a:lnTo>
                      <a:pt x="170" y="50"/>
                    </a:lnTo>
                    <a:lnTo>
                      <a:pt x="184" y="50"/>
                    </a:lnTo>
                    <a:lnTo>
                      <a:pt x="184" y="121"/>
                    </a:lnTo>
                    <a:lnTo>
                      <a:pt x="0" y="121"/>
                    </a:lnTo>
                    <a:lnTo>
                      <a:pt x="0" y="50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4" name="Freeform 152"/>
              <p:cNvSpPr>
                <a:spLocks noEditPoints="1"/>
              </p:cNvSpPr>
              <p:nvPr/>
            </p:nvSpPr>
            <p:spPr bwMode="auto">
              <a:xfrm>
                <a:off x="7650324" y="996527"/>
                <a:ext cx="360363" cy="349250"/>
              </a:xfrm>
              <a:custGeom>
                <a:avLst/>
                <a:gdLst>
                  <a:gd name="T0" fmla="*/ 0 w 32"/>
                  <a:gd name="T1" fmla="*/ 16 h 31"/>
                  <a:gd name="T2" fmla="*/ 32 w 32"/>
                  <a:gd name="T3" fmla="*/ 16 h 31"/>
                  <a:gd name="T4" fmla="*/ 13 w 32"/>
                  <a:gd name="T5" fmla="*/ 30 h 31"/>
                  <a:gd name="T6" fmla="*/ 15 w 32"/>
                  <a:gd name="T7" fmla="*/ 24 h 31"/>
                  <a:gd name="T8" fmla="*/ 13 w 32"/>
                  <a:gd name="T9" fmla="*/ 30 h 31"/>
                  <a:gd name="T10" fmla="*/ 7 w 32"/>
                  <a:gd name="T11" fmla="*/ 16 h 31"/>
                  <a:gd name="T12" fmla="*/ 3 w 32"/>
                  <a:gd name="T13" fmla="*/ 23 h 31"/>
                  <a:gd name="T14" fmla="*/ 16 w 32"/>
                  <a:gd name="T15" fmla="*/ 7 h 31"/>
                  <a:gd name="T16" fmla="*/ 18 w 32"/>
                  <a:gd name="T17" fmla="*/ 1 h 31"/>
                  <a:gd name="T18" fmla="*/ 16 w 32"/>
                  <a:gd name="T19" fmla="*/ 7 h 31"/>
                  <a:gd name="T20" fmla="*/ 23 w 32"/>
                  <a:gd name="T21" fmla="*/ 15 h 31"/>
                  <a:gd name="T22" fmla="*/ 16 w 32"/>
                  <a:gd name="T23" fmla="*/ 8 h 31"/>
                  <a:gd name="T24" fmla="*/ 15 w 32"/>
                  <a:gd name="T25" fmla="*/ 7 h 31"/>
                  <a:gd name="T26" fmla="*/ 13 w 32"/>
                  <a:gd name="T27" fmla="*/ 1 h 31"/>
                  <a:gd name="T28" fmla="*/ 15 w 32"/>
                  <a:gd name="T29" fmla="*/ 7 h 31"/>
                  <a:gd name="T30" fmla="*/ 15 w 32"/>
                  <a:gd name="T31" fmla="*/ 15 h 31"/>
                  <a:gd name="T32" fmla="*/ 9 w 32"/>
                  <a:gd name="T33" fmla="*/ 8 h 31"/>
                  <a:gd name="T34" fmla="*/ 7 w 32"/>
                  <a:gd name="T35" fmla="*/ 15 h 31"/>
                  <a:gd name="T36" fmla="*/ 3 w 32"/>
                  <a:gd name="T37" fmla="*/ 8 h 31"/>
                  <a:gd name="T38" fmla="*/ 7 w 32"/>
                  <a:gd name="T39" fmla="*/ 15 h 31"/>
                  <a:gd name="T40" fmla="*/ 15 w 32"/>
                  <a:gd name="T41" fmla="*/ 16 h 31"/>
                  <a:gd name="T42" fmla="*/ 9 w 32"/>
                  <a:gd name="T43" fmla="*/ 23 h 31"/>
                  <a:gd name="T44" fmla="*/ 16 w 32"/>
                  <a:gd name="T45" fmla="*/ 24 h 31"/>
                  <a:gd name="T46" fmla="*/ 18 w 32"/>
                  <a:gd name="T47" fmla="*/ 30 h 31"/>
                  <a:gd name="T48" fmla="*/ 16 w 32"/>
                  <a:gd name="T49" fmla="*/ 24 h 31"/>
                  <a:gd name="T50" fmla="*/ 16 w 32"/>
                  <a:gd name="T51" fmla="*/ 16 h 31"/>
                  <a:gd name="T52" fmla="*/ 22 w 32"/>
                  <a:gd name="T53" fmla="*/ 23 h 31"/>
                  <a:gd name="T54" fmla="*/ 24 w 32"/>
                  <a:gd name="T55" fmla="*/ 16 h 31"/>
                  <a:gd name="T56" fmla="*/ 29 w 32"/>
                  <a:gd name="T57" fmla="*/ 23 h 31"/>
                  <a:gd name="T58" fmla="*/ 23 w 32"/>
                  <a:gd name="T59" fmla="*/ 23 h 31"/>
                  <a:gd name="T60" fmla="*/ 24 w 32"/>
                  <a:gd name="T61" fmla="*/ 15 h 31"/>
                  <a:gd name="T62" fmla="*/ 29 w 32"/>
                  <a:gd name="T63" fmla="*/ 8 h 31"/>
                  <a:gd name="T64" fmla="*/ 24 w 32"/>
                  <a:gd name="T65" fmla="*/ 15 h 31"/>
                  <a:gd name="T66" fmla="*/ 23 w 32"/>
                  <a:gd name="T67" fmla="*/ 7 h 31"/>
                  <a:gd name="T68" fmla="*/ 26 w 32"/>
                  <a:gd name="T69" fmla="*/ 5 h 31"/>
                  <a:gd name="T70" fmla="*/ 5 w 32"/>
                  <a:gd name="T71" fmla="*/ 5 h 31"/>
                  <a:gd name="T72" fmla="*/ 9 w 32"/>
                  <a:gd name="T73" fmla="*/ 7 h 31"/>
                  <a:gd name="T74" fmla="*/ 5 w 32"/>
                  <a:gd name="T75" fmla="*/ 5 h 31"/>
                  <a:gd name="T76" fmla="*/ 9 w 32"/>
                  <a:gd name="T77" fmla="*/ 24 h 31"/>
                  <a:gd name="T78" fmla="*/ 5 w 32"/>
                  <a:gd name="T79" fmla="*/ 26 h 31"/>
                  <a:gd name="T80" fmla="*/ 26 w 32"/>
                  <a:gd name="T81" fmla="*/ 26 h 31"/>
                  <a:gd name="T82" fmla="*/ 23 w 32"/>
                  <a:gd name="T83" fmla="*/ 24 h 31"/>
                  <a:gd name="T84" fmla="*/ 26 w 32"/>
                  <a:gd name="T85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" h="31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24" y="31"/>
                      <a:pt x="32" y="24"/>
                      <a:pt x="32" y="16"/>
                    </a:cubicBezTo>
                    <a:cubicBezTo>
                      <a:pt x="32" y="7"/>
                      <a:pt x="24" y="0"/>
                      <a:pt x="16" y="0"/>
                    </a:cubicBezTo>
                    <a:close/>
                    <a:moveTo>
                      <a:pt x="13" y="30"/>
                    </a:moveTo>
                    <a:cubicBezTo>
                      <a:pt x="12" y="28"/>
                      <a:pt x="10" y="26"/>
                      <a:pt x="10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30"/>
                      <a:pt x="14" y="30"/>
                      <a:pt x="13" y="30"/>
                    </a:cubicBezTo>
                    <a:close/>
                    <a:moveTo>
                      <a:pt x="1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7" y="19"/>
                      <a:pt x="8" y="21"/>
                      <a:pt x="8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1"/>
                      <a:pt x="1" y="19"/>
                      <a:pt x="1" y="16"/>
                    </a:cubicBezTo>
                    <a:close/>
                    <a:moveTo>
                      <a:pt x="16" y="7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7" y="1"/>
                      <a:pt x="18" y="1"/>
                      <a:pt x="18" y="1"/>
                    </a:cubicBezTo>
                    <a:cubicBezTo>
                      <a:pt x="20" y="3"/>
                      <a:pt x="21" y="5"/>
                      <a:pt x="22" y="7"/>
                    </a:cubicBezTo>
                    <a:lnTo>
                      <a:pt x="16" y="7"/>
                    </a:lnTo>
                    <a:close/>
                    <a:moveTo>
                      <a:pt x="22" y="8"/>
                    </a:moveTo>
                    <a:cubicBezTo>
                      <a:pt x="23" y="11"/>
                      <a:pt x="23" y="13"/>
                      <a:pt x="23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8"/>
                      <a:pt x="16" y="8"/>
                      <a:pt x="16" y="8"/>
                    </a:cubicBezTo>
                    <a:lnTo>
                      <a:pt x="22" y="8"/>
                    </a:lnTo>
                    <a:close/>
                    <a:moveTo>
                      <a:pt x="15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5"/>
                      <a:pt x="12" y="3"/>
                      <a:pt x="13" y="1"/>
                    </a:cubicBezTo>
                    <a:cubicBezTo>
                      <a:pt x="14" y="1"/>
                      <a:pt x="14" y="1"/>
                      <a:pt x="15" y="1"/>
                    </a:cubicBezTo>
                    <a:lnTo>
                      <a:pt x="15" y="7"/>
                    </a:lnTo>
                    <a:close/>
                    <a:moveTo>
                      <a:pt x="15" y="8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9" y="11"/>
                      <a:pt x="9" y="8"/>
                    </a:cubicBezTo>
                    <a:lnTo>
                      <a:pt x="15" y="8"/>
                    </a:lnTo>
                    <a:close/>
                    <a:moveTo>
                      <a:pt x="7" y="1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1" y="13"/>
                      <a:pt x="2" y="10"/>
                      <a:pt x="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1"/>
                      <a:pt x="7" y="13"/>
                      <a:pt x="7" y="15"/>
                    </a:cubicBezTo>
                    <a:close/>
                    <a:moveTo>
                      <a:pt x="8" y="16"/>
                    </a:move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1"/>
                      <a:pt x="8" y="19"/>
                      <a:pt x="8" y="16"/>
                    </a:cubicBezTo>
                    <a:close/>
                    <a:moveTo>
                      <a:pt x="16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6"/>
                      <a:pt x="20" y="28"/>
                      <a:pt x="18" y="30"/>
                    </a:cubicBezTo>
                    <a:cubicBezTo>
                      <a:pt x="18" y="30"/>
                      <a:pt x="17" y="30"/>
                      <a:pt x="16" y="30"/>
                    </a:cubicBezTo>
                    <a:lnTo>
                      <a:pt x="16" y="24"/>
                    </a:lnTo>
                    <a:close/>
                    <a:moveTo>
                      <a:pt x="16" y="23"/>
                    </a:moveTo>
                    <a:cubicBezTo>
                      <a:pt x="16" y="16"/>
                      <a:pt x="16" y="16"/>
                      <a:pt x="16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9"/>
                      <a:pt x="23" y="21"/>
                      <a:pt x="22" y="23"/>
                    </a:cubicBezTo>
                    <a:lnTo>
                      <a:pt x="16" y="23"/>
                    </a:lnTo>
                    <a:close/>
                    <a:moveTo>
                      <a:pt x="24" y="16"/>
                    </a:move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9"/>
                      <a:pt x="30" y="21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1"/>
                      <a:pt x="24" y="19"/>
                      <a:pt x="24" y="16"/>
                    </a:cubicBezTo>
                    <a:close/>
                    <a:moveTo>
                      <a:pt x="24" y="15"/>
                    </a:moveTo>
                    <a:cubicBezTo>
                      <a:pt x="24" y="13"/>
                      <a:pt x="24" y="11"/>
                      <a:pt x="23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10"/>
                      <a:pt x="30" y="13"/>
                      <a:pt x="30" y="15"/>
                    </a:cubicBezTo>
                    <a:lnTo>
                      <a:pt x="24" y="15"/>
                    </a:lnTo>
                    <a:close/>
                    <a:moveTo>
                      <a:pt x="28" y="7"/>
                    </a:moveTo>
                    <a:cubicBezTo>
                      <a:pt x="23" y="7"/>
                      <a:pt x="23" y="7"/>
                      <a:pt x="23" y="7"/>
                    </a:cubicBezTo>
                    <a:cubicBezTo>
                      <a:pt x="22" y="5"/>
                      <a:pt x="21" y="3"/>
                      <a:pt x="20" y="2"/>
                    </a:cubicBezTo>
                    <a:cubicBezTo>
                      <a:pt x="22" y="2"/>
                      <a:pt x="24" y="4"/>
                      <a:pt x="26" y="5"/>
                    </a:cubicBezTo>
                    <a:cubicBezTo>
                      <a:pt x="27" y="6"/>
                      <a:pt x="27" y="7"/>
                      <a:pt x="28" y="7"/>
                    </a:cubicBezTo>
                    <a:close/>
                    <a:moveTo>
                      <a:pt x="5" y="5"/>
                    </a:moveTo>
                    <a:cubicBezTo>
                      <a:pt x="7" y="4"/>
                      <a:pt x="9" y="2"/>
                      <a:pt x="11" y="2"/>
                    </a:cubicBezTo>
                    <a:cubicBezTo>
                      <a:pt x="10" y="3"/>
                      <a:pt x="9" y="5"/>
                      <a:pt x="9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5" y="6"/>
                      <a:pt x="5" y="5"/>
                    </a:cubicBezTo>
                    <a:close/>
                    <a:moveTo>
                      <a:pt x="4" y="24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9" y="26"/>
                      <a:pt x="10" y="28"/>
                      <a:pt x="11" y="30"/>
                    </a:cubicBezTo>
                    <a:cubicBezTo>
                      <a:pt x="9" y="29"/>
                      <a:pt x="7" y="28"/>
                      <a:pt x="5" y="26"/>
                    </a:cubicBezTo>
                    <a:cubicBezTo>
                      <a:pt x="5" y="25"/>
                      <a:pt x="4" y="25"/>
                      <a:pt x="4" y="24"/>
                    </a:cubicBezTo>
                    <a:close/>
                    <a:moveTo>
                      <a:pt x="26" y="26"/>
                    </a:moveTo>
                    <a:cubicBezTo>
                      <a:pt x="24" y="28"/>
                      <a:pt x="22" y="29"/>
                      <a:pt x="20" y="30"/>
                    </a:cubicBezTo>
                    <a:cubicBezTo>
                      <a:pt x="21" y="28"/>
                      <a:pt x="22" y="26"/>
                      <a:pt x="23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5"/>
                      <a:pt x="27" y="25"/>
                      <a:pt x="26" y="2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5" name="Freeform 153"/>
              <p:cNvSpPr>
                <a:spLocks noEditPoints="1"/>
              </p:cNvSpPr>
              <p:nvPr/>
            </p:nvSpPr>
            <p:spPr bwMode="auto">
              <a:xfrm>
                <a:off x="7796374" y="421852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6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7 w 21"/>
                  <a:gd name="T9" fmla="*/ 38 h 38"/>
                  <a:gd name="T10" fmla="*/ 21 w 21"/>
                  <a:gd name="T11" fmla="*/ 7 h 38"/>
                  <a:gd name="T12" fmla="*/ 5 w 21"/>
                  <a:gd name="T13" fmla="*/ 35 h 38"/>
                  <a:gd name="T14" fmla="*/ 5 w 21"/>
                  <a:gd name="T15" fmla="*/ 32 h 38"/>
                  <a:gd name="T16" fmla="*/ 5 w 21"/>
                  <a:gd name="T17" fmla="*/ 35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9 w 21"/>
                  <a:gd name="T29" fmla="*/ 33 h 38"/>
                  <a:gd name="T30" fmla="*/ 13 w 21"/>
                  <a:gd name="T31" fmla="*/ 33 h 38"/>
                  <a:gd name="T32" fmla="*/ 11 w 21"/>
                  <a:gd name="T33" fmla="*/ 31 h 38"/>
                  <a:gd name="T34" fmla="*/ 11 w 21"/>
                  <a:gd name="T35" fmla="*/ 27 h 38"/>
                  <a:gd name="T36" fmla="*/ 11 w 21"/>
                  <a:gd name="T37" fmla="*/ 31 h 38"/>
                  <a:gd name="T38" fmla="*/ 9 w 21"/>
                  <a:gd name="T39" fmla="*/ 24 h 38"/>
                  <a:gd name="T40" fmla="*/ 13 w 21"/>
                  <a:gd name="T41" fmla="*/ 24 h 38"/>
                  <a:gd name="T42" fmla="*/ 16 w 21"/>
                  <a:gd name="T43" fmla="*/ 35 h 38"/>
                  <a:gd name="T44" fmla="*/ 16 w 21"/>
                  <a:gd name="T45" fmla="*/ 32 h 38"/>
                  <a:gd name="T46" fmla="*/ 16 w 21"/>
                  <a:gd name="T47" fmla="*/ 35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4 w 21"/>
                  <a:gd name="T59" fmla="*/ 19 h 38"/>
                  <a:gd name="T60" fmla="*/ 3 w 21"/>
                  <a:gd name="T61" fmla="*/ 14 h 38"/>
                  <a:gd name="T62" fmla="*/ 8 w 21"/>
                  <a:gd name="T63" fmla="*/ 5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3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7" y="0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0" y="4"/>
                      <a:pt x="19" y="3"/>
                    </a:cubicBezTo>
                    <a:close/>
                    <a:moveTo>
                      <a:pt x="5" y="35"/>
                    </a:moveTo>
                    <a:cubicBezTo>
                      <a:pt x="4" y="35"/>
                      <a:pt x="3" y="35"/>
                      <a:pt x="3" y="33"/>
                    </a:cubicBezTo>
                    <a:cubicBezTo>
                      <a:pt x="3" y="32"/>
                      <a:pt x="4" y="32"/>
                      <a:pt x="5" y="32"/>
                    </a:cubicBezTo>
                    <a:cubicBezTo>
                      <a:pt x="6" y="32"/>
                      <a:pt x="7" y="32"/>
                      <a:pt x="7" y="33"/>
                    </a:cubicBezTo>
                    <a:cubicBezTo>
                      <a:pt x="7" y="35"/>
                      <a:pt x="6" y="35"/>
                      <a:pt x="5" y="35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1" y="35"/>
                    </a:moveTo>
                    <a:cubicBezTo>
                      <a:pt x="10" y="35"/>
                      <a:pt x="9" y="35"/>
                      <a:pt x="9" y="33"/>
                    </a:cubicBezTo>
                    <a:cubicBezTo>
                      <a:pt x="9" y="32"/>
                      <a:pt x="10" y="32"/>
                      <a:pt x="11" y="32"/>
                    </a:cubicBezTo>
                    <a:cubicBezTo>
                      <a:pt x="12" y="32"/>
                      <a:pt x="13" y="32"/>
                      <a:pt x="13" y="33"/>
                    </a:cubicBezTo>
                    <a:cubicBezTo>
                      <a:pt x="13" y="35"/>
                      <a:pt x="12" y="35"/>
                      <a:pt x="11" y="35"/>
                    </a:cubicBezTo>
                    <a:close/>
                    <a:moveTo>
                      <a:pt x="11" y="31"/>
                    </a:moveTo>
                    <a:cubicBezTo>
                      <a:pt x="10" y="31"/>
                      <a:pt x="9" y="30"/>
                      <a:pt x="9" y="29"/>
                    </a:cubicBezTo>
                    <a:cubicBezTo>
                      <a:pt x="9" y="28"/>
                      <a:pt x="10" y="27"/>
                      <a:pt x="11" y="27"/>
                    </a:cubicBezTo>
                    <a:cubicBezTo>
                      <a:pt x="12" y="27"/>
                      <a:pt x="13" y="28"/>
                      <a:pt x="13" y="29"/>
                    </a:cubicBezTo>
                    <a:cubicBezTo>
                      <a:pt x="13" y="30"/>
                      <a:pt x="12" y="31"/>
                      <a:pt x="11" y="31"/>
                    </a:cubicBezTo>
                    <a:close/>
                    <a:moveTo>
                      <a:pt x="11" y="26"/>
                    </a:moveTo>
                    <a:cubicBezTo>
                      <a:pt x="10" y="26"/>
                      <a:pt x="9" y="25"/>
                      <a:pt x="9" y="24"/>
                    </a:cubicBezTo>
                    <a:cubicBezTo>
                      <a:pt x="9" y="23"/>
                      <a:pt x="10" y="22"/>
                      <a:pt x="11" y="22"/>
                    </a:cubicBezTo>
                    <a:cubicBezTo>
                      <a:pt x="12" y="22"/>
                      <a:pt x="13" y="23"/>
                      <a:pt x="13" y="24"/>
                    </a:cubicBezTo>
                    <a:cubicBezTo>
                      <a:pt x="13" y="25"/>
                      <a:pt x="12" y="26"/>
                      <a:pt x="11" y="26"/>
                    </a:cubicBezTo>
                    <a:close/>
                    <a:moveTo>
                      <a:pt x="16" y="35"/>
                    </a:moveTo>
                    <a:cubicBezTo>
                      <a:pt x="15" y="35"/>
                      <a:pt x="14" y="35"/>
                      <a:pt x="14" y="33"/>
                    </a:cubicBezTo>
                    <a:cubicBezTo>
                      <a:pt x="14" y="32"/>
                      <a:pt x="15" y="32"/>
                      <a:pt x="16" y="32"/>
                    </a:cubicBezTo>
                    <a:cubicBezTo>
                      <a:pt x="17" y="32"/>
                      <a:pt x="18" y="32"/>
                      <a:pt x="18" y="33"/>
                    </a:cubicBezTo>
                    <a:cubicBezTo>
                      <a:pt x="18" y="35"/>
                      <a:pt x="17" y="35"/>
                      <a:pt x="16" y="35"/>
                    </a:cubicBezTo>
                    <a:close/>
                    <a:moveTo>
                      <a:pt x="16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8"/>
                      <a:pt x="15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5" y="26"/>
                      <a:pt x="14" y="25"/>
                      <a:pt x="14" y="24"/>
                    </a:cubicBezTo>
                    <a:cubicBezTo>
                      <a:pt x="14" y="23"/>
                      <a:pt x="15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4"/>
                    </a:moveTo>
                    <a:cubicBezTo>
                      <a:pt x="18" y="17"/>
                      <a:pt x="16" y="19"/>
                      <a:pt x="14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5" y="19"/>
                      <a:pt x="3" y="17"/>
                      <a:pt x="3" y="1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7"/>
                      <a:pt x="5" y="5"/>
                      <a:pt x="8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6" y="5"/>
                      <a:pt x="18" y="7"/>
                      <a:pt x="18" y="10"/>
                    </a:cubicBezTo>
                    <a:lnTo>
                      <a:pt x="18" y="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6" name="Freeform 154"/>
              <p:cNvSpPr>
                <a:spLocks/>
              </p:cNvSpPr>
              <p:nvPr/>
            </p:nvSpPr>
            <p:spPr bwMode="auto">
              <a:xfrm>
                <a:off x="7616986" y="556789"/>
                <a:ext cx="157163" cy="203200"/>
              </a:xfrm>
              <a:custGeom>
                <a:avLst/>
                <a:gdLst>
                  <a:gd name="T0" fmla="*/ 6 w 14"/>
                  <a:gd name="T1" fmla="*/ 17 h 18"/>
                  <a:gd name="T2" fmla="*/ 6 w 14"/>
                  <a:gd name="T3" fmla="*/ 17 h 18"/>
                  <a:gd name="T4" fmla="*/ 8 w 14"/>
                  <a:gd name="T5" fmla="*/ 16 h 18"/>
                  <a:gd name="T6" fmla="*/ 12 w 14"/>
                  <a:gd name="T7" fmla="*/ 12 h 18"/>
                  <a:gd name="T8" fmla="*/ 13 w 14"/>
                  <a:gd name="T9" fmla="*/ 11 h 18"/>
                  <a:gd name="T10" fmla="*/ 14 w 14"/>
                  <a:gd name="T11" fmla="*/ 9 h 18"/>
                  <a:gd name="T12" fmla="*/ 13 w 14"/>
                  <a:gd name="T13" fmla="*/ 7 h 18"/>
                  <a:gd name="T14" fmla="*/ 12 w 14"/>
                  <a:gd name="T15" fmla="*/ 7 h 18"/>
                  <a:gd name="T16" fmla="*/ 12 w 14"/>
                  <a:gd name="T17" fmla="*/ 6 h 18"/>
                  <a:gd name="T18" fmla="*/ 12 w 14"/>
                  <a:gd name="T19" fmla="*/ 6 h 18"/>
                  <a:gd name="T20" fmla="*/ 12 w 14"/>
                  <a:gd name="T21" fmla="*/ 6 h 18"/>
                  <a:gd name="T22" fmla="*/ 9 w 14"/>
                  <a:gd name="T23" fmla="*/ 3 h 18"/>
                  <a:gd name="T24" fmla="*/ 9 w 14"/>
                  <a:gd name="T25" fmla="*/ 3 h 18"/>
                  <a:gd name="T26" fmla="*/ 9 w 14"/>
                  <a:gd name="T27" fmla="*/ 3 h 18"/>
                  <a:gd name="T28" fmla="*/ 8 w 14"/>
                  <a:gd name="T29" fmla="*/ 2 h 18"/>
                  <a:gd name="T30" fmla="*/ 7 w 14"/>
                  <a:gd name="T31" fmla="*/ 1 h 18"/>
                  <a:gd name="T32" fmla="*/ 7 w 14"/>
                  <a:gd name="T33" fmla="*/ 1 h 18"/>
                  <a:gd name="T34" fmla="*/ 6 w 14"/>
                  <a:gd name="T35" fmla="*/ 1 h 18"/>
                  <a:gd name="T36" fmla="*/ 6 w 14"/>
                  <a:gd name="T37" fmla="*/ 1 h 18"/>
                  <a:gd name="T38" fmla="*/ 5 w 14"/>
                  <a:gd name="T39" fmla="*/ 0 h 18"/>
                  <a:gd name="T40" fmla="*/ 5 w 14"/>
                  <a:gd name="T41" fmla="*/ 1 h 18"/>
                  <a:gd name="T42" fmla="*/ 5 w 14"/>
                  <a:gd name="T43" fmla="*/ 1 h 18"/>
                  <a:gd name="T44" fmla="*/ 4 w 14"/>
                  <a:gd name="T45" fmla="*/ 1 h 18"/>
                  <a:gd name="T46" fmla="*/ 4 w 14"/>
                  <a:gd name="T47" fmla="*/ 3 h 18"/>
                  <a:gd name="T48" fmla="*/ 4 w 14"/>
                  <a:gd name="T49" fmla="*/ 5 h 18"/>
                  <a:gd name="T50" fmla="*/ 4 w 14"/>
                  <a:gd name="T51" fmla="*/ 5 h 18"/>
                  <a:gd name="T52" fmla="*/ 4 w 14"/>
                  <a:gd name="T53" fmla="*/ 5 h 18"/>
                  <a:gd name="T54" fmla="*/ 3 w 14"/>
                  <a:gd name="T55" fmla="*/ 5 h 18"/>
                  <a:gd name="T56" fmla="*/ 3 w 14"/>
                  <a:gd name="T57" fmla="*/ 5 h 18"/>
                  <a:gd name="T58" fmla="*/ 3 w 14"/>
                  <a:gd name="T59" fmla="*/ 5 h 18"/>
                  <a:gd name="T60" fmla="*/ 1 w 14"/>
                  <a:gd name="T61" fmla="*/ 5 h 18"/>
                  <a:gd name="T62" fmla="*/ 0 w 14"/>
                  <a:gd name="T63" fmla="*/ 7 h 18"/>
                  <a:gd name="T64" fmla="*/ 0 w 14"/>
                  <a:gd name="T65" fmla="*/ 8 h 18"/>
                  <a:gd name="T66" fmla="*/ 0 w 14"/>
                  <a:gd name="T67" fmla="*/ 9 h 18"/>
                  <a:gd name="T68" fmla="*/ 0 w 14"/>
                  <a:gd name="T69" fmla="*/ 9 h 18"/>
                  <a:gd name="T70" fmla="*/ 0 w 14"/>
                  <a:gd name="T71" fmla="*/ 12 h 18"/>
                  <a:gd name="T72" fmla="*/ 1 w 14"/>
                  <a:gd name="T73" fmla="*/ 13 h 18"/>
                  <a:gd name="T74" fmla="*/ 3 w 14"/>
                  <a:gd name="T75" fmla="*/ 13 h 18"/>
                  <a:gd name="T76" fmla="*/ 4 w 14"/>
                  <a:gd name="T77" fmla="*/ 13 h 18"/>
                  <a:gd name="T78" fmla="*/ 4 w 14"/>
                  <a:gd name="T79" fmla="*/ 13 h 18"/>
                  <a:gd name="T80" fmla="*/ 4 w 14"/>
                  <a:gd name="T81" fmla="*/ 13 h 18"/>
                  <a:gd name="T82" fmla="*/ 4 w 14"/>
                  <a:gd name="T83" fmla="*/ 13 h 18"/>
                  <a:gd name="T84" fmla="*/ 4 w 14"/>
                  <a:gd name="T85" fmla="*/ 13 h 18"/>
                  <a:gd name="T86" fmla="*/ 4 w 14"/>
                  <a:gd name="T87" fmla="*/ 13 h 18"/>
                  <a:gd name="T88" fmla="*/ 4 w 14"/>
                  <a:gd name="T89" fmla="*/ 13 h 18"/>
                  <a:gd name="T90" fmla="*/ 4 w 14"/>
                  <a:gd name="T91" fmla="*/ 13 h 18"/>
                  <a:gd name="T92" fmla="*/ 4 w 14"/>
                  <a:gd name="T93" fmla="*/ 16 h 18"/>
                  <a:gd name="T94" fmla="*/ 5 w 14"/>
                  <a:gd name="T95" fmla="*/ 18 h 18"/>
                  <a:gd name="T96" fmla="*/ 6 w 14"/>
                  <a:gd name="T97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" h="18">
                    <a:moveTo>
                      <a:pt x="6" y="17"/>
                    </a:moveTo>
                    <a:cubicBezTo>
                      <a:pt x="6" y="17"/>
                      <a:pt x="6" y="17"/>
                      <a:pt x="6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5"/>
                      <a:pt x="11" y="13"/>
                      <a:pt x="12" y="12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4" y="9"/>
                      <a:pt x="14" y="8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6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3"/>
                      <a:pt x="1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8"/>
                      <a:pt x="6" y="18"/>
                      <a:pt x="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7" name="Freeform 155"/>
              <p:cNvSpPr>
                <a:spLocks/>
              </p:cNvSpPr>
              <p:nvPr/>
            </p:nvSpPr>
            <p:spPr bwMode="auto">
              <a:xfrm>
                <a:off x="7616986" y="2147464"/>
                <a:ext cx="100013" cy="280987"/>
              </a:xfrm>
              <a:custGeom>
                <a:avLst/>
                <a:gdLst>
                  <a:gd name="T0" fmla="*/ 8 w 9"/>
                  <a:gd name="T1" fmla="*/ 15 h 25"/>
                  <a:gd name="T2" fmla="*/ 7 w 9"/>
                  <a:gd name="T3" fmla="*/ 14 h 25"/>
                  <a:gd name="T4" fmla="*/ 7 w 9"/>
                  <a:gd name="T5" fmla="*/ 8 h 25"/>
                  <a:gd name="T6" fmla="*/ 7 w 9"/>
                  <a:gd name="T7" fmla="*/ 7 h 25"/>
                  <a:gd name="T8" fmla="*/ 4 w 9"/>
                  <a:gd name="T9" fmla="*/ 0 h 25"/>
                  <a:gd name="T10" fmla="*/ 2 w 9"/>
                  <a:gd name="T11" fmla="*/ 7 h 25"/>
                  <a:gd name="T12" fmla="*/ 2 w 9"/>
                  <a:gd name="T13" fmla="*/ 8 h 25"/>
                  <a:gd name="T14" fmla="*/ 1 w 9"/>
                  <a:gd name="T15" fmla="*/ 14 h 25"/>
                  <a:gd name="T16" fmla="*/ 0 w 9"/>
                  <a:gd name="T17" fmla="*/ 15 h 25"/>
                  <a:gd name="T18" fmla="*/ 0 w 9"/>
                  <a:gd name="T19" fmla="*/ 17 h 25"/>
                  <a:gd name="T20" fmla="*/ 0 w 9"/>
                  <a:gd name="T21" fmla="*/ 18 h 25"/>
                  <a:gd name="T22" fmla="*/ 1 w 9"/>
                  <a:gd name="T23" fmla="*/ 19 h 25"/>
                  <a:gd name="T24" fmla="*/ 2 w 9"/>
                  <a:gd name="T25" fmla="*/ 22 h 25"/>
                  <a:gd name="T26" fmla="*/ 4 w 9"/>
                  <a:gd name="T27" fmla="*/ 25 h 25"/>
                  <a:gd name="T28" fmla="*/ 7 w 9"/>
                  <a:gd name="T29" fmla="*/ 22 h 25"/>
                  <a:gd name="T30" fmla="*/ 7 w 9"/>
                  <a:gd name="T31" fmla="*/ 19 h 25"/>
                  <a:gd name="T32" fmla="*/ 8 w 9"/>
                  <a:gd name="T33" fmla="*/ 19 h 25"/>
                  <a:gd name="T34" fmla="*/ 9 w 9"/>
                  <a:gd name="T35" fmla="*/ 17 h 25"/>
                  <a:gd name="T36" fmla="*/ 8 w 9"/>
                  <a:gd name="T37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15"/>
                    </a:moveTo>
                    <a:cubicBezTo>
                      <a:pt x="8" y="15"/>
                      <a:pt x="8" y="14"/>
                      <a:pt x="7" y="14"/>
                    </a:cubicBezTo>
                    <a:cubicBezTo>
                      <a:pt x="7" y="14"/>
                      <a:pt x="7" y="11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6" y="0"/>
                      <a:pt x="4" y="0"/>
                    </a:cubicBezTo>
                    <a:cubicBezTo>
                      <a:pt x="3" y="0"/>
                      <a:pt x="2" y="3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11"/>
                      <a:pt x="2" y="14"/>
                      <a:pt x="1" y="14"/>
                    </a:cubicBezTo>
                    <a:cubicBezTo>
                      <a:pt x="1" y="14"/>
                      <a:pt x="1" y="15"/>
                      <a:pt x="0" y="15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0" y="19"/>
                      <a:pt x="1" y="19"/>
                      <a:pt x="1" y="19"/>
                    </a:cubicBezTo>
                    <a:cubicBezTo>
                      <a:pt x="2" y="19"/>
                      <a:pt x="2" y="20"/>
                      <a:pt x="2" y="22"/>
                    </a:cubicBezTo>
                    <a:cubicBezTo>
                      <a:pt x="2" y="24"/>
                      <a:pt x="3" y="25"/>
                      <a:pt x="4" y="25"/>
                    </a:cubicBezTo>
                    <a:cubicBezTo>
                      <a:pt x="6" y="25"/>
                      <a:pt x="7" y="24"/>
                      <a:pt x="7" y="22"/>
                    </a:cubicBezTo>
                    <a:cubicBezTo>
                      <a:pt x="7" y="20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9"/>
                      <a:pt x="9" y="17"/>
                      <a:pt x="9" y="17"/>
                    </a:cubicBezTo>
                    <a:cubicBezTo>
                      <a:pt x="9" y="16"/>
                      <a:pt x="9" y="15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8" name="Freeform 156"/>
              <p:cNvSpPr>
                <a:spLocks/>
              </p:cNvSpPr>
              <p:nvPr/>
            </p:nvSpPr>
            <p:spPr bwMode="auto">
              <a:xfrm>
                <a:off x="7716999" y="2147464"/>
                <a:ext cx="101600" cy="280987"/>
              </a:xfrm>
              <a:custGeom>
                <a:avLst/>
                <a:gdLst>
                  <a:gd name="T0" fmla="*/ 9 w 9"/>
                  <a:gd name="T1" fmla="*/ 6 h 25"/>
                  <a:gd name="T2" fmla="*/ 8 w 9"/>
                  <a:gd name="T3" fmla="*/ 6 h 25"/>
                  <a:gd name="T4" fmla="*/ 7 w 9"/>
                  <a:gd name="T5" fmla="*/ 3 h 25"/>
                  <a:gd name="T6" fmla="*/ 5 w 9"/>
                  <a:gd name="T7" fmla="*/ 0 h 25"/>
                  <a:gd name="T8" fmla="*/ 3 w 9"/>
                  <a:gd name="T9" fmla="*/ 3 h 25"/>
                  <a:gd name="T10" fmla="*/ 2 w 9"/>
                  <a:gd name="T11" fmla="*/ 6 h 25"/>
                  <a:gd name="T12" fmla="*/ 1 w 9"/>
                  <a:gd name="T13" fmla="*/ 6 h 25"/>
                  <a:gd name="T14" fmla="*/ 0 w 9"/>
                  <a:gd name="T15" fmla="*/ 8 h 25"/>
                  <a:gd name="T16" fmla="*/ 1 w 9"/>
                  <a:gd name="T17" fmla="*/ 10 h 25"/>
                  <a:gd name="T18" fmla="*/ 2 w 9"/>
                  <a:gd name="T19" fmla="*/ 11 h 25"/>
                  <a:gd name="T20" fmla="*/ 3 w 9"/>
                  <a:gd name="T21" fmla="*/ 17 h 25"/>
                  <a:gd name="T22" fmla="*/ 3 w 9"/>
                  <a:gd name="T23" fmla="*/ 19 h 25"/>
                  <a:gd name="T24" fmla="*/ 5 w 9"/>
                  <a:gd name="T25" fmla="*/ 25 h 25"/>
                  <a:gd name="T26" fmla="*/ 7 w 9"/>
                  <a:gd name="T27" fmla="*/ 19 h 25"/>
                  <a:gd name="T28" fmla="*/ 7 w 9"/>
                  <a:gd name="T29" fmla="*/ 17 h 25"/>
                  <a:gd name="T30" fmla="*/ 8 w 9"/>
                  <a:gd name="T31" fmla="*/ 11 h 25"/>
                  <a:gd name="T32" fmla="*/ 9 w 9"/>
                  <a:gd name="T33" fmla="*/ 10 h 25"/>
                  <a:gd name="T34" fmla="*/ 9 w 9"/>
                  <a:gd name="T35" fmla="*/ 8 h 25"/>
                  <a:gd name="T36" fmla="*/ 9 w 9"/>
                  <a:gd name="T3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9" y="6"/>
                    </a:move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7" y="5"/>
                      <a:pt x="7" y="3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3" y="1"/>
                      <a:pt x="3" y="3"/>
                    </a:cubicBezTo>
                    <a:cubicBezTo>
                      <a:pt x="3" y="5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8"/>
                      <a:pt x="0" y="8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" y="10"/>
                      <a:pt x="2" y="11"/>
                      <a:pt x="2" y="11"/>
                    </a:cubicBezTo>
                    <a:cubicBezTo>
                      <a:pt x="2" y="11"/>
                      <a:pt x="3" y="14"/>
                      <a:pt x="3" y="17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2"/>
                      <a:pt x="4" y="25"/>
                      <a:pt x="5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4"/>
                      <a:pt x="8" y="11"/>
                      <a:pt x="8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ubicBezTo>
                      <a:pt x="9" y="8"/>
                      <a:pt x="9" y="6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9" name="Freeform 157"/>
              <p:cNvSpPr>
                <a:spLocks/>
              </p:cNvSpPr>
              <p:nvPr/>
            </p:nvSpPr>
            <p:spPr bwMode="auto">
              <a:xfrm>
                <a:off x="7829711" y="2147464"/>
                <a:ext cx="101600" cy="280987"/>
              </a:xfrm>
              <a:custGeom>
                <a:avLst/>
                <a:gdLst>
                  <a:gd name="T0" fmla="*/ 9 w 9"/>
                  <a:gd name="T1" fmla="*/ 12 h 25"/>
                  <a:gd name="T2" fmla="*/ 8 w 9"/>
                  <a:gd name="T3" fmla="*/ 12 h 25"/>
                  <a:gd name="T4" fmla="*/ 7 w 9"/>
                  <a:gd name="T5" fmla="*/ 6 h 25"/>
                  <a:gd name="T6" fmla="*/ 5 w 9"/>
                  <a:gd name="T7" fmla="*/ 0 h 25"/>
                  <a:gd name="T8" fmla="*/ 2 w 9"/>
                  <a:gd name="T9" fmla="*/ 6 h 25"/>
                  <a:gd name="T10" fmla="*/ 2 w 9"/>
                  <a:gd name="T11" fmla="*/ 12 h 25"/>
                  <a:gd name="T12" fmla="*/ 1 w 9"/>
                  <a:gd name="T13" fmla="*/ 12 h 25"/>
                  <a:gd name="T14" fmla="*/ 0 w 9"/>
                  <a:gd name="T15" fmla="*/ 14 h 25"/>
                  <a:gd name="T16" fmla="*/ 0 w 9"/>
                  <a:gd name="T17" fmla="*/ 15 h 25"/>
                  <a:gd name="T18" fmla="*/ 2 w 9"/>
                  <a:gd name="T19" fmla="*/ 16 h 25"/>
                  <a:gd name="T20" fmla="*/ 2 w 9"/>
                  <a:gd name="T21" fmla="*/ 21 h 25"/>
                  <a:gd name="T22" fmla="*/ 5 w 9"/>
                  <a:gd name="T23" fmla="*/ 25 h 25"/>
                  <a:gd name="T24" fmla="*/ 7 w 9"/>
                  <a:gd name="T25" fmla="*/ 21 h 25"/>
                  <a:gd name="T26" fmla="*/ 8 w 9"/>
                  <a:gd name="T27" fmla="*/ 16 h 25"/>
                  <a:gd name="T28" fmla="*/ 9 w 9"/>
                  <a:gd name="T29" fmla="*/ 16 h 25"/>
                  <a:gd name="T30" fmla="*/ 9 w 9"/>
                  <a:gd name="T31" fmla="*/ 14 h 25"/>
                  <a:gd name="T32" fmla="*/ 9 w 9"/>
                  <a:gd name="T3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25">
                    <a:moveTo>
                      <a:pt x="9" y="12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2"/>
                      <a:pt x="7" y="9"/>
                      <a:pt x="7" y="6"/>
                    </a:cubicBezTo>
                    <a:cubicBezTo>
                      <a:pt x="7" y="3"/>
                      <a:pt x="6" y="0"/>
                      <a:pt x="5" y="0"/>
                    </a:cubicBezTo>
                    <a:cubicBezTo>
                      <a:pt x="3" y="0"/>
                      <a:pt x="2" y="3"/>
                      <a:pt x="2" y="6"/>
                    </a:cubicBezTo>
                    <a:cubicBezTo>
                      <a:pt x="2" y="9"/>
                      <a:pt x="2" y="12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6"/>
                      <a:pt x="1" y="16"/>
                      <a:pt x="2" y="16"/>
                    </a:cubicBezTo>
                    <a:cubicBezTo>
                      <a:pt x="2" y="16"/>
                      <a:pt x="2" y="18"/>
                      <a:pt x="2" y="21"/>
                    </a:cubicBezTo>
                    <a:cubicBezTo>
                      <a:pt x="2" y="23"/>
                      <a:pt x="3" y="25"/>
                      <a:pt x="5" y="25"/>
                    </a:cubicBezTo>
                    <a:cubicBezTo>
                      <a:pt x="6" y="25"/>
                      <a:pt x="7" y="23"/>
                      <a:pt x="7" y="21"/>
                    </a:cubicBezTo>
                    <a:cubicBezTo>
                      <a:pt x="7" y="18"/>
                      <a:pt x="7" y="16"/>
                      <a:pt x="8" y="16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9" y="16"/>
                      <a:pt x="9" y="14"/>
                      <a:pt x="9" y="14"/>
                    </a:cubicBezTo>
                    <a:cubicBezTo>
                      <a:pt x="9" y="13"/>
                      <a:pt x="9" y="12"/>
                      <a:pt x="9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0" name="Freeform 158"/>
              <p:cNvSpPr>
                <a:spLocks/>
              </p:cNvSpPr>
              <p:nvPr/>
            </p:nvSpPr>
            <p:spPr bwMode="auto">
              <a:xfrm>
                <a:off x="7942424" y="2147464"/>
                <a:ext cx="101600" cy="280987"/>
              </a:xfrm>
              <a:custGeom>
                <a:avLst/>
                <a:gdLst>
                  <a:gd name="T0" fmla="*/ 8 w 9"/>
                  <a:gd name="T1" fmla="*/ 7 h 25"/>
                  <a:gd name="T2" fmla="*/ 7 w 9"/>
                  <a:gd name="T3" fmla="*/ 7 h 25"/>
                  <a:gd name="T4" fmla="*/ 7 w 9"/>
                  <a:gd name="T5" fmla="*/ 3 h 25"/>
                  <a:gd name="T6" fmla="*/ 4 w 9"/>
                  <a:gd name="T7" fmla="*/ 0 h 25"/>
                  <a:gd name="T8" fmla="*/ 2 w 9"/>
                  <a:gd name="T9" fmla="*/ 3 h 25"/>
                  <a:gd name="T10" fmla="*/ 1 w 9"/>
                  <a:gd name="T11" fmla="*/ 7 h 25"/>
                  <a:gd name="T12" fmla="*/ 0 w 9"/>
                  <a:gd name="T13" fmla="*/ 7 h 25"/>
                  <a:gd name="T14" fmla="*/ 0 w 9"/>
                  <a:gd name="T15" fmla="*/ 9 h 25"/>
                  <a:gd name="T16" fmla="*/ 0 w 9"/>
                  <a:gd name="T17" fmla="*/ 10 h 25"/>
                  <a:gd name="T18" fmla="*/ 1 w 9"/>
                  <a:gd name="T19" fmla="*/ 11 h 25"/>
                  <a:gd name="T20" fmla="*/ 2 w 9"/>
                  <a:gd name="T21" fmla="*/ 18 h 25"/>
                  <a:gd name="T22" fmla="*/ 2 w 9"/>
                  <a:gd name="T23" fmla="*/ 19 h 25"/>
                  <a:gd name="T24" fmla="*/ 4 w 9"/>
                  <a:gd name="T25" fmla="*/ 25 h 25"/>
                  <a:gd name="T26" fmla="*/ 7 w 9"/>
                  <a:gd name="T27" fmla="*/ 19 h 25"/>
                  <a:gd name="T28" fmla="*/ 7 w 9"/>
                  <a:gd name="T29" fmla="*/ 18 h 25"/>
                  <a:gd name="T30" fmla="*/ 7 w 9"/>
                  <a:gd name="T31" fmla="*/ 11 h 25"/>
                  <a:gd name="T32" fmla="*/ 8 w 9"/>
                  <a:gd name="T33" fmla="*/ 11 h 25"/>
                  <a:gd name="T34" fmla="*/ 9 w 9"/>
                  <a:gd name="T35" fmla="*/ 9 h 25"/>
                  <a:gd name="T36" fmla="*/ 8 w 9"/>
                  <a:gd name="T37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7"/>
                    </a:moveTo>
                    <a:cubicBezTo>
                      <a:pt x="8" y="7"/>
                      <a:pt x="8" y="7"/>
                      <a:pt x="7" y="7"/>
                    </a:cubicBezTo>
                    <a:cubicBezTo>
                      <a:pt x="7" y="7"/>
                      <a:pt x="7" y="5"/>
                      <a:pt x="7" y="3"/>
                    </a:cubicBezTo>
                    <a:cubicBezTo>
                      <a:pt x="7" y="1"/>
                      <a:pt x="6" y="0"/>
                      <a:pt x="4" y="0"/>
                    </a:cubicBezTo>
                    <a:cubicBezTo>
                      <a:pt x="3" y="0"/>
                      <a:pt x="2" y="1"/>
                      <a:pt x="2" y="3"/>
                    </a:cubicBezTo>
                    <a:cubicBezTo>
                      <a:pt x="2" y="5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2" y="11"/>
                      <a:pt x="2" y="14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3" y="25"/>
                      <a:pt x="4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4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9"/>
                      <a:pt x="9" y="9"/>
                    </a:cubicBezTo>
                    <a:cubicBezTo>
                      <a:pt x="9" y="8"/>
                      <a:pt x="9" y="7"/>
                      <a:pt x="8" y="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1" name="Freeform 159"/>
              <p:cNvSpPr>
                <a:spLocks noEditPoints="1"/>
              </p:cNvSpPr>
              <p:nvPr/>
            </p:nvSpPr>
            <p:spPr bwMode="auto">
              <a:xfrm>
                <a:off x="7650324" y="2676102"/>
                <a:ext cx="360363" cy="373062"/>
              </a:xfrm>
              <a:custGeom>
                <a:avLst/>
                <a:gdLst>
                  <a:gd name="T0" fmla="*/ 16 w 32"/>
                  <a:gd name="T1" fmla="*/ 0 h 33"/>
                  <a:gd name="T2" fmla="*/ 0 w 32"/>
                  <a:gd name="T3" fmla="*/ 16 h 33"/>
                  <a:gd name="T4" fmla="*/ 16 w 32"/>
                  <a:gd name="T5" fmla="*/ 33 h 33"/>
                  <a:gd name="T6" fmla="*/ 32 w 32"/>
                  <a:gd name="T7" fmla="*/ 16 h 33"/>
                  <a:gd name="T8" fmla="*/ 16 w 32"/>
                  <a:gd name="T9" fmla="*/ 0 h 33"/>
                  <a:gd name="T10" fmla="*/ 16 w 32"/>
                  <a:gd name="T11" fmla="*/ 23 h 33"/>
                  <a:gd name="T12" fmla="*/ 9 w 32"/>
                  <a:gd name="T13" fmla="*/ 16 h 33"/>
                  <a:gd name="T14" fmla="*/ 16 w 32"/>
                  <a:gd name="T15" fmla="*/ 9 h 33"/>
                  <a:gd name="T16" fmla="*/ 23 w 32"/>
                  <a:gd name="T17" fmla="*/ 16 h 33"/>
                  <a:gd name="T18" fmla="*/ 16 w 32"/>
                  <a:gd name="T19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3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3"/>
                      <a:pt x="16" y="33"/>
                    </a:cubicBezTo>
                    <a:cubicBezTo>
                      <a:pt x="25" y="33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2"/>
                      <a:pt x="12" y="9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2" name="Freeform 160"/>
              <p:cNvSpPr>
                <a:spLocks noEditPoints="1"/>
              </p:cNvSpPr>
              <p:nvPr/>
            </p:nvSpPr>
            <p:spPr bwMode="auto">
              <a:xfrm>
                <a:off x="7751924" y="2788814"/>
                <a:ext cx="146050" cy="147637"/>
              </a:xfrm>
              <a:custGeom>
                <a:avLst/>
                <a:gdLst>
                  <a:gd name="T0" fmla="*/ 7 w 13"/>
                  <a:gd name="T1" fmla="*/ 0 h 13"/>
                  <a:gd name="T2" fmla="*/ 0 w 13"/>
                  <a:gd name="T3" fmla="*/ 6 h 13"/>
                  <a:gd name="T4" fmla="*/ 7 w 13"/>
                  <a:gd name="T5" fmla="*/ 13 h 13"/>
                  <a:gd name="T6" fmla="*/ 13 w 13"/>
                  <a:gd name="T7" fmla="*/ 6 h 13"/>
                  <a:gd name="T8" fmla="*/ 7 w 13"/>
                  <a:gd name="T9" fmla="*/ 0 h 13"/>
                  <a:gd name="T10" fmla="*/ 7 w 13"/>
                  <a:gd name="T11" fmla="*/ 10 h 13"/>
                  <a:gd name="T12" fmla="*/ 3 w 13"/>
                  <a:gd name="T13" fmla="*/ 6 h 13"/>
                  <a:gd name="T14" fmla="*/ 7 w 13"/>
                  <a:gd name="T15" fmla="*/ 2 h 13"/>
                  <a:gd name="T16" fmla="*/ 11 w 13"/>
                  <a:gd name="T17" fmla="*/ 6 h 13"/>
                  <a:gd name="T18" fmla="*/ 11 w 13"/>
                  <a:gd name="T19" fmla="*/ 6 h 13"/>
                  <a:gd name="T20" fmla="*/ 7 w 13"/>
                  <a:gd name="T2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3">
                    <a:moveTo>
                      <a:pt x="7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7" y="13"/>
                    </a:cubicBezTo>
                    <a:cubicBezTo>
                      <a:pt x="10" y="13"/>
                      <a:pt x="13" y="10"/>
                      <a:pt x="13" y="6"/>
                    </a:cubicBezTo>
                    <a:cubicBezTo>
                      <a:pt x="13" y="3"/>
                      <a:pt x="10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3" y="9"/>
                      <a:pt x="3" y="6"/>
                    </a:cubicBezTo>
                    <a:cubicBezTo>
                      <a:pt x="3" y="4"/>
                      <a:pt x="5" y="2"/>
                      <a:pt x="7" y="2"/>
                    </a:cubicBezTo>
                    <a:cubicBezTo>
                      <a:pt x="9" y="2"/>
                      <a:pt x="11" y="4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3" name="Freeform 161"/>
              <p:cNvSpPr>
                <a:spLocks/>
              </p:cNvSpPr>
              <p:nvPr/>
            </p:nvSpPr>
            <p:spPr bwMode="auto">
              <a:xfrm>
                <a:off x="7672549" y="3285702"/>
                <a:ext cx="315913" cy="157162"/>
              </a:xfrm>
              <a:custGeom>
                <a:avLst/>
                <a:gdLst>
                  <a:gd name="T0" fmla="*/ 8 w 28"/>
                  <a:gd name="T1" fmla="*/ 14 h 14"/>
                  <a:gd name="T2" fmla="*/ 14 w 28"/>
                  <a:gd name="T3" fmla="*/ 8 h 14"/>
                  <a:gd name="T4" fmla="*/ 20 w 28"/>
                  <a:gd name="T5" fmla="*/ 14 h 14"/>
                  <a:gd name="T6" fmla="*/ 20 w 28"/>
                  <a:gd name="T7" fmla="*/ 14 h 14"/>
                  <a:gd name="T8" fmla="*/ 27 w 28"/>
                  <a:gd name="T9" fmla="*/ 14 h 14"/>
                  <a:gd name="T10" fmla="*/ 28 w 28"/>
                  <a:gd name="T11" fmla="*/ 14 h 14"/>
                  <a:gd name="T12" fmla="*/ 14 w 28"/>
                  <a:gd name="T13" fmla="*/ 0 h 14"/>
                  <a:gd name="T14" fmla="*/ 0 w 28"/>
                  <a:gd name="T15" fmla="*/ 14 h 14"/>
                  <a:gd name="T16" fmla="*/ 0 w 28"/>
                  <a:gd name="T17" fmla="*/ 14 h 14"/>
                  <a:gd name="T18" fmla="*/ 8 w 28"/>
                  <a:gd name="T19" fmla="*/ 14 h 14"/>
                  <a:gd name="T20" fmla="*/ 8 w 28"/>
                  <a:gd name="T2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4">
                    <a:moveTo>
                      <a:pt x="8" y="14"/>
                    </a:moveTo>
                    <a:cubicBezTo>
                      <a:pt x="8" y="10"/>
                      <a:pt x="10" y="8"/>
                      <a:pt x="14" y="8"/>
                    </a:cubicBezTo>
                    <a:cubicBezTo>
                      <a:pt x="17" y="8"/>
                      <a:pt x="20" y="10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8" y="14"/>
                      <a:pt x="28" y="14"/>
                    </a:cubicBezTo>
                    <a:cubicBezTo>
                      <a:pt x="27" y="6"/>
                      <a:pt x="21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4" name="Freeform 162"/>
              <p:cNvSpPr>
                <a:spLocks/>
              </p:cNvSpPr>
              <p:nvPr/>
            </p:nvSpPr>
            <p:spPr bwMode="auto">
              <a:xfrm>
                <a:off x="7763036" y="3376189"/>
                <a:ext cx="123825" cy="66675"/>
              </a:xfrm>
              <a:custGeom>
                <a:avLst/>
                <a:gdLst>
                  <a:gd name="T0" fmla="*/ 2 w 11"/>
                  <a:gd name="T1" fmla="*/ 6 h 6"/>
                  <a:gd name="T2" fmla="*/ 6 w 11"/>
                  <a:gd name="T3" fmla="*/ 2 h 6"/>
                  <a:gd name="T4" fmla="*/ 9 w 11"/>
                  <a:gd name="T5" fmla="*/ 6 h 6"/>
                  <a:gd name="T6" fmla="*/ 9 w 11"/>
                  <a:gd name="T7" fmla="*/ 6 h 6"/>
                  <a:gd name="T8" fmla="*/ 11 w 11"/>
                  <a:gd name="T9" fmla="*/ 6 h 6"/>
                  <a:gd name="T10" fmla="*/ 11 w 11"/>
                  <a:gd name="T11" fmla="*/ 6 h 6"/>
                  <a:gd name="T12" fmla="*/ 6 w 11"/>
                  <a:gd name="T13" fmla="*/ 0 h 6"/>
                  <a:gd name="T14" fmla="*/ 0 w 11"/>
                  <a:gd name="T15" fmla="*/ 6 h 6"/>
                  <a:gd name="T16" fmla="*/ 0 w 11"/>
                  <a:gd name="T17" fmla="*/ 6 h 6"/>
                  <a:gd name="T18" fmla="*/ 3 w 11"/>
                  <a:gd name="T19" fmla="*/ 6 h 6"/>
                  <a:gd name="T20" fmla="*/ 2 w 11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6">
                    <a:moveTo>
                      <a:pt x="2" y="6"/>
                    </a:moveTo>
                    <a:cubicBezTo>
                      <a:pt x="2" y="4"/>
                      <a:pt x="4" y="2"/>
                      <a:pt x="6" y="2"/>
                    </a:cubicBezTo>
                    <a:cubicBezTo>
                      <a:pt x="8" y="2"/>
                      <a:pt x="9" y="4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2"/>
                      <a:pt x="9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5" name="Freeform 163"/>
              <p:cNvSpPr>
                <a:spLocks noEditPoints="1"/>
              </p:cNvSpPr>
              <p:nvPr/>
            </p:nvSpPr>
            <p:spPr bwMode="auto">
              <a:xfrm>
                <a:off x="7650324" y="3455564"/>
                <a:ext cx="360363" cy="303212"/>
              </a:xfrm>
              <a:custGeom>
                <a:avLst/>
                <a:gdLst>
                  <a:gd name="T0" fmla="*/ 31 w 32"/>
                  <a:gd name="T1" fmla="*/ 0 h 27"/>
                  <a:gd name="T2" fmla="*/ 29 w 32"/>
                  <a:gd name="T3" fmla="*/ 0 h 27"/>
                  <a:gd name="T4" fmla="*/ 21 w 32"/>
                  <a:gd name="T5" fmla="*/ 0 h 27"/>
                  <a:gd name="T6" fmla="*/ 21 w 32"/>
                  <a:gd name="T7" fmla="*/ 0 h 27"/>
                  <a:gd name="T8" fmla="*/ 19 w 32"/>
                  <a:gd name="T9" fmla="*/ 0 h 27"/>
                  <a:gd name="T10" fmla="*/ 12 w 32"/>
                  <a:gd name="T11" fmla="*/ 0 h 27"/>
                  <a:gd name="T12" fmla="*/ 10 w 32"/>
                  <a:gd name="T13" fmla="*/ 0 h 27"/>
                  <a:gd name="T14" fmla="*/ 10 w 32"/>
                  <a:gd name="T15" fmla="*/ 0 h 27"/>
                  <a:gd name="T16" fmla="*/ 2 w 32"/>
                  <a:gd name="T17" fmla="*/ 0 h 27"/>
                  <a:gd name="T18" fmla="*/ 1 w 32"/>
                  <a:gd name="T19" fmla="*/ 0 h 27"/>
                  <a:gd name="T20" fmla="*/ 0 w 32"/>
                  <a:gd name="T21" fmla="*/ 1 h 27"/>
                  <a:gd name="T22" fmla="*/ 0 w 32"/>
                  <a:gd name="T23" fmla="*/ 26 h 27"/>
                  <a:gd name="T24" fmla="*/ 1 w 32"/>
                  <a:gd name="T25" fmla="*/ 27 h 27"/>
                  <a:gd name="T26" fmla="*/ 31 w 32"/>
                  <a:gd name="T27" fmla="*/ 27 h 27"/>
                  <a:gd name="T28" fmla="*/ 32 w 32"/>
                  <a:gd name="T29" fmla="*/ 26 h 27"/>
                  <a:gd name="T30" fmla="*/ 32 w 32"/>
                  <a:gd name="T31" fmla="*/ 1 h 27"/>
                  <a:gd name="T32" fmla="*/ 31 w 32"/>
                  <a:gd name="T33" fmla="*/ 0 h 27"/>
                  <a:gd name="T34" fmla="*/ 29 w 32"/>
                  <a:gd name="T35" fmla="*/ 24 h 27"/>
                  <a:gd name="T36" fmla="*/ 28 w 32"/>
                  <a:gd name="T37" fmla="*/ 25 h 27"/>
                  <a:gd name="T38" fmla="*/ 3 w 32"/>
                  <a:gd name="T39" fmla="*/ 25 h 27"/>
                  <a:gd name="T40" fmla="*/ 2 w 32"/>
                  <a:gd name="T41" fmla="*/ 24 h 27"/>
                  <a:gd name="T42" fmla="*/ 2 w 32"/>
                  <a:gd name="T43" fmla="*/ 3 h 27"/>
                  <a:gd name="T44" fmla="*/ 3 w 32"/>
                  <a:gd name="T45" fmla="*/ 2 h 27"/>
                  <a:gd name="T46" fmla="*/ 4 w 32"/>
                  <a:gd name="T47" fmla="*/ 2 h 27"/>
                  <a:gd name="T48" fmla="*/ 11 w 32"/>
                  <a:gd name="T49" fmla="*/ 2 h 27"/>
                  <a:gd name="T50" fmla="*/ 11 w 32"/>
                  <a:gd name="T51" fmla="*/ 2 h 27"/>
                  <a:gd name="T52" fmla="*/ 13 w 32"/>
                  <a:gd name="T53" fmla="*/ 2 h 27"/>
                  <a:gd name="T54" fmla="*/ 18 w 32"/>
                  <a:gd name="T55" fmla="*/ 2 h 27"/>
                  <a:gd name="T56" fmla="*/ 20 w 32"/>
                  <a:gd name="T57" fmla="*/ 2 h 27"/>
                  <a:gd name="T58" fmla="*/ 20 w 32"/>
                  <a:gd name="T59" fmla="*/ 2 h 27"/>
                  <a:gd name="T60" fmla="*/ 27 w 32"/>
                  <a:gd name="T61" fmla="*/ 2 h 27"/>
                  <a:gd name="T62" fmla="*/ 28 w 32"/>
                  <a:gd name="T63" fmla="*/ 2 h 27"/>
                  <a:gd name="T64" fmla="*/ 29 w 32"/>
                  <a:gd name="T65" fmla="*/ 3 h 27"/>
                  <a:gd name="T66" fmla="*/ 29 w 32"/>
                  <a:gd name="T67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" h="27">
                    <a:moveTo>
                      <a:pt x="31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7"/>
                      <a:pt x="32" y="26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9" y="25"/>
                      <a:pt x="28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2" y="24"/>
                      <a:pt x="2" y="2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9" y="2"/>
                      <a:pt x="29" y="2"/>
                      <a:pt x="29" y="3"/>
                    </a:cubicBezTo>
                    <a:lnTo>
                      <a:pt x="29" y="2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6" name="Freeform 164"/>
              <p:cNvSpPr>
                <a:spLocks/>
              </p:cNvSpPr>
              <p:nvPr/>
            </p:nvSpPr>
            <p:spPr bwMode="auto">
              <a:xfrm>
                <a:off x="7683661" y="3477789"/>
                <a:ext cx="293688" cy="247650"/>
              </a:xfrm>
              <a:custGeom>
                <a:avLst/>
                <a:gdLst>
                  <a:gd name="T0" fmla="*/ 25 w 26"/>
                  <a:gd name="T1" fmla="*/ 0 h 22"/>
                  <a:gd name="T2" fmla="*/ 24 w 26"/>
                  <a:gd name="T3" fmla="*/ 0 h 22"/>
                  <a:gd name="T4" fmla="*/ 17 w 26"/>
                  <a:gd name="T5" fmla="*/ 0 h 22"/>
                  <a:gd name="T6" fmla="*/ 17 w 26"/>
                  <a:gd name="T7" fmla="*/ 0 h 22"/>
                  <a:gd name="T8" fmla="*/ 15 w 26"/>
                  <a:gd name="T9" fmla="*/ 0 h 22"/>
                  <a:gd name="T10" fmla="*/ 10 w 26"/>
                  <a:gd name="T11" fmla="*/ 0 h 22"/>
                  <a:gd name="T12" fmla="*/ 8 w 26"/>
                  <a:gd name="T13" fmla="*/ 0 h 22"/>
                  <a:gd name="T14" fmla="*/ 8 w 26"/>
                  <a:gd name="T15" fmla="*/ 0 h 22"/>
                  <a:gd name="T16" fmla="*/ 1 w 26"/>
                  <a:gd name="T17" fmla="*/ 0 h 22"/>
                  <a:gd name="T18" fmla="*/ 0 w 26"/>
                  <a:gd name="T19" fmla="*/ 0 h 22"/>
                  <a:gd name="T20" fmla="*/ 0 w 26"/>
                  <a:gd name="T21" fmla="*/ 1 h 22"/>
                  <a:gd name="T22" fmla="*/ 0 w 26"/>
                  <a:gd name="T23" fmla="*/ 22 h 22"/>
                  <a:gd name="T24" fmla="*/ 0 w 26"/>
                  <a:gd name="T25" fmla="*/ 22 h 22"/>
                  <a:gd name="T26" fmla="*/ 25 w 26"/>
                  <a:gd name="T27" fmla="*/ 22 h 22"/>
                  <a:gd name="T28" fmla="*/ 26 w 26"/>
                  <a:gd name="T29" fmla="*/ 22 h 22"/>
                  <a:gd name="T30" fmla="*/ 26 w 26"/>
                  <a:gd name="T31" fmla="*/ 1 h 22"/>
                  <a:gd name="T32" fmla="*/ 25 w 26"/>
                  <a:gd name="T3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2">
                    <a:moveTo>
                      <a:pt x="25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7" name="Freeform 165"/>
              <p:cNvSpPr>
                <a:spLocks noEditPoints="1"/>
              </p:cNvSpPr>
              <p:nvPr/>
            </p:nvSpPr>
            <p:spPr bwMode="auto">
              <a:xfrm>
                <a:off x="7763036" y="4030239"/>
                <a:ext cx="258763" cy="269875"/>
              </a:xfrm>
              <a:custGeom>
                <a:avLst/>
                <a:gdLst>
                  <a:gd name="T0" fmla="*/ 2 w 23"/>
                  <a:gd name="T1" fmla="*/ 6 h 24"/>
                  <a:gd name="T2" fmla="*/ 3 w 23"/>
                  <a:gd name="T3" fmla="*/ 8 h 24"/>
                  <a:gd name="T4" fmla="*/ 1 w 23"/>
                  <a:gd name="T5" fmla="*/ 8 h 24"/>
                  <a:gd name="T6" fmla="*/ 0 w 23"/>
                  <a:gd name="T7" fmla="*/ 10 h 24"/>
                  <a:gd name="T8" fmla="*/ 1 w 23"/>
                  <a:gd name="T9" fmla="*/ 11 h 24"/>
                  <a:gd name="T10" fmla="*/ 2 w 23"/>
                  <a:gd name="T11" fmla="*/ 13 h 24"/>
                  <a:gd name="T12" fmla="*/ 1 w 23"/>
                  <a:gd name="T13" fmla="*/ 14 h 24"/>
                  <a:gd name="T14" fmla="*/ 0 w 23"/>
                  <a:gd name="T15" fmla="*/ 16 h 24"/>
                  <a:gd name="T16" fmla="*/ 2 w 23"/>
                  <a:gd name="T17" fmla="*/ 17 h 24"/>
                  <a:gd name="T18" fmla="*/ 3 w 23"/>
                  <a:gd name="T19" fmla="*/ 17 h 24"/>
                  <a:gd name="T20" fmla="*/ 3 w 23"/>
                  <a:gd name="T21" fmla="*/ 19 h 24"/>
                  <a:gd name="T22" fmla="*/ 3 w 23"/>
                  <a:gd name="T23" fmla="*/ 21 h 24"/>
                  <a:gd name="T24" fmla="*/ 5 w 23"/>
                  <a:gd name="T25" fmla="*/ 21 h 24"/>
                  <a:gd name="T26" fmla="*/ 7 w 23"/>
                  <a:gd name="T27" fmla="*/ 21 h 24"/>
                  <a:gd name="T28" fmla="*/ 8 w 23"/>
                  <a:gd name="T29" fmla="*/ 22 h 24"/>
                  <a:gd name="T30" fmla="*/ 9 w 23"/>
                  <a:gd name="T31" fmla="*/ 24 h 24"/>
                  <a:gd name="T32" fmla="*/ 11 w 23"/>
                  <a:gd name="T33" fmla="*/ 23 h 24"/>
                  <a:gd name="T34" fmla="*/ 12 w 23"/>
                  <a:gd name="T35" fmla="*/ 22 h 24"/>
                  <a:gd name="T36" fmla="*/ 13 w 23"/>
                  <a:gd name="T37" fmla="*/ 23 h 24"/>
                  <a:gd name="T38" fmla="*/ 15 w 23"/>
                  <a:gd name="T39" fmla="*/ 23 h 24"/>
                  <a:gd name="T40" fmla="*/ 16 w 23"/>
                  <a:gd name="T41" fmla="*/ 22 h 24"/>
                  <a:gd name="T42" fmla="*/ 17 w 23"/>
                  <a:gd name="T43" fmla="*/ 20 h 24"/>
                  <a:gd name="T44" fmla="*/ 18 w 23"/>
                  <a:gd name="T45" fmla="*/ 21 h 24"/>
                  <a:gd name="T46" fmla="*/ 20 w 23"/>
                  <a:gd name="T47" fmla="*/ 20 h 24"/>
                  <a:gd name="T48" fmla="*/ 20 w 23"/>
                  <a:gd name="T49" fmla="*/ 18 h 24"/>
                  <a:gd name="T50" fmla="*/ 20 w 23"/>
                  <a:gd name="T51" fmla="*/ 16 h 24"/>
                  <a:gd name="T52" fmla="*/ 22 w 23"/>
                  <a:gd name="T53" fmla="*/ 16 h 24"/>
                  <a:gd name="T54" fmla="*/ 23 w 23"/>
                  <a:gd name="T55" fmla="*/ 15 h 24"/>
                  <a:gd name="T56" fmla="*/ 22 w 23"/>
                  <a:gd name="T57" fmla="*/ 13 h 24"/>
                  <a:gd name="T58" fmla="*/ 21 w 23"/>
                  <a:gd name="T59" fmla="*/ 11 h 24"/>
                  <a:gd name="T60" fmla="*/ 22 w 23"/>
                  <a:gd name="T61" fmla="*/ 10 h 24"/>
                  <a:gd name="T62" fmla="*/ 23 w 23"/>
                  <a:gd name="T63" fmla="*/ 9 h 24"/>
                  <a:gd name="T64" fmla="*/ 21 w 23"/>
                  <a:gd name="T65" fmla="*/ 7 h 24"/>
                  <a:gd name="T66" fmla="*/ 19 w 23"/>
                  <a:gd name="T67" fmla="*/ 7 h 24"/>
                  <a:gd name="T68" fmla="*/ 20 w 23"/>
                  <a:gd name="T69" fmla="*/ 5 h 24"/>
                  <a:gd name="T70" fmla="*/ 19 w 23"/>
                  <a:gd name="T71" fmla="*/ 3 h 24"/>
                  <a:gd name="T72" fmla="*/ 17 w 23"/>
                  <a:gd name="T73" fmla="*/ 3 h 24"/>
                  <a:gd name="T74" fmla="*/ 16 w 23"/>
                  <a:gd name="T75" fmla="*/ 3 h 24"/>
                  <a:gd name="T76" fmla="*/ 15 w 23"/>
                  <a:gd name="T77" fmla="*/ 2 h 24"/>
                  <a:gd name="T78" fmla="*/ 14 w 23"/>
                  <a:gd name="T79" fmla="*/ 1 h 24"/>
                  <a:gd name="T80" fmla="*/ 12 w 23"/>
                  <a:gd name="T81" fmla="*/ 1 h 24"/>
                  <a:gd name="T82" fmla="*/ 11 w 23"/>
                  <a:gd name="T83" fmla="*/ 3 h 24"/>
                  <a:gd name="T84" fmla="*/ 10 w 23"/>
                  <a:gd name="T85" fmla="*/ 2 h 24"/>
                  <a:gd name="T86" fmla="*/ 8 w 23"/>
                  <a:gd name="T87" fmla="*/ 1 h 24"/>
                  <a:gd name="T88" fmla="*/ 7 w 23"/>
                  <a:gd name="T89" fmla="*/ 3 h 24"/>
                  <a:gd name="T90" fmla="*/ 6 w 23"/>
                  <a:gd name="T91" fmla="*/ 4 h 24"/>
                  <a:gd name="T92" fmla="*/ 5 w 23"/>
                  <a:gd name="T93" fmla="*/ 4 h 24"/>
                  <a:gd name="T94" fmla="*/ 3 w 23"/>
                  <a:gd name="T95" fmla="*/ 4 h 24"/>
                  <a:gd name="T96" fmla="*/ 2 w 23"/>
                  <a:gd name="T97" fmla="*/ 6 h 24"/>
                  <a:gd name="T98" fmla="*/ 9 w 23"/>
                  <a:gd name="T99" fmla="*/ 6 h 24"/>
                  <a:gd name="T100" fmla="*/ 18 w 23"/>
                  <a:gd name="T101" fmla="*/ 10 h 24"/>
                  <a:gd name="T102" fmla="*/ 13 w 23"/>
                  <a:gd name="T103" fmla="*/ 19 h 24"/>
                  <a:gd name="T104" fmla="*/ 5 w 23"/>
                  <a:gd name="T105" fmla="*/ 14 h 24"/>
                  <a:gd name="T106" fmla="*/ 9 w 23"/>
                  <a:gd name="T107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" h="24">
                    <a:moveTo>
                      <a:pt x="2" y="6"/>
                    </a:moveTo>
                    <a:cubicBezTo>
                      <a:pt x="3" y="7"/>
                      <a:pt x="3" y="8"/>
                      <a:pt x="3" y="8"/>
                    </a:cubicBezTo>
                    <a:cubicBezTo>
                      <a:pt x="3" y="8"/>
                      <a:pt x="2" y="9"/>
                      <a:pt x="1" y="8"/>
                    </a:cubicBezTo>
                    <a:cubicBezTo>
                      <a:pt x="1" y="8"/>
                      <a:pt x="0" y="9"/>
                      <a:pt x="0" y="10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0" y="17"/>
                      <a:pt x="1" y="17"/>
                      <a:pt x="2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4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4" y="22"/>
                      <a:pt x="5" y="22"/>
                      <a:pt x="5" y="21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8" y="21"/>
                      <a:pt x="8" y="22"/>
                      <a:pt x="8" y="22"/>
                    </a:cubicBezTo>
                    <a:cubicBezTo>
                      <a:pt x="8" y="23"/>
                      <a:pt x="8" y="24"/>
                      <a:pt x="9" y="24"/>
                    </a:cubicBezTo>
                    <a:cubicBezTo>
                      <a:pt x="10" y="24"/>
                      <a:pt x="11" y="24"/>
                      <a:pt x="11" y="23"/>
                    </a:cubicBezTo>
                    <a:cubicBezTo>
                      <a:pt x="11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3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1"/>
                    </a:cubicBezTo>
                    <a:cubicBezTo>
                      <a:pt x="19" y="21"/>
                      <a:pt x="20" y="21"/>
                      <a:pt x="20" y="20"/>
                    </a:cubicBezTo>
                    <a:cubicBezTo>
                      <a:pt x="21" y="20"/>
                      <a:pt x="21" y="19"/>
                      <a:pt x="20" y="18"/>
                    </a:cubicBezTo>
                    <a:cubicBezTo>
                      <a:pt x="20" y="18"/>
                      <a:pt x="20" y="17"/>
                      <a:pt x="20" y="16"/>
                    </a:cubicBezTo>
                    <a:cubicBezTo>
                      <a:pt x="20" y="16"/>
                      <a:pt x="21" y="16"/>
                      <a:pt x="22" y="16"/>
                    </a:cubicBezTo>
                    <a:cubicBezTo>
                      <a:pt x="22" y="16"/>
                      <a:pt x="23" y="16"/>
                      <a:pt x="23" y="15"/>
                    </a:cubicBezTo>
                    <a:cubicBezTo>
                      <a:pt x="23" y="14"/>
                      <a:pt x="23" y="13"/>
                      <a:pt x="22" y="13"/>
                    </a:cubicBezTo>
                    <a:cubicBezTo>
                      <a:pt x="22" y="13"/>
                      <a:pt x="21" y="12"/>
                      <a:pt x="21" y="11"/>
                    </a:cubicBezTo>
                    <a:cubicBezTo>
                      <a:pt x="21" y="11"/>
                      <a:pt x="21" y="11"/>
                      <a:pt x="22" y="10"/>
                    </a:cubicBezTo>
                    <a:cubicBezTo>
                      <a:pt x="23" y="10"/>
                      <a:pt x="23" y="9"/>
                      <a:pt x="23" y="9"/>
                    </a:cubicBezTo>
                    <a:cubicBezTo>
                      <a:pt x="22" y="8"/>
                      <a:pt x="22" y="7"/>
                      <a:pt x="21" y="7"/>
                    </a:cubicBezTo>
                    <a:cubicBezTo>
                      <a:pt x="21" y="8"/>
                      <a:pt x="20" y="7"/>
                      <a:pt x="19" y="7"/>
                    </a:cubicBezTo>
                    <a:cubicBezTo>
                      <a:pt x="19" y="6"/>
                      <a:pt x="19" y="6"/>
                      <a:pt x="20" y="5"/>
                    </a:cubicBezTo>
                    <a:cubicBezTo>
                      <a:pt x="20" y="5"/>
                      <a:pt x="20" y="4"/>
                      <a:pt x="19" y="3"/>
                    </a:cubicBezTo>
                    <a:cubicBezTo>
                      <a:pt x="19" y="3"/>
                      <a:pt x="18" y="3"/>
                      <a:pt x="17" y="3"/>
                    </a:cubicBezTo>
                    <a:cubicBezTo>
                      <a:pt x="17" y="4"/>
                      <a:pt x="16" y="4"/>
                      <a:pt x="16" y="3"/>
                    </a:cubicBezTo>
                    <a:cubicBezTo>
                      <a:pt x="15" y="3"/>
                      <a:pt x="15" y="3"/>
                      <a:pt x="15" y="2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0"/>
                      <a:pt x="12" y="1"/>
                      <a:pt x="12" y="1"/>
                    </a:cubicBezTo>
                    <a:cubicBezTo>
                      <a:pt x="12" y="2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7" y="1"/>
                      <a:pt x="6" y="2"/>
                      <a:pt x="7" y="3"/>
                    </a:cubicBezTo>
                    <a:cubicBezTo>
                      <a:pt x="7" y="3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2" y="5"/>
                      <a:pt x="2" y="6"/>
                      <a:pt x="2" y="6"/>
                    </a:cubicBezTo>
                    <a:close/>
                    <a:moveTo>
                      <a:pt x="9" y="6"/>
                    </a:moveTo>
                    <a:cubicBezTo>
                      <a:pt x="13" y="5"/>
                      <a:pt x="17" y="7"/>
                      <a:pt x="18" y="10"/>
                    </a:cubicBezTo>
                    <a:cubicBezTo>
                      <a:pt x="19" y="14"/>
                      <a:pt x="17" y="18"/>
                      <a:pt x="13" y="19"/>
                    </a:cubicBezTo>
                    <a:cubicBezTo>
                      <a:pt x="10" y="20"/>
                      <a:pt x="6" y="18"/>
                      <a:pt x="5" y="14"/>
                    </a:cubicBezTo>
                    <a:cubicBezTo>
                      <a:pt x="4" y="11"/>
                      <a:pt x="6" y="7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8" name="Freeform 166"/>
              <p:cNvSpPr>
                <a:spLocks noEditPoints="1"/>
              </p:cNvSpPr>
              <p:nvPr/>
            </p:nvSpPr>
            <p:spPr bwMode="auto">
              <a:xfrm>
                <a:off x="7628099" y="3961977"/>
                <a:ext cx="179388" cy="169862"/>
              </a:xfrm>
              <a:custGeom>
                <a:avLst/>
                <a:gdLst>
                  <a:gd name="T0" fmla="*/ 2 w 16"/>
                  <a:gd name="T1" fmla="*/ 3 h 15"/>
                  <a:gd name="T2" fmla="*/ 2 w 16"/>
                  <a:gd name="T3" fmla="*/ 5 h 15"/>
                  <a:gd name="T4" fmla="*/ 2 w 16"/>
                  <a:gd name="T5" fmla="*/ 5 h 15"/>
                  <a:gd name="T6" fmla="*/ 1 w 16"/>
                  <a:gd name="T7" fmla="*/ 6 h 15"/>
                  <a:gd name="T8" fmla="*/ 1 w 16"/>
                  <a:gd name="T9" fmla="*/ 7 h 15"/>
                  <a:gd name="T10" fmla="*/ 2 w 16"/>
                  <a:gd name="T11" fmla="*/ 8 h 15"/>
                  <a:gd name="T12" fmla="*/ 1 w 16"/>
                  <a:gd name="T13" fmla="*/ 8 h 15"/>
                  <a:gd name="T14" fmla="*/ 1 w 16"/>
                  <a:gd name="T15" fmla="*/ 10 h 15"/>
                  <a:gd name="T16" fmla="*/ 2 w 16"/>
                  <a:gd name="T17" fmla="*/ 10 h 15"/>
                  <a:gd name="T18" fmla="*/ 3 w 16"/>
                  <a:gd name="T19" fmla="*/ 10 h 15"/>
                  <a:gd name="T20" fmla="*/ 3 w 16"/>
                  <a:gd name="T21" fmla="*/ 12 h 15"/>
                  <a:gd name="T22" fmla="*/ 3 w 16"/>
                  <a:gd name="T23" fmla="*/ 13 h 15"/>
                  <a:gd name="T24" fmla="*/ 4 w 16"/>
                  <a:gd name="T25" fmla="*/ 13 h 15"/>
                  <a:gd name="T26" fmla="*/ 5 w 16"/>
                  <a:gd name="T27" fmla="*/ 13 h 15"/>
                  <a:gd name="T28" fmla="*/ 6 w 16"/>
                  <a:gd name="T29" fmla="*/ 14 h 15"/>
                  <a:gd name="T30" fmla="*/ 6 w 16"/>
                  <a:gd name="T31" fmla="*/ 15 h 15"/>
                  <a:gd name="T32" fmla="*/ 8 w 16"/>
                  <a:gd name="T33" fmla="*/ 14 h 15"/>
                  <a:gd name="T34" fmla="*/ 9 w 16"/>
                  <a:gd name="T35" fmla="*/ 13 h 15"/>
                  <a:gd name="T36" fmla="*/ 9 w 16"/>
                  <a:gd name="T37" fmla="*/ 14 h 15"/>
                  <a:gd name="T38" fmla="*/ 10 w 16"/>
                  <a:gd name="T39" fmla="*/ 15 h 15"/>
                  <a:gd name="T40" fmla="*/ 11 w 16"/>
                  <a:gd name="T41" fmla="*/ 14 h 15"/>
                  <a:gd name="T42" fmla="*/ 12 w 16"/>
                  <a:gd name="T43" fmla="*/ 12 h 15"/>
                  <a:gd name="T44" fmla="*/ 12 w 16"/>
                  <a:gd name="T45" fmla="*/ 13 h 15"/>
                  <a:gd name="T46" fmla="*/ 14 w 16"/>
                  <a:gd name="T47" fmla="*/ 12 h 15"/>
                  <a:gd name="T48" fmla="*/ 14 w 16"/>
                  <a:gd name="T49" fmla="*/ 11 h 15"/>
                  <a:gd name="T50" fmla="*/ 14 w 16"/>
                  <a:gd name="T51" fmla="*/ 10 h 15"/>
                  <a:gd name="T52" fmla="*/ 15 w 16"/>
                  <a:gd name="T53" fmla="*/ 10 h 15"/>
                  <a:gd name="T54" fmla="*/ 15 w 16"/>
                  <a:gd name="T55" fmla="*/ 9 h 15"/>
                  <a:gd name="T56" fmla="*/ 15 w 16"/>
                  <a:gd name="T57" fmla="*/ 8 h 15"/>
                  <a:gd name="T58" fmla="*/ 14 w 16"/>
                  <a:gd name="T59" fmla="*/ 7 h 15"/>
                  <a:gd name="T60" fmla="*/ 15 w 16"/>
                  <a:gd name="T61" fmla="*/ 6 h 15"/>
                  <a:gd name="T62" fmla="*/ 15 w 16"/>
                  <a:gd name="T63" fmla="*/ 5 h 15"/>
                  <a:gd name="T64" fmla="*/ 14 w 16"/>
                  <a:gd name="T65" fmla="*/ 4 h 15"/>
                  <a:gd name="T66" fmla="*/ 13 w 16"/>
                  <a:gd name="T67" fmla="*/ 4 h 15"/>
                  <a:gd name="T68" fmla="*/ 13 w 16"/>
                  <a:gd name="T69" fmla="*/ 3 h 15"/>
                  <a:gd name="T70" fmla="*/ 13 w 16"/>
                  <a:gd name="T71" fmla="*/ 2 h 15"/>
                  <a:gd name="T72" fmla="*/ 12 w 16"/>
                  <a:gd name="T73" fmla="*/ 2 h 15"/>
                  <a:gd name="T74" fmla="*/ 11 w 16"/>
                  <a:gd name="T75" fmla="*/ 2 h 15"/>
                  <a:gd name="T76" fmla="*/ 10 w 16"/>
                  <a:gd name="T77" fmla="*/ 1 h 15"/>
                  <a:gd name="T78" fmla="*/ 10 w 16"/>
                  <a:gd name="T79" fmla="*/ 0 h 15"/>
                  <a:gd name="T80" fmla="*/ 8 w 16"/>
                  <a:gd name="T81" fmla="*/ 0 h 15"/>
                  <a:gd name="T82" fmla="*/ 8 w 16"/>
                  <a:gd name="T83" fmla="*/ 1 h 15"/>
                  <a:gd name="T84" fmla="*/ 7 w 16"/>
                  <a:gd name="T85" fmla="*/ 0 h 15"/>
                  <a:gd name="T86" fmla="*/ 6 w 16"/>
                  <a:gd name="T87" fmla="*/ 0 h 15"/>
                  <a:gd name="T88" fmla="*/ 5 w 16"/>
                  <a:gd name="T89" fmla="*/ 1 h 15"/>
                  <a:gd name="T90" fmla="*/ 4 w 16"/>
                  <a:gd name="T91" fmla="*/ 2 h 15"/>
                  <a:gd name="T92" fmla="*/ 4 w 16"/>
                  <a:gd name="T93" fmla="*/ 2 h 15"/>
                  <a:gd name="T94" fmla="*/ 2 w 16"/>
                  <a:gd name="T95" fmla="*/ 2 h 15"/>
                  <a:gd name="T96" fmla="*/ 2 w 16"/>
                  <a:gd name="T97" fmla="*/ 3 h 15"/>
                  <a:gd name="T98" fmla="*/ 7 w 16"/>
                  <a:gd name="T99" fmla="*/ 3 h 15"/>
                  <a:gd name="T100" fmla="*/ 12 w 16"/>
                  <a:gd name="T101" fmla="*/ 6 h 15"/>
                  <a:gd name="T102" fmla="*/ 9 w 16"/>
                  <a:gd name="T103" fmla="*/ 11 h 15"/>
                  <a:gd name="T104" fmla="*/ 4 w 16"/>
                  <a:gd name="T105" fmla="*/ 9 h 15"/>
                  <a:gd name="T106" fmla="*/ 7 w 16"/>
                  <a:gd name="T107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" h="15">
                    <a:moveTo>
                      <a:pt x="2" y="3"/>
                    </a:move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1" y="8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2" y="12"/>
                      <a:pt x="3" y="13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6" y="14"/>
                      <a:pt x="6" y="15"/>
                      <a:pt x="6" y="15"/>
                    </a:cubicBezTo>
                    <a:cubicBezTo>
                      <a:pt x="7" y="15"/>
                      <a:pt x="7" y="15"/>
                      <a:pt x="8" y="14"/>
                    </a:cubicBezTo>
                    <a:cubicBezTo>
                      <a:pt x="8" y="14"/>
                      <a:pt x="8" y="14"/>
                      <a:pt x="9" y="13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3"/>
                    </a:cubicBezTo>
                    <a:cubicBezTo>
                      <a:pt x="13" y="13"/>
                      <a:pt x="13" y="13"/>
                      <a:pt x="14" y="12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3" y="11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15" y="8"/>
                      <a:pt x="14" y="7"/>
                      <a:pt x="14" y="7"/>
                    </a:cubicBezTo>
                    <a:cubicBezTo>
                      <a:pt x="14" y="7"/>
                      <a:pt x="14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4" y="3"/>
                      <a:pt x="14" y="2"/>
                      <a:pt x="13" y="2"/>
                    </a:cubicBezTo>
                    <a:cubicBezTo>
                      <a:pt x="13" y="1"/>
                      <a:pt x="12" y="1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  <a:moveTo>
                      <a:pt x="7" y="3"/>
                    </a:moveTo>
                    <a:cubicBezTo>
                      <a:pt x="9" y="2"/>
                      <a:pt x="11" y="4"/>
                      <a:pt x="12" y="6"/>
                    </a:cubicBezTo>
                    <a:cubicBezTo>
                      <a:pt x="13" y="8"/>
                      <a:pt x="12" y="11"/>
                      <a:pt x="9" y="11"/>
                    </a:cubicBezTo>
                    <a:cubicBezTo>
                      <a:pt x="7" y="12"/>
                      <a:pt x="5" y="11"/>
                      <a:pt x="4" y="9"/>
                    </a:cubicBezTo>
                    <a:cubicBezTo>
                      <a:pt x="3" y="6"/>
                      <a:pt x="4" y="4"/>
                      <a:pt x="7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Freeform 167"/>
              <p:cNvSpPr>
                <a:spLocks noEditPoints="1"/>
              </p:cNvSpPr>
              <p:nvPr/>
            </p:nvSpPr>
            <p:spPr bwMode="auto">
              <a:xfrm>
                <a:off x="7639211" y="4131839"/>
                <a:ext cx="123825" cy="123825"/>
              </a:xfrm>
              <a:custGeom>
                <a:avLst/>
                <a:gdLst>
                  <a:gd name="T0" fmla="*/ 1 w 11"/>
                  <a:gd name="T1" fmla="*/ 3 h 11"/>
                  <a:gd name="T2" fmla="*/ 1 w 11"/>
                  <a:gd name="T3" fmla="*/ 4 h 11"/>
                  <a:gd name="T4" fmla="*/ 0 w 11"/>
                  <a:gd name="T5" fmla="*/ 4 h 11"/>
                  <a:gd name="T6" fmla="*/ 0 w 11"/>
                  <a:gd name="T7" fmla="*/ 4 h 11"/>
                  <a:gd name="T8" fmla="*/ 0 w 11"/>
                  <a:gd name="T9" fmla="*/ 5 h 11"/>
                  <a:gd name="T10" fmla="*/ 1 w 11"/>
                  <a:gd name="T11" fmla="*/ 6 h 11"/>
                  <a:gd name="T12" fmla="*/ 0 w 11"/>
                  <a:gd name="T13" fmla="*/ 6 h 11"/>
                  <a:gd name="T14" fmla="*/ 0 w 11"/>
                  <a:gd name="T15" fmla="*/ 7 h 11"/>
                  <a:gd name="T16" fmla="*/ 1 w 11"/>
                  <a:gd name="T17" fmla="*/ 8 h 11"/>
                  <a:gd name="T18" fmla="*/ 1 w 11"/>
                  <a:gd name="T19" fmla="*/ 8 h 11"/>
                  <a:gd name="T20" fmla="*/ 1 w 11"/>
                  <a:gd name="T21" fmla="*/ 9 h 11"/>
                  <a:gd name="T22" fmla="*/ 1 w 11"/>
                  <a:gd name="T23" fmla="*/ 10 h 11"/>
                  <a:gd name="T24" fmla="*/ 2 w 11"/>
                  <a:gd name="T25" fmla="*/ 10 h 11"/>
                  <a:gd name="T26" fmla="*/ 3 w 11"/>
                  <a:gd name="T27" fmla="*/ 10 h 11"/>
                  <a:gd name="T28" fmla="*/ 3 w 11"/>
                  <a:gd name="T29" fmla="*/ 11 h 11"/>
                  <a:gd name="T30" fmla="*/ 4 w 11"/>
                  <a:gd name="T31" fmla="*/ 11 h 11"/>
                  <a:gd name="T32" fmla="*/ 5 w 11"/>
                  <a:gd name="T33" fmla="*/ 11 h 11"/>
                  <a:gd name="T34" fmla="*/ 6 w 11"/>
                  <a:gd name="T35" fmla="*/ 10 h 11"/>
                  <a:gd name="T36" fmla="*/ 6 w 11"/>
                  <a:gd name="T37" fmla="*/ 11 h 11"/>
                  <a:gd name="T38" fmla="*/ 7 w 11"/>
                  <a:gd name="T39" fmla="*/ 11 h 11"/>
                  <a:gd name="T40" fmla="*/ 8 w 11"/>
                  <a:gd name="T41" fmla="*/ 10 h 11"/>
                  <a:gd name="T42" fmla="*/ 8 w 11"/>
                  <a:gd name="T43" fmla="*/ 9 h 11"/>
                  <a:gd name="T44" fmla="*/ 9 w 11"/>
                  <a:gd name="T45" fmla="*/ 10 h 11"/>
                  <a:gd name="T46" fmla="*/ 10 w 11"/>
                  <a:gd name="T47" fmla="*/ 9 h 11"/>
                  <a:gd name="T48" fmla="*/ 10 w 11"/>
                  <a:gd name="T49" fmla="*/ 9 h 11"/>
                  <a:gd name="T50" fmla="*/ 10 w 11"/>
                  <a:gd name="T51" fmla="*/ 8 h 11"/>
                  <a:gd name="T52" fmla="*/ 10 w 11"/>
                  <a:gd name="T53" fmla="*/ 7 h 11"/>
                  <a:gd name="T54" fmla="*/ 11 w 11"/>
                  <a:gd name="T55" fmla="*/ 7 h 11"/>
                  <a:gd name="T56" fmla="*/ 11 w 11"/>
                  <a:gd name="T57" fmla="*/ 6 h 11"/>
                  <a:gd name="T58" fmla="*/ 10 w 11"/>
                  <a:gd name="T59" fmla="*/ 5 h 11"/>
                  <a:gd name="T60" fmla="*/ 11 w 11"/>
                  <a:gd name="T61" fmla="*/ 5 h 11"/>
                  <a:gd name="T62" fmla="*/ 11 w 11"/>
                  <a:gd name="T63" fmla="*/ 4 h 11"/>
                  <a:gd name="T64" fmla="*/ 10 w 11"/>
                  <a:gd name="T65" fmla="*/ 3 h 11"/>
                  <a:gd name="T66" fmla="*/ 9 w 11"/>
                  <a:gd name="T67" fmla="*/ 3 h 11"/>
                  <a:gd name="T68" fmla="*/ 9 w 11"/>
                  <a:gd name="T69" fmla="*/ 2 h 11"/>
                  <a:gd name="T70" fmla="*/ 9 w 11"/>
                  <a:gd name="T71" fmla="*/ 1 h 11"/>
                  <a:gd name="T72" fmla="*/ 8 w 11"/>
                  <a:gd name="T73" fmla="*/ 1 h 11"/>
                  <a:gd name="T74" fmla="*/ 7 w 11"/>
                  <a:gd name="T75" fmla="*/ 1 h 11"/>
                  <a:gd name="T76" fmla="*/ 7 w 11"/>
                  <a:gd name="T77" fmla="*/ 1 h 11"/>
                  <a:gd name="T78" fmla="*/ 7 w 11"/>
                  <a:gd name="T79" fmla="*/ 0 h 11"/>
                  <a:gd name="T80" fmla="*/ 6 w 11"/>
                  <a:gd name="T81" fmla="*/ 0 h 11"/>
                  <a:gd name="T82" fmla="*/ 5 w 11"/>
                  <a:gd name="T83" fmla="*/ 1 h 11"/>
                  <a:gd name="T84" fmla="*/ 4 w 11"/>
                  <a:gd name="T85" fmla="*/ 0 h 11"/>
                  <a:gd name="T86" fmla="*/ 4 w 11"/>
                  <a:gd name="T87" fmla="*/ 0 h 11"/>
                  <a:gd name="T88" fmla="*/ 3 w 11"/>
                  <a:gd name="T89" fmla="*/ 1 h 11"/>
                  <a:gd name="T90" fmla="*/ 3 w 11"/>
                  <a:gd name="T91" fmla="*/ 2 h 11"/>
                  <a:gd name="T92" fmla="*/ 2 w 11"/>
                  <a:gd name="T93" fmla="*/ 1 h 11"/>
                  <a:gd name="T94" fmla="*/ 1 w 11"/>
                  <a:gd name="T95" fmla="*/ 2 h 11"/>
                  <a:gd name="T96" fmla="*/ 1 w 11"/>
                  <a:gd name="T97" fmla="*/ 3 h 11"/>
                  <a:gd name="T98" fmla="*/ 4 w 11"/>
                  <a:gd name="T99" fmla="*/ 2 h 11"/>
                  <a:gd name="T100" fmla="*/ 9 w 11"/>
                  <a:gd name="T101" fmla="*/ 5 h 11"/>
                  <a:gd name="T102" fmla="*/ 6 w 11"/>
                  <a:gd name="T103" fmla="*/ 9 h 11"/>
                  <a:gd name="T104" fmla="*/ 2 w 11"/>
                  <a:gd name="T105" fmla="*/ 7 h 11"/>
                  <a:gd name="T106" fmla="*/ 4 w 11"/>
                  <a:gd name="T10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" h="11">
                    <a:moveTo>
                      <a:pt x="1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3" y="11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0"/>
                    </a:cubicBezTo>
                    <a:cubicBezTo>
                      <a:pt x="8" y="10"/>
                      <a:pt x="8" y="10"/>
                      <a:pt x="8" y="9"/>
                    </a:cubicBezTo>
                    <a:cubicBezTo>
                      <a:pt x="8" y="9"/>
                      <a:pt x="9" y="9"/>
                      <a:pt x="9" y="10"/>
                    </a:cubicBezTo>
                    <a:cubicBezTo>
                      <a:pt x="9" y="10"/>
                      <a:pt x="9" y="10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10" y="5"/>
                      <a:pt x="11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10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lose/>
                    <a:moveTo>
                      <a:pt x="4" y="2"/>
                    </a:moveTo>
                    <a:cubicBezTo>
                      <a:pt x="6" y="2"/>
                      <a:pt x="8" y="3"/>
                      <a:pt x="9" y="5"/>
                    </a:cubicBezTo>
                    <a:cubicBezTo>
                      <a:pt x="9" y="6"/>
                      <a:pt x="8" y="8"/>
                      <a:pt x="6" y="9"/>
                    </a:cubicBezTo>
                    <a:cubicBezTo>
                      <a:pt x="5" y="9"/>
                      <a:pt x="3" y="8"/>
                      <a:pt x="2" y="7"/>
                    </a:cubicBezTo>
                    <a:cubicBezTo>
                      <a:pt x="2" y="5"/>
                      <a:pt x="3" y="3"/>
                      <a:pt x="4" y="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Freeform 168"/>
              <p:cNvSpPr>
                <a:spLocks/>
              </p:cNvSpPr>
              <p:nvPr/>
            </p:nvSpPr>
            <p:spPr bwMode="auto">
              <a:xfrm>
                <a:off x="7650324" y="1571202"/>
                <a:ext cx="349250" cy="327025"/>
              </a:xfrm>
              <a:custGeom>
                <a:avLst/>
                <a:gdLst>
                  <a:gd name="T0" fmla="*/ 14 w 31"/>
                  <a:gd name="T1" fmla="*/ 2 h 29"/>
                  <a:gd name="T2" fmla="*/ 17 w 31"/>
                  <a:gd name="T3" fmla="*/ 2 h 29"/>
                  <a:gd name="T4" fmla="*/ 19 w 31"/>
                  <a:gd name="T5" fmla="*/ 6 h 29"/>
                  <a:gd name="T6" fmla="*/ 25 w 31"/>
                  <a:gd name="T7" fmla="*/ 10 h 29"/>
                  <a:gd name="T8" fmla="*/ 29 w 31"/>
                  <a:gd name="T9" fmla="*/ 10 h 29"/>
                  <a:gd name="T10" fmla="*/ 30 w 31"/>
                  <a:gd name="T11" fmla="*/ 13 h 29"/>
                  <a:gd name="T12" fmla="*/ 27 w 31"/>
                  <a:gd name="T13" fmla="*/ 16 h 29"/>
                  <a:gd name="T14" fmla="*/ 25 w 31"/>
                  <a:gd name="T15" fmla="*/ 23 h 29"/>
                  <a:gd name="T16" fmla="*/ 25 w 31"/>
                  <a:gd name="T17" fmla="*/ 27 h 29"/>
                  <a:gd name="T18" fmla="*/ 23 w 31"/>
                  <a:gd name="T19" fmla="*/ 29 h 29"/>
                  <a:gd name="T20" fmla="*/ 19 w 31"/>
                  <a:gd name="T21" fmla="*/ 27 h 29"/>
                  <a:gd name="T22" fmla="*/ 12 w 31"/>
                  <a:gd name="T23" fmla="*/ 27 h 29"/>
                  <a:gd name="T24" fmla="*/ 9 w 31"/>
                  <a:gd name="T25" fmla="*/ 29 h 29"/>
                  <a:gd name="T26" fmla="*/ 6 w 31"/>
                  <a:gd name="T27" fmla="*/ 27 h 29"/>
                  <a:gd name="T28" fmla="*/ 7 w 31"/>
                  <a:gd name="T29" fmla="*/ 23 h 29"/>
                  <a:gd name="T30" fmla="*/ 5 w 31"/>
                  <a:gd name="T31" fmla="*/ 16 h 29"/>
                  <a:gd name="T32" fmla="*/ 2 w 31"/>
                  <a:gd name="T33" fmla="*/ 13 h 29"/>
                  <a:gd name="T34" fmla="*/ 3 w 31"/>
                  <a:gd name="T35" fmla="*/ 10 h 29"/>
                  <a:gd name="T36" fmla="*/ 7 w 31"/>
                  <a:gd name="T37" fmla="*/ 10 h 29"/>
                  <a:gd name="T38" fmla="*/ 12 w 31"/>
                  <a:gd name="T39" fmla="*/ 6 h 29"/>
                  <a:gd name="T40" fmla="*/ 14 w 31"/>
                  <a:gd name="T41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29">
                    <a:moveTo>
                      <a:pt x="14" y="2"/>
                    </a:moveTo>
                    <a:cubicBezTo>
                      <a:pt x="15" y="0"/>
                      <a:pt x="17" y="0"/>
                      <a:pt x="17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7"/>
                      <a:pt x="23" y="9"/>
                      <a:pt x="25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1" y="10"/>
                      <a:pt x="31" y="12"/>
                      <a:pt x="30" y="13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8"/>
                      <a:pt x="24" y="20"/>
                      <a:pt x="25" y="23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9"/>
                      <a:pt x="25" y="29"/>
                      <a:pt x="23" y="29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7" y="26"/>
                      <a:pt x="14" y="26"/>
                      <a:pt x="12" y="27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7" y="29"/>
                      <a:pt x="6" y="29"/>
                      <a:pt x="6" y="27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0"/>
                      <a:pt x="6" y="18"/>
                      <a:pt x="5" y="16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0" y="12"/>
                      <a:pt x="1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9" y="9"/>
                      <a:pt x="11" y="7"/>
                      <a:pt x="12" y="6"/>
                    </a:cubicBez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1" name="Freeform 169"/>
              <p:cNvSpPr>
                <a:spLocks noEditPoints="1"/>
              </p:cNvSpPr>
              <p:nvPr/>
            </p:nvSpPr>
            <p:spPr bwMode="auto">
              <a:xfrm>
                <a:off x="9575961" y="1087014"/>
                <a:ext cx="304800" cy="236537"/>
              </a:xfrm>
              <a:custGeom>
                <a:avLst/>
                <a:gdLst>
                  <a:gd name="T0" fmla="*/ 27 w 27"/>
                  <a:gd name="T1" fmla="*/ 7 h 21"/>
                  <a:gd name="T2" fmla="*/ 27 w 27"/>
                  <a:gd name="T3" fmla="*/ 3 h 21"/>
                  <a:gd name="T4" fmla="*/ 24 w 27"/>
                  <a:gd name="T5" fmla="*/ 0 h 21"/>
                  <a:gd name="T6" fmla="*/ 3 w 27"/>
                  <a:gd name="T7" fmla="*/ 0 h 21"/>
                  <a:gd name="T8" fmla="*/ 0 w 27"/>
                  <a:gd name="T9" fmla="*/ 3 h 21"/>
                  <a:gd name="T10" fmla="*/ 0 w 27"/>
                  <a:gd name="T11" fmla="*/ 18 h 21"/>
                  <a:gd name="T12" fmla="*/ 3 w 27"/>
                  <a:gd name="T13" fmla="*/ 21 h 21"/>
                  <a:gd name="T14" fmla="*/ 24 w 27"/>
                  <a:gd name="T15" fmla="*/ 21 h 21"/>
                  <a:gd name="T16" fmla="*/ 27 w 27"/>
                  <a:gd name="T17" fmla="*/ 18 h 21"/>
                  <a:gd name="T18" fmla="*/ 27 w 27"/>
                  <a:gd name="T19" fmla="*/ 17 h 21"/>
                  <a:gd name="T20" fmla="*/ 23 w 27"/>
                  <a:gd name="T21" fmla="*/ 17 h 21"/>
                  <a:gd name="T22" fmla="*/ 23 w 27"/>
                  <a:gd name="T23" fmla="*/ 15 h 21"/>
                  <a:gd name="T24" fmla="*/ 27 w 27"/>
                  <a:gd name="T25" fmla="*/ 15 h 21"/>
                  <a:gd name="T26" fmla="*/ 27 w 27"/>
                  <a:gd name="T27" fmla="*/ 13 h 21"/>
                  <a:gd name="T28" fmla="*/ 23 w 27"/>
                  <a:gd name="T29" fmla="*/ 13 h 21"/>
                  <a:gd name="T30" fmla="*/ 23 w 27"/>
                  <a:gd name="T31" fmla="*/ 11 h 21"/>
                  <a:gd name="T32" fmla="*/ 27 w 27"/>
                  <a:gd name="T33" fmla="*/ 11 h 21"/>
                  <a:gd name="T34" fmla="*/ 27 w 27"/>
                  <a:gd name="T35" fmla="*/ 8 h 21"/>
                  <a:gd name="T36" fmla="*/ 23 w 27"/>
                  <a:gd name="T37" fmla="*/ 8 h 21"/>
                  <a:gd name="T38" fmla="*/ 23 w 27"/>
                  <a:gd name="T39" fmla="*/ 7 h 21"/>
                  <a:gd name="T40" fmla="*/ 27 w 27"/>
                  <a:gd name="T41" fmla="*/ 7 h 21"/>
                  <a:gd name="T42" fmla="*/ 15 w 27"/>
                  <a:gd name="T43" fmla="*/ 12 h 21"/>
                  <a:gd name="T44" fmla="*/ 15 w 27"/>
                  <a:gd name="T45" fmla="*/ 15 h 21"/>
                  <a:gd name="T46" fmla="*/ 14 w 27"/>
                  <a:gd name="T47" fmla="*/ 16 h 21"/>
                  <a:gd name="T48" fmla="*/ 12 w 27"/>
                  <a:gd name="T49" fmla="*/ 15 h 21"/>
                  <a:gd name="T50" fmla="*/ 12 w 27"/>
                  <a:gd name="T51" fmla="*/ 12 h 21"/>
                  <a:gd name="T52" fmla="*/ 11 w 27"/>
                  <a:gd name="T53" fmla="*/ 10 h 21"/>
                  <a:gd name="T54" fmla="*/ 14 w 27"/>
                  <a:gd name="T55" fmla="*/ 7 h 21"/>
                  <a:gd name="T56" fmla="*/ 16 w 27"/>
                  <a:gd name="T57" fmla="*/ 10 h 21"/>
                  <a:gd name="T58" fmla="*/ 15 w 27"/>
                  <a:gd name="T5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" h="21">
                    <a:moveTo>
                      <a:pt x="27" y="7"/>
                    </a:moveTo>
                    <a:cubicBezTo>
                      <a:pt x="27" y="3"/>
                      <a:pt x="27" y="3"/>
                      <a:pt x="27" y="3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1" y="21"/>
                      <a:pt x="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6" y="21"/>
                      <a:pt x="27" y="20"/>
                      <a:pt x="27" y="18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7"/>
                      <a:pt x="23" y="7"/>
                      <a:pt x="23" y="7"/>
                    </a:cubicBezTo>
                    <a:lnTo>
                      <a:pt x="27" y="7"/>
                    </a:lnTo>
                    <a:close/>
                    <a:moveTo>
                      <a:pt x="15" y="12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4" y="16"/>
                      <a:pt x="14" y="16"/>
                    </a:cubicBezTo>
                    <a:cubicBezTo>
                      <a:pt x="13" y="16"/>
                      <a:pt x="12" y="15"/>
                      <a:pt x="12" y="15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1" y="11"/>
                      <a:pt x="11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15" y="7"/>
                      <a:pt x="16" y="8"/>
                      <a:pt x="16" y="10"/>
                    </a:cubicBezTo>
                    <a:cubicBezTo>
                      <a:pt x="16" y="11"/>
                      <a:pt x="16" y="12"/>
                      <a:pt x="15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Freeform 170"/>
              <p:cNvSpPr>
                <a:spLocks/>
              </p:cNvSpPr>
              <p:nvPr/>
            </p:nvSpPr>
            <p:spPr bwMode="auto">
              <a:xfrm>
                <a:off x="9610886" y="939377"/>
                <a:ext cx="247650" cy="136525"/>
              </a:xfrm>
              <a:custGeom>
                <a:avLst/>
                <a:gdLst>
                  <a:gd name="T0" fmla="*/ 4 w 22"/>
                  <a:gd name="T1" fmla="*/ 8 h 12"/>
                  <a:gd name="T2" fmla="*/ 9 w 22"/>
                  <a:gd name="T3" fmla="*/ 3 h 12"/>
                  <a:gd name="T4" fmla="*/ 12 w 22"/>
                  <a:gd name="T5" fmla="*/ 3 h 12"/>
                  <a:gd name="T6" fmla="*/ 18 w 22"/>
                  <a:gd name="T7" fmla="*/ 8 h 12"/>
                  <a:gd name="T8" fmla="*/ 18 w 22"/>
                  <a:gd name="T9" fmla="*/ 12 h 12"/>
                  <a:gd name="T10" fmla="*/ 22 w 22"/>
                  <a:gd name="T11" fmla="*/ 12 h 12"/>
                  <a:gd name="T12" fmla="*/ 22 w 22"/>
                  <a:gd name="T13" fmla="*/ 7 h 12"/>
                  <a:gd name="T14" fmla="*/ 14 w 22"/>
                  <a:gd name="T15" fmla="*/ 0 h 12"/>
                  <a:gd name="T16" fmla="*/ 7 w 22"/>
                  <a:gd name="T17" fmla="*/ 0 h 12"/>
                  <a:gd name="T18" fmla="*/ 0 w 22"/>
                  <a:gd name="T19" fmla="*/ 7 h 12"/>
                  <a:gd name="T20" fmla="*/ 0 w 22"/>
                  <a:gd name="T21" fmla="*/ 12 h 12"/>
                  <a:gd name="T22" fmla="*/ 4 w 22"/>
                  <a:gd name="T23" fmla="*/ 12 h 12"/>
                  <a:gd name="T24" fmla="*/ 4 w 22"/>
                  <a:gd name="T2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2">
                    <a:moveTo>
                      <a:pt x="4" y="8"/>
                    </a:moveTo>
                    <a:cubicBezTo>
                      <a:pt x="4" y="5"/>
                      <a:pt x="6" y="3"/>
                      <a:pt x="9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5" y="3"/>
                      <a:pt x="18" y="5"/>
                      <a:pt x="18" y="8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3"/>
                      <a:pt x="18" y="0"/>
                      <a:pt x="1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Freeform 171"/>
              <p:cNvSpPr>
                <a:spLocks noEditPoints="1"/>
              </p:cNvSpPr>
              <p:nvPr/>
            </p:nvSpPr>
            <p:spPr bwMode="auto">
              <a:xfrm>
                <a:off x="9542624" y="410739"/>
                <a:ext cx="371475" cy="371475"/>
              </a:xfrm>
              <a:custGeom>
                <a:avLst/>
                <a:gdLst>
                  <a:gd name="T0" fmla="*/ 17 w 33"/>
                  <a:gd name="T1" fmla="*/ 11 h 33"/>
                  <a:gd name="T2" fmla="*/ 17 w 33"/>
                  <a:gd name="T3" fmla="*/ 11 h 33"/>
                  <a:gd name="T4" fmla="*/ 19 w 33"/>
                  <a:gd name="T5" fmla="*/ 10 h 33"/>
                  <a:gd name="T6" fmla="*/ 20 w 33"/>
                  <a:gd name="T7" fmla="*/ 7 h 33"/>
                  <a:gd name="T8" fmla="*/ 19 w 33"/>
                  <a:gd name="T9" fmla="*/ 5 h 33"/>
                  <a:gd name="T10" fmla="*/ 17 w 33"/>
                  <a:gd name="T11" fmla="*/ 3 h 33"/>
                  <a:gd name="T12" fmla="*/ 14 w 33"/>
                  <a:gd name="T13" fmla="*/ 5 h 33"/>
                  <a:gd name="T14" fmla="*/ 15 w 33"/>
                  <a:gd name="T15" fmla="*/ 5 h 33"/>
                  <a:gd name="T16" fmla="*/ 14 w 33"/>
                  <a:gd name="T17" fmla="*/ 5 h 33"/>
                  <a:gd name="T18" fmla="*/ 13 w 33"/>
                  <a:gd name="T19" fmla="*/ 7 h 33"/>
                  <a:gd name="T20" fmla="*/ 14 w 33"/>
                  <a:gd name="T21" fmla="*/ 10 h 33"/>
                  <a:gd name="T22" fmla="*/ 17 w 33"/>
                  <a:gd name="T23" fmla="*/ 11 h 33"/>
                  <a:gd name="T24" fmla="*/ 20 w 33"/>
                  <a:gd name="T25" fmla="*/ 27 h 33"/>
                  <a:gd name="T26" fmla="*/ 20 w 33"/>
                  <a:gd name="T27" fmla="*/ 27 h 33"/>
                  <a:gd name="T28" fmla="*/ 20 w 33"/>
                  <a:gd name="T29" fmla="*/ 27 h 33"/>
                  <a:gd name="T30" fmla="*/ 20 w 33"/>
                  <a:gd name="T31" fmla="*/ 25 h 33"/>
                  <a:gd name="T32" fmla="*/ 20 w 33"/>
                  <a:gd name="T33" fmla="*/ 11 h 33"/>
                  <a:gd name="T34" fmla="*/ 11 w 33"/>
                  <a:gd name="T35" fmla="*/ 11 h 33"/>
                  <a:gd name="T36" fmla="*/ 11 w 33"/>
                  <a:gd name="T37" fmla="*/ 14 h 33"/>
                  <a:gd name="T38" fmla="*/ 12 w 33"/>
                  <a:gd name="T39" fmla="*/ 14 h 33"/>
                  <a:gd name="T40" fmla="*/ 13 w 33"/>
                  <a:gd name="T41" fmla="*/ 14 h 33"/>
                  <a:gd name="T42" fmla="*/ 13 w 33"/>
                  <a:gd name="T43" fmla="*/ 14 h 33"/>
                  <a:gd name="T44" fmla="*/ 13 w 33"/>
                  <a:gd name="T45" fmla="*/ 14 h 33"/>
                  <a:gd name="T46" fmla="*/ 13 w 33"/>
                  <a:gd name="T47" fmla="*/ 16 h 33"/>
                  <a:gd name="T48" fmla="*/ 13 w 33"/>
                  <a:gd name="T49" fmla="*/ 25 h 33"/>
                  <a:gd name="T50" fmla="*/ 13 w 33"/>
                  <a:gd name="T51" fmla="*/ 26 h 33"/>
                  <a:gd name="T52" fmla="*/ 13 w 33"/>
                  <a:gd name="T53" fmla="*/ 27 h 33"/>
                  <a:gd name="T54" fmla="*/ 12 w 33"/>
                  <a:gd name="T55" fmla="*/ 27 h 33"/>
                  <a:gd name="T56" fmla="*/ 11 w 33"/>
                  <a:gd name="T57" fmla="*/ 27 h 33"/>
                  <a:gd name="T58" fmla="*/ 11 w 33"/>
                  <a:gd name="T59" fmla="*/ 29 h 33"/>
                  <a:gd name="T60" fmla="*/ 22 w 33"/>
                  <a:gd name="T61" fmla="*/ 29 h 33"/>
                  <a:gd name="T62" fmla="*/ 22 w 33"/>
                  <a:gd name="T63" fmla="*/ 28 h 33"/>
                  <a:gd name="T64" fmla="*/ 22 w 33"/>
                  <a:gd name="T65" fmla="*/ 28 h 33"/>
                  <a:gd name="T66" fmla="*/ 22 w 33"/>
                  <a:gd name="T67" fmla="*/ 27 h 33"/>
                  <a:gd name="T68" fmla="*/ 21 w 33"/>
                  <a:gd name="T69" fmla="*/ 27 h 33"/>
                  <a:gd name="T70" fmla="*/ 20 w 33"/>
                  <a:gd name="T71" fmla="*/ 27 h 33"/>
                  <a:gd name="T72" fmla="*/ 17 w 33"/>
                  <a:gd name="T73" fmla="*/ 0 h 33"/>
                  <a:gd name="T74" fmla="*/ 0 w 33"/>
                  <a:gd name="T75" fmla="*/ 16 h 33"/>
                  <a:gd name="T76" fmla="*/ 17 w 33"/>
                  <a:gd name="T77" fmla="*/ 33 h 33"/>
                  <a:gd name="T78" fmla="*/ 33 w 33"/>
                  <a:gd name="T79" fmla="*/ 16 h 33"/>
                  <a:gd name="T80" fmla="*/ 17 w 33"/>
                  <a:gd name="T81" fmla="*/ 0 h 33"/>
                  <a:gd name="T82" fmla="*/ 17 w 33"/>
                  <a:gd name="T83" fmla="*/ 31 h 33"/>
                  <a:gd name="T84" fmla="*/ 2 w 33"/>
                  <a:gd name="T85" fmla="*/ 16 h 33"/>
                  <a:gd name="T86" fmla="*/ 17 w 33"/>
                  <a:gd name="T87" fmla="*/ 2 h 33"/>
                  <a:gd name="T88" fmla="*/ 31 w 33"/>
                  <a:gd name="T89" fmla="*/ 16 h 33"/>
                  <a:gd name="T90" fmla="*/ 17 w 33"/>
                  <a:gd name="T9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" h="33"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9" y="10"/>
                      <a:pt x="19" y="10"/>
                    </a:cubicBezTo>
                    <a:cubicBezTo>
                      <a:pt x="20" y="9"/>
                      <a:pt x="20" y="8"/>
                      <a:pt x="20" y="7"/>
                    </a:cubicBezTo>
                    <a:cubicBezTo>
                      <a:pt x="20" y="6"/>
                      <a:pt x="20" y="5"/>
                      <a:pt x="19" y="5"/>
                    </a:cubicBezTo>
                    <a:cubicBezTo>
                      <a:pt x="19" y="4"/>
                      <a:pt x="18" y="3"/>
                      <a:pt x="17" y="3"/>
                    </a:cubicBezTo>
                    <a:cubicBezTo>
                      <a:pt x="16" y="3"/>
                      <a:pt x="15" y="4"/>
                      <a:pt x="14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3" y="8"/>
                      <a:pt x="13" y="9"/>
                      <a:pt x="14" y="10"/>
                    </a:cubicBezTo>
                    <a:cubicBezTo>
                      <a:pt x="15" y="10"/>
                      <a:pt x="16" y="11"/>
                      <a:pt x="17" y="11"/>
                    </a:cubicBezTo>
                    <a:close/>
                    <a:moveTo>
                      <a:pt x="20" y="27"/>
                    </a:move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6"/>
                      <a:pt x="20" y="26"/>
                      <a:pt x="20" y="2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5"/>
                      <a:pt x="13" y="16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3" y="27"/>
                      <a:pt x="13" y="27"/>
                      <a:pt x="12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lose/>
                    <a:moveTo>
                      <a:pt x="17" y="0"/>
                    </a:moveTo>
                    <a:cubicBezTo>
                      <a:pt x="8" y="0"/>
                      <a:pt x="0" y="7"/>
                      <a:pt x="0" y="16"/>
                    </a:cubicBezTo>
                    <a:cubicBezTo>
                      <a:pt x="0" y="25"/>
                      <a:pt x="8" y="33"/>
                      <a:pt x="17" y="33"/>
                    </a:cubicBezTo>
                    <a:cubicBezTo>
                      <a:pt x="26" y="33"/>
                      <a:pt x="33" y="25"/>
                      <a:pt x="33" y="16"/>
                    </a:cubicBezTo>
                    <a:cubicBezTo>
                      <a:pt x="33" y="7"/>
                      <a:pt x="26" y="0"/>
                      <a:pt x="17" y="0"/>
                    </a:cubicBezTo>
                    <a:close/>
                    <a:moveTo>
                      <a:pt x="17" y="31"/>
                    </a:moveTo>
                    <a:cubicBezTo>
                      <a:pt x="9" y="31"/>
                      <a:pt x="2" y="24"/>
                      <a:pt x="2" y="16"/>
                    </a:cubicBezTo>
                    <a:cubicBezTo>
                      <a:pt x="2" y="9"/>
                      <a:pt x="9" y="2"/>
                      <a:pt x="17" y="2"/>
                    </a:cubicBezTo>
                    <a:cubicBezTo>
                      <a:pt x="24" y="2"/>
                      <a:pt x="31" y="9"/>
                      <a:pt x="31" y="16"/>
                    </a:cubicBezTo>
                    <a:cubicBezTo>
                      <a:pt x="31" y="24"/>
                      <a:pt x="24" y="31"/>
                      <a:pt x="17" y="3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Freeform 172"/>
              <p:cNvSpPr>
                <a:spLocks noEditPoints="1"/>
              </p:cNvSpPr>
              <p:nvPr/>
            </p:nvSpPr>
            <p:spPr bwMode="auto">
              <a:xfrm>
                <a:off x="9509286" y="2112539"/>
                <a:ext cx="450850" cy="271462"/>
              </a:xfrm>
              <a:custGeom>
                <a:avLst/>
                <a:gdLst>
                  <a:gd name="T0" fmla="*/ 34 w 40"/>
                  <a:gd name="T1" fmla="*/ 2 h 24"/>
                  <a:gd name="T2" fmla="*/ 14 w 40"/>
                  <a:gd name="T3" fmla="*/ 2 h 24"/>
                  <a:gd name="T4" fmla="*/ 11 w 40"/>
                  <a:gd name="T5" fmla="*/ 0 h 24"/>
                  <a:gd name="T6" fmla="*/ 10 w 40"/>
                  <a:gd name="T7" fmla="*/ 0 h 24"/>
                  <a:gd name="T8" fmla="*/ 7 w 40"/>
                  <a:gd name="T9" fmla="*/ 2 h 24"/>
                  <a:gd name="T10" fmla="*/ 5 w 40"/>
                  <a:gd name="T11" fmla="*/ 2 h 24"/>
                  <a:gd name="T12" fmla="*/ 0 w 40"/>
                  <a:gd name="T13" fmla="*/ 8 h 24"/>
                  <a:gd name="T14" fmla="*/ 0 w 40"/>
                  <a:gd name="T15" fmla="*/ 19 h 24"/>
                  <a:gd name="T16" fmla="*/ 5 w 40"/>
                  <a:gd name="T17" fmla="*/ 24 h 24"/>
                  <a:gd name="T18" fmla="*/ 34 w 40"/>
                  <a:gd name="T19" fmla="*/ 24 h 24"/>
                  <a:gd name="T20" fmla="*/ 40 w 40"/>
                  <a:gd name="T21" fmla="*/ 19 h 24"/>
                  <a:gd name="T22" fmla="*/ 40 w 40"/>
                  <a:gd name="T23" fmla="*/ 8 h 24"/>
                  <a:gd name="T24" fmla="*/ 34 w 40"/>
                  <a:gd name="T25" fmla="*/ 2 h 24"/>
                  <a:gd name="T26" fmla="*/ 13 w 40"/>
                  <a:gd name="T27" fmla="*/ 11 h 24"/>
                  <a:gd name="T28" fmla="*/ 5 w 40"/>
                  <a:gd name="T29" fmla="*/ 11 h 24"/>
                  <a:gd name="T30" fmla="*/ 5 w 40"/>
                  <a:gd name="T31" fmla="*/ 7 h 24"/>
                  <a:gd name="T32" fmla="*/ 13 w 40"/>
                  <a:gd name="T33" fmla="*/ 7 h 24"/>
                  <a:gd name="T34" fmla="*/ 13 w 40"/>
                  <a:gd name="T35" fmla="*/ 11 h 24"/>
                  <a:gd name="T36" fmla="*/ 26 w 40"/>
                  <a:gd name="T37" fmla="*/ 21 h 24"/>
                  <a:gd name="T38" fmla="*/ 18 w 40"/>
                  <a:gd name="T39" fmla="*/ 13 h 24"/>
                  <a:gd name="T40" fmla="*/ 26 w 40"/>
                  <a:gd name="T41" fmla="*/ 5 h 24"/>
                  <a:gd name="T42" fmla="*/ 34 w 40"/>
                  <a:gd name="T43" fmla="*/ 13 h 24"/>
                  <a:gd name="T44" fmla="*/ 26 w 40"/>
                  <a:gd name="T45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24">
                    <a:moveTo>
                      <a:pt x="34" y="2"/>
                    </a:move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7" y="1"/>
                      <a:pt x="7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2"/>
                      <a:pt x="2" y="24"/>
                      <a:pt x="5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4"/>
                      <a:pt x="40" y="22"/>
                      <a:pt x="40" y="19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7" y="2"/>
                      <a:pt x="34" y="2"/>
                    </a:cubicBezTo>
                    <a:close/>
                    <a:moveTo>
                      <a:pt x="13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3" y="7"/>
                      <a:pt x="13" y="7"/>
                      <a:pt x="13" y="7"/>
                    </a:cubicBezTo>
                    <a:lnTo>
                      <a:pt x="13" y="11"/>
                    </a:lnTo>
                    <a:close/>
                    <a:moveTo>
                      <a:pt x="26" y="21"/>
                    </a:moveTo>
                    <a:cubicBezTo>
                      <a:pt x="22" y="21"/>
                      <a:pt x="18" y="17"/>
                      <a:pt x="18" y="13"/>
                    </a:cubicBezTo>
                    <a:cubicBezTo>
                      <a:pt x="18" y="9"/>
                      <a:pt x="22" y="5"/>
                      <a:pt x="26" y="5"/>
                    </a:cubicBezTo>
                    <a:cubicBezTo>
                      <a:pt x="30" y="5"/>
                      <a:pt x="34" y="9"/>
                      <a:pt x="34" y="13"/>
                    </a:cubicBezTo>
                    <a:cubicBezTo>
                      <a:pt x="34" y="17"/>
                      <a:pt x="30" y="21"/>
                      <a:pt x="26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5" name="Oval 173"/>
              <p:cNvSpPr>
                <a:spLocks noChangeArrowheads="1"/>
              </p:cNvSpPr>
              <p:nvPr/>
            </p:nvSpPr>
            <p:spPr bwMode="auto">
              <a:xfrm>
                <a:off x="9756936" y="2214139"/>
                <a:ext cx="90488" cy="9048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Freeform 174"/>
              <p:cNvSpPr>
                <a:spLocks/>
              </p:cNvSpPr>
              <p:nvPr/>
            </p:nvSpPr>
            <p:spPr bwMode="auto">
              <a:xfrm>
                <a:off x="9621999" y="3906414"/>
                <a:ext cx="214313" cy="77787"/>
              </a:xfrm>
              <a:custGeom>
                <a:avLst/>
                <a:gdLst>
                  <a:gd name="T0" fmla="*/ 15 w 19"/>
                  <a:gd name="T1" fmla="*/ 6 h 7"/>
                  <a:gd name="T2" fmla="*/ 15 w 19"/>
                  <a:gd name="T3" fmla="*/ 6 h 7"/>
                  <a:gd name="T4" fmla="*/ 19 w 19"/>
                  <a:gd name="T5" fmla="*/ 1 h 7"/>
                  <a:gd name="T6" fmla="*/ 19 w 19"/>
                  <a:gd name="T7" fmla="*/ 1 h 7"/>
                  <a:gd name="T8" fmla="*/ 18 w 19"/>
                  <a:gd name="T9" fmla="*/ 1 h 7"/>
                  <a:gd name="T10" fmla="*/ 13 w 19"/>
                  <a:gd name="T11" fmla="*/ 5 h 7"/>
                  <a:gd name="T12" fmla="*/ 6 w 19"/>
                  <a:gd name="T13" fmla="*/ 5 h 7"/>
                  <a:gd name="T14" fmla="*/ 2 w 19"/>
                  <a:gd name="T15" fmla="*/ 1 h 7"/>
                  <a:gd name="T16" fmla="*/ 1 w 19"/>
                  <a:gd name="T17" fmla="*/ 1 h 7"/>
                  <a:gd name="T18" fmla="*/ 1 w 19"/>
                  <a:gd name="T19" fmla="*/ 1 h 7"/>
                  <a:gd name="T20" fmla="*/ 5 w 19"/>
                  <a:gd name="T21" fmla="*/ 6 h 7"/>
                  <a:gd name="T22" fmla="*/ 5 w 19"/>
                  <a:gd name="T23" fmla="*/ 6 h 7"/>
                  <a:gd name="T24" fmla="*/ 5 w 19"/>
                  <a:gd name="T25" fmla="*/ 7 h 7"/>
                  <a:gd name="T26" fmla="*/ 15 w 19"/>
                  <a:gd name="T27" fmla="*/ 7 h 7"/>
                  <a:gd name="T28" fmla="*/ 15 w 19"/>
                  <a:gd name="T2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7">
                    <a:moveTo>
                      <a:pt x="15" y="6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8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5" y="7"/>
                      <a:pt x="15" y="7"/>
                      <a:pt x="15" y="7"/>
                    </a:cubicBezTo>
                    <a:lnTo>
                      <a:pt x="15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7" name="Freeform 175"/>
              <p:cNvSpPr>
                <a:spLocks noEditPoints="1"/>
              </p:cNvSpPr>
              <p:nvPr/>
            </p:nvSpPr>
            <p:spPr bwMode="auto">
              <a:xfrm>
                <a:off x="9564849" y="3995314"/>
                <a:ext cx="338138" cy="271462"/>
              </a:xfrm>
              <a:custGeom>
                <a:avLst/>
                <a:gdLst>
                  <a:gd name="T0" fmla="*/ 28 w 30"/>
                  <a:gd name="T1" fmla="*/ 0 h 24"/>
                  <a:gd name="T2" fmla="*/ 21 w 30"/>
                  <a:gd name="T3" fmla="*/ 0 h 24"/>
                  <a:gd name="T4" fmla="*/ 20 w 30"/>
                  <a:gd name="T5" fmla="*/ 0 h 24"/>
                  <a:gd name="T6" fmla="*/ 10 w 30"/>
                  <a:gd name="T7" fmla="*/ 0 h 24"/>
                  <a:gd name="T8" fmla="*/ 9 w 30"/>
                  <a:gd name="T9" fmla="*/ 0 h 24"/>
                  <a:gd name="T10" fmla="*/ 1 w 30"/>
                  <a:gd name="T11" fmla="*/ 0 h 24"/>
                  <a:gd name="T12" fmla="*/ 0 w 30"/>
                  <a:gd name="T13" fmla="*/ 1 h 24"/>
                  <a:gd name="T14" fmla="*/ 0 w 30"/>
                  <a:gd name="T15" fmla="*/ 23 h 24"/>
                  <a:gd name="T16" fmla="*/ 1 w 30"/>
                  <a:gd name="T17" fmla="*/ 24 h 24"/>
                  <a:gd name="T18" fmla="*/ 28 w 30"/>
                  <a:gd name="T19" fmla="*/ 24 h 24"/>
                  <a:gd name="T20" fmla="*/ 30 w 30"/>
                  <a:gd name="T21" fmla="*/ 23 h 24"/>
                  <a:gd name="T22" fmla="*/ 30 w 30"/>
                  <a:gd name="T23" fmla="*/ 1 h 24"/>
                  <a:gd name="T24" fmla="*/ 28 w 30"/>
                  <a:gd name="T25" fmla="*/ 0 h 24"/>
                  <a:gd name="T26" fmla="*/ 8 w 30"/>
                  <a:gd name="T27" fmla="*/ 23 h 24"/>
                  <a:gd name="T28" fmla="*/ 7 w 30"/>
                  <a:gd name="T29" fmla="*/ 22 h 24"/>
                  <a:gd name="T30" fmla="*/ 8 w 30"/>
                  <a:gd name="T31" fmla="*/ 21 h 24"/>
                  <a:gd name="T32" fmla="*/ 9 w 30"/>
                  <a:gd name="T33" fmla="*/ 22 h 24"/>
                  <a:gd name="T34" fmla="*/ 8 w 30"/>
                  <a:gd name="T35" fmla="*/ 23 h 24"/>
                  <a:gd name="T36" fmla="*/ 11 w 30"/>
                  <a:gd name="T37" fmla="*/ 23 h 24"/>
                  <a:gd name="T38" fmla="*/ 10 w 30"/>
                  <a:gd name="T39" fmla="*/ 22 h 24"/>
                  <a:gd name="T40" fmla="*/ 11 w 30"/>
                  <a:gd name="T41" fmla="*/ 21 h 24"/>
                  <a:gd name="T42" fmla="*/ 12 w 30"/>
                  <a:gd name="T43" fmla="*/ 22 h 24"/>
                  <a:gd name="T44" fmla="*/ 11 w 30"/>
                  <a:gd name="T45" fmla="*/ 23 h 24"/>
                  <a:gd name="T46" fmla="*/ 15 w 30"/>
                  <a:gd name="T47" fmla="*/ 23 h 24"/>
                  <a:gd name="T48" fmla="*/ 13 w 30"/>
                  <a:gd name="T49" fmla="*/ 22 h 24"/>
                  <a:gd name="T50" fmla="*/ 15 w 30"/>
                  <a:gd name="T51" fmla="*/ 20 h 24"/>
                  <a:gd name="T52" fmla="*/ 16 w 30"/>
                  <a:gd name="T53" fmla="*/ 22 h 24"/>
                  <a:gd name="T54" fmla="*/ 15 w 30"/>
                  <a:gd name="T55" fmla="*/ 23 h 24"/>
                  <a:gd name="T56" fmla="*/ 18 w 30"/>
                  <a:gd name="T57" fmla="*/ 23 h 24"/>
                  <a:gd name="T58" fmla="*/ 17 w 30"/>
                  <a:gd name="T59" fmla="*/ 22 h 24"/>
                  <a:gd name="T60" fmla="*/ 18 w 30"/>
                  <a:gd name="T61" fmla="*/ 21 h 24"/>
                  <a:gd name="T62" fmla="*/ 19 w 30"/>
                  <a:gd name="T63" fmla="*/ 22 h 24"/>
                  <a:gd name="T64" fmla="*/ 18 w 30"/>
                  <a:gd name="T65" fmla="*/ 23 h 24"/>
                  <a:gd name="T66" fmla="*/ 21 w 30"/>
                  <a:gd name="T67" fmla="*/ 23 h 24"/>
                  <a:gd name="T68" fmla="*/ 20 w 30"/>
                  <a:gd name="T69" fmla="*/ 22 h 24"/>
                  <a:gd name="T70" fmla="*/ 21 w 30"/>
                  <a:gd name="T71" fmla="*/ 21 h 24"/>
                  <a:gd name="T72" fmla="*/ 22 w 30"/>
                  <a:gd name="T73" fmla="*/ 22 h 24"/>
                  <a:gd name="T74" fmla="*/ 21 w 30"/>
                  <a:gd name="T75" fmla="*/ 23 h 24"/>
                  <a:gd name="T76" fmla="*/ 28 w 30"/>
                  <a:gd name="T77" fmla="*/ 18 h 24"/>
                  <a:gd name="T78" fmla="*/ 27 w 30"/>
                  <a:gd name="T79" fmla="*/ 19 h 24"/>
                  <a:gd name="T80" fmla="*/ 2 w 30"/>
                  <a:gd name="T81" fmla="*/ 19 h 24"/>
                  <a:gd name="T82" fmla="*/ 1 w 30"/>
                  <a:gd name="T83" fmla="*/ 18 h 24"/>
                  <a:gd name="T84" fmla="*/ 1 w 30"/>
                  <a:gd name="T85" fmla="*/ 3 h 24"/>
                  <a:gd name="T86" fmla="*/ 2 w 30"/>
                  <a:gd name="T87" fmla="*/ 2 h 24"/>
                  <a:gd name="T88" fmla="*/ 8 w 30"/>
                  <a:gd name="T89" fmla="*/ 2 h 24"/>
                  <a:gd name="T90" fmla="*/ 21 w 30"/>
                  <a:gd name="T91" fmla="*/ 2 h 24"/>
                  <a:gd name="T92" fmla="*/ 27 w 30"/>
                  <a:gd name="T93" fmla="*/ 2 h 24"/>
                  <a:gd name="T94" fmla="*/ 28 w 30"/>
                  <a:gd name="T95" fmla="*/ 3 h 24"/>
                  <a:gd name="T96" fmla="*/ 28 w 30"/>
                  <a:gd name="T9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" h="24">
                    <a:moveTo>
                      <a:pt x="2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9" y="24"/>
                      <a:pt x="30" y="24"/>
                      <a:pt x="30" y="2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29" y="0"/>
                      <a:pt x="28" y="0"/>
                    </a:cubicBezTo>
                    <a:close/>
                    <a:moveTo>
                      <a:pt x="8" y="23"/>
                    </a:moveTo>
                    <a:cubicBezTo>
                      <a:pt x="8" y="23"/>
                      <a:pt x="7" y="22"/>
                      <a:pt x="7" y="22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2"/>
                    </a:cubicBezTo>
                    <a:cubicBezTo>
                      <a:pt x="9" y="22"/>
                      <a:pt x="9" y="23"/>
                      <a:pt x="8" y="23"/>
                    </a:cubicBezTo>
                    <a:close/>
                    <a:moveTo>
                      <a:pt x="11" y="23"/>
                    </a:moveTo>
                    <a:cubicBezTo>
                      <a:pt x="11" y="23"/>
                      <a:pt x="10" y="22"/>
                      <a:pt x="10" y="22"/>
                    </a:cubicBezTo>
                    <a:cubicBezTo>
                      <a:pt x="10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2"/>
                    </a:cubicBezTo>
                    <a:cubicBezTo>
                      <a:pt x="12" y="22"/>
                      <a:pt x="12" y="23"/>
                      <a:pt x="11" y="23"/>
                    </a:cubicBezTo>
                    <a:close/>
                    <a:moveTo>
                      <a:pt x="15" y="23"/>
                    </a:moveTo>
                    <a:cubicBezTo>
                      <a:pt x="14" y="23"/>
                      <a:pt x="13" y="22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6" y="21"/>
                      <a:pt x="16" y="22"/>
                    </a:cubicBezTo>
                    <a:cubicBezTo>
                      <a:pt x="16" y="22"/>
                      <a:pt x="16" y="23"/>
                      <a:pt x="15" y="23"/>
                    </a:cubicBezTo>
                    <a:close/>
                    <a:moveTo>
                      <a:pt x="18" y="23"/>
                    </a:moveTo>
                    <a:cubicBezTo>
                      <a:pt x="17" y="23"/>
                      <a:pt x="17" y="22"/>
                      <a:pt x="17" y="22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1"/>
                      <a:pt x="19" y="21"/>
                      <a:pt x="19" y="22"/>
                    </a:cubicBezTo>
                    <a:cubicBezTo>
                      <a:pt x="19" y="22"/>
                      <a:pt x="18" y="23"/>
                      <a:pt x="18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0" y="22"/>
                      <a:pt x="20" y="22"/>
                    </a:cubicBezTo>
                    <a:cubicBezTo>
                      <a:pt x="20" y="21"/>
                      <a:pt x="21" y="21"/>
                      <a:pt x="21" y="21"/>
                    </a:cubicBezTo>
                    <a:cubicBezTo>
                      <a:pt x="22" y="21"/>
                      <a:pt x="22" y="21"/>
                      <a:pt x="22" y="22"/>
                    </a:cubicBezTo>
                    <a:cubicBezTo>
                      <a:pt x="22" y="22"/>
                      <a:pt x="22" y="23"/>
                      <a:pt x="21" y="23"/>
                    </a:cubicBezTo>
                    <a:close/>
                    <a:moveTo>
                      <a:pt x="28" y="18"/>
                    </a:moveTo>
                    <a:cubicBezTo>
                      <a:pt x="28" y="19"/>
                      <a:pt x="28" y="19"/>
                      <a:pt x="2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1" y="19"/>
                      <a:pt x="1" y="18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3"/>
                    </a:cubicBezTo>
                    <a:lnTo>
                      <a:pt x="28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Freeform 176"/>
              <p:cNvSpPr>
                <a:spLocks noEditPoints="1"/>
              </p:cNvSpPr>
              <p:nvPr/>
            </p:nvSpPr>
            <p:spPr bwMode="auto">
              <a:xfrm>
                <a:off x="9542624" y="1606127"/>
                <a:ext cx="382588" cy="247650"/>
              </a:xfrm>
              <a:custGeom>
                <a:avLst/>
                <a:gdLst>
                  <a:gd name="T0" fmla="*/ 26 w 34"/>
                  <a:gd name="T1" fmla="*/ 0 h 22"/>
                  <a:gd name="T2" fmla="*/ 25 w 34"/>
                  <a:gd name="T3" fmla="*/ 0 h 22"/>
                  <a:gd name="T4" fmla="*/ 26 w 34"/>
                  <a:gd name="T5" fmla="*/ 1 h 22"/>
                  <a:gd name="T6" fmla="*/ 26 w 34"/>
                  <a:gd name="T7" fmla="*/ 2 h 22"/>
                  <a:gd name="T8" fmla="*/ 23 w 34"/>
                  <a:gd name="T9" fmla="*/ 2 h 22"/>
                  <a:gd name="T10" fmla="*/ 23 w 34"/>
                  <a:gd name="T11" fmla="*/ 1 h 22"/>
                  <a:gd name="T12" fmla="*/ 23 w 34"/>
                  <a:gd name="T13" fmla="*/ 0 h 22"/>
                  <a:gd name="T14" fmla="*/ 10 w 34"/>
                  <a:gd name="T15" fmla="*/ 0 h 22"/>
                  <a:gd name="T16" fmla="*/ 10 w 34"/>
                  <a:gd name="T17" fmla="*/ 1 h 22"/>
                  <a:gd name="T18" fmla="*/ 10 w 34"/>
                  <a:gd name="T19" fmla="*/ 2 h 22"/>
                  <a:gd name="T20" fmla="*/ 8 w 34"/>
                  <a:gd name="T21" fmla="*/ 2 h 22"/>
                  <a:gd name="T22" fmla="*/ 8 w 34"/>
                  <a:gd name="T23" fmla="*/ 1 h 22"/>
                  <a:gd name="T24" fmla="*/ 8 w 34"/>
                  <a:gd name="T25" fmla="*/ 0 h 22"/>
                  <a:gd name="T26" fmla="*/ 7 w 34"/>
                  <a:gd name="T27" fmla="*/ 0 h 22"/>
                  <a:gd name="T28" fmla="*/ 0 w 34"/>
                  <a:gd name="T29" fmla="*/ 7 h 22"/>
                  <a:gd name="T30" fmla="*/ 0 w 34"/>
                  <a:gd name="T31" fmla="*/ 15 h 22"/>
                  <a:gd name="T32" fmla="*/ 7 w 34"/>
                  <a:gd name="T33" fmla="*/ 22 h 22"/>
                  <a:gd name="T34" fmla="*/ 26 w 34"/>
                  <a:gd name="T35" fmla="*/ 22 h 22"/>
                  <a:gd name="T36" fmla="*/ 34 w 34"/>
                  <a:gd name="T37" fmla="*/ 15 h 22"/>
                  <a:gd name="T38" fmla="*/ 34 w 34"/>
                  <a:gd name="T39" fmla="*/ 7 h 22"/>
                  <a:gd name="T40" fmla="*/ 26 w 34"/>
                  <a:gd name="T41" fmla="*/ 0 h 22"/>
                  <a:gd name="T42" fmla="*/ 27 w 34"/>
                  <a:gd name="T43" fmla="*/ 18 h 22"/>
                  <a:gd name="T44" fmla="*/ 6 w 34"/>
                  <a:gd name="T45" fmla="*/ 18 h 22"/>
                  <a:gd name="T46" fmla="*/ 5 w 34"/>
                  <a:gd name="T47" fmla="*/ 16 h 22"/>
                  <a:gd name="T48" fmla="*/ 6 w 34"/>
                  <a:gd name="T49" fmla="*/ 15 h 22"/>
                  <a:gd name="T50" fmla="*/ 27 w 34"/>
                  <a:gd name="T51" fmla="*/ 15 h 22"/>
                  <a:gd name="T52" fmla="*/ 29 w 34"/>
                  <a:gd name="T53" fmla="*/ 16 h 22"/>
                  <a:gd name="T54" fmla="*/ 27 w 34"/>
                  <a:gd name="T55" fmla="*/ 18 h 22"/>
                  <a:gd name="T56" fmla="*/ 27 w 34"/>
                  <a:gd name="T57" fmla="*/ 13 h 22"/>
                  <a:gd name="T58" fmla="*/ 6 w 34"/>
                  <a:gd name="T59" fmla="*/ 13 h 22"/>
                  <a:gd name="T60" fmla="*/ 5 w 34"/>
                  <a:gd name="T61" fmla="*/ 11 h 22"/>
                  <a:gd name="T62" fmla="*/ 6 w 34"/>
                  <a:gd name="T63" fmla="*/ 10 h 22"/>
                  <a:gd name="T64" fmla="*/ 27 w 34"/>
                  <a:gd name="T65" fmla="*/ 10 h 22"/>
                  <a:gd name="T66" fmla="*/ 29 w 34"/>
                  <a:gd name="T67" fmla="*/ 11 h 22"/>
                  <a:gd name="T68" fmla="*/ 27 w 34"/>
                  <a:gd name="T69" fmla="*/ 13 h 22"/>
                  <a:gd name="T70" fmla="*/ 27 w 34"/>
                  <a:gd name="T71" fmla="*/ 8 h 22"/>
                  <a:gd name="T72" fmla="*/ 6 w 34"/>
                  <a:gd name="T73" fmla="*/ 8 h 22"/>
                  <a:gd name="T74" fmla="*/ 5 w 34"/>
                  <a:gd name="T75" fmla="*/ 6 h 22"/>
                  <a:gd name="T76" fmla="*/ 6 w 34"/>
                  <a:gd name="T77" fmla="*/ 5 h 22"/>
                  <a:gd name="T78" fmla="*/ 27 w 34"/>
                  <a:gd name="T79" fmla="*/ 5 h 22"/>
                  <a:gd name="T80" fmla="*/ 29 w 34"/>
                  <a:gd name="T81" fmla="*/ 6 h 22"/>
                  <a:gd name="T82" fmla="*/ 27 w 34"/>
                  <a:gd name="T8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4" h="22">
                    <a:moveTo>
                      <a:pt x="2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6" y="1"/>
                      <a:pt x="26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9"/>
                      <a:pt x="3" y="22"/>
                      <a:pt x="7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0" y="22"/>
                      <a:pt x="34" y="19"/>
                      <a:pt x="34" y="1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3"/>
                      <a:pt x="30" y="0"/>
                      <a:pt x="26" y="0"/>
                    </a:cubicBezTo>
                    <a:close/>
                    <a:moveTo>
                      <a:pt x="27" y="18"/>
                    </a:move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5" y="17"/>
                      <a:pt x="5" y="16"/>
                    </a:cubicBezTo>
                    <a:cubicBezTo>
                      <a:pt x="5" y="16"/>
                      <a:pt x="6" y="15"/>
                      <a:pt x="6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8" y="15"/>
                      <a:pt x="29" y="16"/>
                      <a:pt x="29" y="16"/>
                    </a:cubicBezTo>
                    <a:cubicBezTo>
                      <a:pt x="29" y="17"/>
                      <a:pt x="28" y="18"/>
                      <a:pt x="27" y="18"/>
                    </a:cubicBezTo>
                    <a:close/>
                    <a:moveTo>
                      <a:pt x="27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5" y="12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8" y="10"/>
                      <a:pt x="29" y="11"/>
                      <a:pt x="29" y="11"/>
                    </a:cubicBezTo>
                    <a:cubicBezTo>
                      <a:pt x="29" y="12"/>
                      <a:pt x="28" y="13"/>
                      <a:pt x="27" y="13"/>
                    </a:cubicBezTo>
                    <a:close/>
                    <a:moveTo>
                      <a:pt x="27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5" y="7"/>
                      <a:pt x="5" y="6"/>
                    </a:cubicBezTo>
                    <a:cubicBezTo>
                      <a:pt x="5" y="6"/>
                      <a:pt x="6" y="5"/>
                      <a:pt x="6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8" y="5"/>
                      <a:pt x="29" y="6"/>
                      <a:pt x="29" y="6"/>
                    </a:cubicBezTo>
                    <a:cubicBezTo>
                      <a:pt x="29" y="7"/>
                      <a:pt x="28" y="8"/>
                      <a:pt x="27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9" name="Freeform 177"/>
              <p:cNvSpPr>
                <a:spLocks/>
              </p:cNvSpPr>
              <p:nvPr/>
            </p:nvSpPr>
            <p:spPr bwMode="auto">
              <a:xfrm>
                <a:off x="9633111" y="1537864"/>
                <a:ext cx="190500" cy="79375"/>
              </a:xfrm>
              <a:custGeom>
                <a:avLst/>
                <a:gdLst>
                  <a:gd name="T0" fmla="*/ 17 w 17"/>
                  <a:gd name="T1" fmla="*/ 6 h 7"/>
                  <a:gd name="T2" fmla="*/ 12 w 17"/>
                  <a:gd name="T3" fmla="*/ 0 h 7"/>
                  <a:gd name="T4" fmla="*/ 5 w 17"/>
                  <a:gd name="T5" fmla="*/ 0 h 7"/>
                  <a:gd name="T6" fmla="*/ 0 w 17"/>
                  <a:gd name="T7" fmla="*/ 6 h 7"/>
                  <a:gd name="T8" fmla="*/ 0 w 17"/>
                  <a:gd name="T9" fmla="*/ 7 h 7"/>
                  <a:gd name="T10" fmla="*/ 2 w 17"/>
                  <a:gd name="T11" fmla="*/ 7 h 7"/>
                  <a:gd name="T12" fmla="*/ 2 w 17"/>
                  <a:gd name="T13" fmla="*/ 6 h 7"/>
                  <a:gd name="T14" fmla="*/ 6 w 17"/>
                  <a:gd name="T15" fmla="*/ 2 h 7"/>
                  <a:gd name="T16" fmla="*/ 11 w 17"/>
                  <a:gd name="T17" fmla="*/ 2 h 7"/>
                  <a:gd name="T18" fmla="*/ 15 w 17"/>
                  <a:gd name="T19" fmla="*/ 6 h 7"/>
                  <a:gd name="T20" fmla="*/ 15 w 17"/>
                  <a:gd name="T21" fmla="*/ 7 h 7"/>
                  <a:gd name="T22" fmla="*/ 17 w 17"/>
                  <a:gd name="T23" fmla="*/ 7 h 7"/>
                  <a:gd name="T24" fmla="*/ 17 w 17"/>
                  <a:gd name="T2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7">
                    <a:moveTo>
                      <a:pt x="17" y="6"/>
                    </a:moveTo>
                    <a:cubicBezTo>
                      <a:pt x="16" y="2"/>
                      <a:pt x="15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2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3" y="3"/>
                      <a:pt x="4" y="2"/>
                      <a:pt x="6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5" y="3"/>
                      <a:pt x="15" y="6"/>
                    </a:cubicBezTo>
                    <a:cubicBezTo>
                      <a:pt x="15" y="6"/>
                      <a:pt x="15" y="7"/>
                      <a:pt x="15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6"/>
                      <a:pt x="17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Freeform 178"/>
              <p:cNvSpPr>
                <a:spLocks noEditPoints="1"/>
              </p:cNvSpPr>
              <p:nvPr/>
            </p:nvSpPr>
            <p:spPr bwMode="auto">
              <a:xfrm>
                <a:off x="9553736" y="3296814"/>
                <a:ext cx="349250" cy="371475"/>
              </a:xfrm>
              <a:custGeom>
                <a:avLst/>
                <a:gdLst>
                  <a:gd name="T0" fmla="*/ 29 w 31"/>
                  <a:gd name="T1" fmla="*/ 0 h 33"/>
                  <a:gd name="T2" fmla="*/ 2 w 31"/>
                  <a:gd name="T3" fmla="*/ 0 h 33"/>
                  <a:gd name="T4" fmla="*/ 0 w 31"/>
                  <a:gd name="T5" fmla="*/ 2 h 33"/>
                  <a:gd name="T6" fmla="*/ 0 w 31"/>
                  <a:gd name="T7" fmla="*/ 31 h 33"/>
                  <a:gd name="T8" fmla="*/ 2 w 31"/>
                  <a:gd name="T9" fmla="*/ 33 h 33"/>
                  <a:gd name="T10" fmla="*/ 29 w 31"/>
                  <a:gd name="T11" fmla="*/ 33 h 33"/>
                  <a:gd name="T12" fmla="*/ 31 w 31"/>
                  <a:gd name="T13" fmla="*/ 31 h 33"/>
                  <a:gd name="T14" fmla="*/ 31 w 31"/>
                  <a:gd name="T15" fmla="*/ 2 h 33"/>
                  <a:gd name="T16" fmla="*/ 29 w 31"/>
                  <a:gd name="T17" fmla="*/ 0 h 33"/>
                  <a:gd name="T18" fmla="*/ 29 w 31"/>
                  <a:gd name="T19" fmla="*/ 28 h 33"/>
                  <a:gd name="T20" fmla="*/ 26 w 31"/>
                  <a:gd name="T21" fmla="*/ 31 h 33"/>
                  <a:gd name="T22" fmla="*/ 5 w 31"/>
                  <a:gd name="T23" fmla="*/ 31 h 33"/>
                  <a:gd name="T24" fmla="*/ 3 w 31"/>
                  <a:gd name="T25" fmla="*/ 28 h 33"/>
                  <a:gd name="T26" fmla="*/ 3 w 31"/>
                  <a:gd name="T27" fmla="*/ 5 h 33"/>
                  <a:gd name="T28" fmla="*/ 5 w 31"/>
                  <a:gd name="T29" fmla="*/ 2 h 33"/>
                  <a:gd name="T30" fmla="*/ 26 w 31"/>
                  <a:gd name="T31" fmla="*/ 2 h 33"/>
                  <a:gd name="T32" fmla="*/ 29 w 31"/>
                  <a:gd name="T33" fmla="*/ 5 h 33"/>
                  <a:gd name="T34" fmla="*/ 29 w 31"/>
                  <a:gd name="T35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33">
                    <a:moveTo>
                      <a:pt x="2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1" y="33"/>
                      <a:pt x="2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3"/>
                      <a:pt x="31" y="32"/>
                      <a:pt x="31" y="3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0" y="0"/>
                      <a:pt x="29" y="0"/>
                    </a:cubicBezTo>
                    <a:close/>
                    <a:moveTo>
                      <a:pt x="29" y="28"/>
                    </a:moveTo>
                    <a:cubicBezTo>
                      <a:pt x="29" y="30"/>
                      <a:pt x="28" y="31"/>
                      <a:pt x="26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1"/>
                      <a:pt x="3" y="30"/>
                      <a:pt x="3" y="2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8" y="2"/>
                      <a:pt x="29" y="3"/>
                      <a:pt x="29" y="5"/>
                    </a:cubicBezTo>
                    <a:lnTo>
                      <a:pt x="29" y="2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1" name="Freeform 179"/>
              <p:cNvSpPr>
                <a:spLocks noEditPoints="1"/>
              </p:cNvSpPr>
              <p:nvPr/>
            </p:nvSpPr>
            <p:spPr bwMode="auto">
              <a:xfrm>
                <a:off x="9599774" y="3330152"/>
                <a:ext cx="269875" cy="304800"/>
              </a:xfrm>
              <a:custGeom>
                <a:avLst/>
                <a:gdLst>
                  <a:gd name="T0" fmla="*/ 23 w 24"/>
                  <a:gd name="T1" fmla="*/ 1 h 27"/>
                  <a:gd name="T2" fmla="*/ 22 w 24"/>
                  <a:gd name="T3" fmla="*/ 0 h 27"/>
                  <a:gd name="T4" fmla="*/ 1 w 24"/>
                  <a:gd name="T5" fmla="*/ 0 h 27"/>
                  <a:gd name="T6" fmla="*/ 0 w 24"/>
                  <a:gd name="T7" fmla="*/ 1 h 27"/>
                  <a:gd name="T8" fmla="*/ 0 w 24"/>
                  <a:gd name="T9" fmla="*/ 2 h 27"/>
                  <a:gd name="T10" fmla="*/ 0 w 24"/>
                  <a:gd name="T11" fmla="*/ 25 h 27"/>
                  <a:gd name="T12" fmla="*/ 0 w 24"/>
                  <a:gd name="T13" fmla="*/ 26 h 27"/>
                  <a:gd name="T14" fmla="*/ 1 w 24"/>
                  <a:gd name="T15" fmla="*/ 27 h 27"/>
                  <a:gd name="T16" fmla="*/ 22 w 24"/>
                  <a:gd name="T17" fmla="*/ 27 h 27"/>
                  <a:gd name="T18" fmla="*/ 23 w 24"/>
                  <a:gd name="T19" fmla="*/ 26 h 27"/>
                  <a:gd name="T20" fmla="*/ 24 w 24"/>
                  <a:gd name="T21" fmla="*/ 25 h 27"/>
                  <a:gd name="T22" fmla="*/ 24 w 24"/>
                  <a:gd name="T23" fmla="*/ 2 h 27"/>
                  <a:gd name="T24" fmla="*/ 23 w 24"/>
                  <a:gd name="T25" fmla="*/ 1 h 27"/>
                  <a:gd name="T26" fmla="*/ 12 w 24"/>
                  <a:gd name="T27" fmla="*/ 19 h 27"/>
                  <a:gd name="T28" fmla="*/ 5 w 24"/>
                  <a:gd name="T29" fmla="*/ 13 h 27"/>
                  <a:gd name="T30" fmla="*/ 12 w 24"/>
                  <a:gd name="T31" fmla="*/ 6 h 27"/>
                  <a:gd name="T32" fmla="*/ 18 w 24"/>
                  <a:gd name="T33" fmla="*/ 13 h 27"/>
                  <a:gd name="T34" fmla="*/ 12 w 24"/>
                  <a:gd name="T35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7">
                    <a:moveTo>
                      <a:pt x="23" y="1"/>
                    </a:moveTo>
                    <a:cubicBezTo>
                      <a:pt x="23" y="1"/>
                      <a:pt x="23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7"/>
                      <a:pt x="1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7"/>
                      <a:pt x="23" y="26"/>
                      <a:pt x="23" y="26"/>
                    </a:cubicBezTo>
                    <a:cubicBezTo>
                      <a:pt x="23" y="26"/>
                      <a:pt x="24" y="26"/>
                      <a:pt x="24" y="2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1"/>
                      <a:pt x="23" y="1"/>
                    </a:cubicBezTo>
                    <a:close/>
                    <a:moveTo>
                      <a:pt x="12" y="19"/>
                    </a:moveTo>
                    <a:cubicBezTo>
                      <a:pt x="8" y="19"/>
                      <a:pt x="5" y="16"/>
                      <a:pt x="5" y="13"/>
                    </a:cubicBezTo>
                    <a:cubicBezTo>
                      <a:pt x="5" y="9"/>
                      <a:pt x="8" y="6"/>
                      <a:pt x="12" y="6"/>
                    </a:cubicBezTo>
                    <a:cubicBezTo>
                      <a:pt x="15" y="6"/>
                      <a:pt x="18" y="9"/>
                      <a:pt x="18" y="13"/>
                    </a:cubicBezTo>
                    <a:cubicBezTo>
                      <a:pt x="18" y="16"/>
                      <a:pt x="15" y="19"/>
                      <a:pt x="12" y="1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2" name="Freeform 180"/>
              <p:cNvSpPr>
                <a:spLocks/>
              </p:cNvSpPr>
              <p:nvPr/>
            </p:nvSpPr>
            <p:spPr bwMode="auto">
              <a:xfrm>
                <a:off x="9666449" y="3409527"/>
                <a:ext cx="123825" cy="123825"/>
              </a:xfrm>
              <a:custGeom>
                <a:avLst/>
                <a:gdLst>
                  <a:gd name="T0" fmla="*/ 6 w 11"/>
                  <a:gd name="T1" fmla="*/ 0 h 11"/>
                  <a:gd name="T2" fmla="*/ 2 w 11"/>
                  <a:gd name="T3" fmla="*/ 2 h 11"/>
                  <a:gd name="T4" fmla="*/ 0 w 11"/>
                  <a:gd name="T5" fmla="*/ 6 h 11"/>
                  <a:gd name="T6" fmla="*/ 2 w 11"/>
                  <a:gd name="T7" fmla="*/ 10 h 11"/>
                  <a:gd name="T8" fmla="*/ 6 w 11"/>
                  <a:gd name="T9" fmla="*/ 11 h 11"/>
                  <a:gd name="T10" fmla="*/ 10 w 11"/>
                  <a:gd name="T11" fmla="*/ 10 h 11"/>
                  <a:gd name="T12" fmla="*/ 11 w 11"/>
                  <a:gd name="T13" fmla="*/ 6 h 11"/>
                  <a:gd name="T14" fmla="*/ 10 w 11"/>
                  <a:gd name="T15" fmla="*/ 2 h 11"/>
                  <a:gd name="T16" fmla="*/ 6 w 1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cubicBezTo>
                      <a:pt x="4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1" y="9"/>
                      <a:pt x="2" y="10"/>
                    </a:cubicBezTo>
                    <a:cubicBezTo>
                      <a:pt x="3" y="11"/>
                      <a:pt x="4" y="11"/>
                      <a:pt x="6" y="11"/>
                    </a:cubicBezTo>
                    <a:cubicBezTo>
                      <a:pt x="7" y="11"/>
                      <a:pt x="9" y="11"/>
                      <a:pt x="10" y="10"/>
                    </a:cubicBezTo>
                    <a:cubicBezTo>
                      <a:pt x="11" y="9"/>
                      <a:pt x="11" y="7"/>
                      <a:pt x="11" y="6"/>
                    </a:cubicBezTo>
                    <a:cubicBezTo>
                      <a:pt x="11" y="4"/>
                      <a:pt x="11" y="3"/>
                      <a:pt x="10" y="2"/>
                    </a:cubicBezTo>
                    <a:cubicBezTo>
                      <a:pt x="9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3" name="Oval 181"/>
              <p:cNvSpPr>
                <a:spLocks noChangeArrowheads="1"/>
              </p:cNvSpPr>
              <p:nvPr/>
            </p:nvSpPr>
            <p:spPr bwMode="auto">
              <a:xfrm>
                <a:off x="9710899" y="3455564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Oval 182"/>
              <p:cNvSpPr>
                <a:spLocks noChangeArrowheads="1"/>
              </p:cNvSpPr>
              <p:nvPr/>
            </p:nvSpPr>
            <p:spPr bwMode="auto">
              <a:xfrm>
                <a:off x="9723599" y="3420639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5" name="Oval 183"/>
              <p:cNvSpPr>
                <a:spLocks noChangeArrowheads="1"/>
              </p:cNvSpPr>
              <p:nvPr/>
            </p:nvSpPr>
            <p:spPr bwMode="auto">
              <a:xfrm>
                <a:off x="9723599" y="3500014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6" name="Oval 184"/>
              <p:cNvSpPr>
                <a:spLocks noChangeArrowheads="1"/>
              </p:cNvSpPr>
              <p:nvPr/>
            </p:nvSpPr>
            <p:spPr bwMode="auto">
              <a:xfrm>
                <a:off x="9677561" y="3466677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7" name="Oval 185"/>
              <p:cNvSpPr>
                <a:spLocks noChangeArrowheads="1"/>
              </p:cNvSpPr>
              <p:nvPr/>
            </p:nvSpPr>
            <p:spPr bwMode="auto">
              <a:xfrm>
                <a:off x="9756936" y="3466677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Freeform 186"/>
              <p:cNvSpPr>
                <a:spLocks noEditPoints="1"/>
              </p:cNvSpPr>
              <p:nvPr/>
            </p:nvSpPr>
            <p:spPr bwMode="auto">
              <a:xfrm>
                <a:off x="9487061" y="2642764"/>
                <a:ext cx="484188" cy="349250"/>
              </a:xfrm>
              <a:custGeom>
                <a:avLst/>
                <a:gdLst>
                  <a:gd name="T0" fmla="*/ 28 w 43"/>
                  <a:gd name="T1" fmla="*/ 13 h 31"/>
                  <a:gd name="T2" fmla="*/ 28 w 43"/>
                  <a:gd name="T3" fmla="*/ 12 h 31"/>
                  <a:gd name="T4" fmla="*/ 8 w 43"/>
                  <a:gd name="T5" fmla="*/ 18 h 31"/>
                  <a:gd name="T6" fmla="*/ 9 w 43"/>
                  <a:gd name="T7" fmla="*/ 19 h 31"/>
                  <a:gd name="T8" fmla="*/ 17 w 43"/>
                  <a:gd name="T9" fmla="*/ 15 h 31"/>
                  <a:gd name="T10" fmla="*/ 16 w 43"/>
                  <a:gd name="T11" fmla="*/ 15 h 31"/>
                  <a:gd name="T12" fmla="*/ 18 w 43"/>
                  <a:gd name="T13" fmla="*/ 15 h 31"/>
                  <a:gd name="T14" fmla="*/ 34 w 43"/>
                  <a:gd name="T15" fmla="*/ 9 h 31"/>
                  <a:gd name="T16" fmla="*/ 43 w 43"/>
                  <a:gd name="T17" fmla="*/ 7 h 31"/>
                  <a:gd name="T18" fmla="*/ 39 w 43"/>
                  <a:gd name="T19" fmla="*/ 4 h 31"/>
                  <a:gd name="T20" fmla="*/ 37 w 43"/>
                  <a:gd name="T21" fmla="*/ 1 h 31"/>
                  <a:gd name="T22" fmla="*/ 26 w 43"/>
                  <a:gd name="T23" fmla="*/ 2 h 31"/>
                  <a:gd name="T24" fmla="*/ 22 w 43"/>
                  <a:gd name="T25" fmla="*/ 2 h 31"/>
                  <a:gd name="T26" fmla="*/ 12 w 43"/>
                  <a:gd name="T27" fmla="*/ 10 h 31"/>
                  <a:gd name="T28" fmla="*/ 6 w 43"/>
                  <a:gd name="T29" fmla="*/ 10 h 31"/>
                  <a:gd name="T30" fmla="*/ 8 w 43"/>
                  <a:gd name="T31" fmla="*/ 24 h 31"/>
                  <a:gd name="T32" fmla="*/ 10 w 43"/>
                  <a:gd name="T33" fmla="*/ 23 h 31"/>
                  <a:gd name="T34" fmla="*/ 11 w 43"/>
                  <a:gd name="T35" fmla="*/ 24 h 31"/>
                  <a:gd name="T36" fmla="*/ 19 w 43"/>
                  <a:gd name="T37" fmla="*/ 26 h 31"/>
                  <a:gd name="T38" fmla="*/ 22 w 43"/>
                  <a:gd name="T39" fmla="*/ 26 h 31"/>
                  <a:gd name="T40" fmla="*/ 27 w 43"/>
                  <a:gd name="T41" fmla="*/ 22 h 31"/>
                  <a:gd name="T42" fmla="*/ 29 w 43"/>
                  <a:gd name="T43" fmla="*/ 22 h 31"/>
                  <a:gd name="T44" fmla="*/ 36 w 43"/>
                  <a:gd name="T45" fmla="*/ 15 h 31"/>
                  <a:gd name="T46" fmla="*/ 41 w 43"/>
                  <a:gd name="T47" fmla="*/ 12 h 31"/>
                  <a:gd name="T48" fmla="*/ 12 w 43"/>
                  <a:gd name="T49" fmla="*/ 12 h 31"/>
                  <a:gd name="T50" fmla="*/ 11 w 43"/>
                  <a:gd name="T51" fmla="*/ 13 h 31"/>
                  <a:gd name="T52" fmla="*/ 9 w 43"/>
                  <a:gd name="T53" fmla="*/ 20 h 31"/>
                  <a:gd name="T54" fmla="*/ 7 w 43"/>
                  <a:gd name="T55" fmla="*/ 21 h 31"/>
                  <a:gd name="T56" fmla="*/ 7 w 43"/>
                  <a:gd name="T57" fmla="*/ 14 h 31"/>
                  <a:gd name="T58" fmla="*/ 9 w 43"/>
                  <a:gd name="T59" fmla="*/ 15 h 31"/>
                  <a:gd name="T60" fmla="*/ 13 w 43"/>
                  <a:gd name="T61" fmla="*/ 19 h 31"/>
                  <a:gd name="T62" fmla="*/ 14 w 43"/>
                  <a:gd name="T63" fmla="*/ 18 h 31"/>
                  <a:gd name="T64" fmla="*/ 18 w 43"/>
                  <a:gd name="T65" fmla="*/ 19 h 31"/>
                  <a:gd name="T66" fmla="*/ 17 w 43"/>
                  <a:gd name="T67" fmla="*/ 18 h 31"/>
                  <a:gd name="T68" fmla="*/ 18 w 43"/>
                  <a:gd name="T69" fmla="*/ 17 h 31"/>
                  <a:gd name="T70" fmla="*/ 16 w 43"/>
                  <a:gd name="T71" fmla="*/ 13 h 31"/>
                  <a:gd name="T72" fmla="*/ 17 w 43"/>
                  <a:gd name="T73" fmla="*/ 13 h 31"/>
                  <a:gd name="T74" fmla="*/ 20 w 43"/>
                  <a:gd name="T75" fmla="*/ 16 h 31"/>
                  <a:gd name="T76" fmla="*/ 22 w 43"/>
                  <a:gd name="T77" fmla="*/ 16 h 31"/>
                  <a:gd name="T78" fmla="*/ 24 w 43"/>
                  <a:gd name="T79" fmla="*/ 14 h 31"/>
                  <a:gd name="T80" fmla="*/ 23 w 43"/>
                  <a:gd name="T81" fmla="*/ 11 h 31"/>
                  <a:gd name="T82" fmla="*/ 23 w 43"/>
                  <a:gd name="T83" fmla="*/ 12 h 31"/>
                  <a:gd name="T84" fmla="*/ 25 w 43"/>
                  <a:gd name="T85" fmla="*/ 13 h 31"/>
                  <a:gd name="T86" fmla="*/ 29 w 43"/>
                  <a:gd name="T87" fmla="*/ 13 h 31"/>
                  <a:gd name="T88" fmla="*/ 26 w 43"/>
                  <a:gd name="T89" fmla="*/ 13 h 31"/>
                  <a:gd name="T90" fmla="*/ 27 w 43"/>
                  <a:gd name="T91" fmla="*/ 10 h 31"/>
                  <a:gd name="T92" fmla="*/ 27 w 43"/>
                  <a:gd name="T93" fmla="*/ 9 h 31"/>
                  <a:gd name="T94" fmla="*/ 30 w 43"/>
                  <a:gd name="T95" fmla="*/ 13 h 31"/>
                  <a:gd name="T96" fmla="*/ 29 w 43"/>
                  <a:gd name="T97" fmla="*/ 6 h 31"/>
                  <a:gd name="T98" fmla="*/ 32 w 43"/>
                  <a:gd name="T99" fmla="*/ 13 h 31"/>
                  <a:gd name="T100" fmla="*/ 35 w 43"/>
                  <a:gd name="T101" fmla="*/ 7 h 31"/>
                  <a:gd name="T102" fmla="*/ 35 w 43"/>
                  <a:gd name="T103" fmla="*/ 10 h 31"/>
                  <a:gd name="T104" fmla="*/ 38 w 43"/>
                  <a:gd name="T105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3" h="31">
                    <a:moveTo>
                      <a:pt x="28" y="12"/>
                    </a:moveTo>
                    <a:cubicBezTo>
                      <a:pt x="28" y="12"/>
                      <a:pt x="27" y="12"/>
                      <a:pt x="27" y="13"/>
                    </a:cubicBezTo>
                    <a:cubicBezTo>
                      <a:pt x="27" y="13"/>
                      <a:pt x="28" y="13"/>
                      <a:pt x="28" y="13"/>
                    </a:cubicBezTo>
                    <a:cubicBezTo>
                      <a:pt x="28" y="13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lnTo>
                      <a:pt x="28" y="12"/>
                    </a:lnTo>
                    <a:close/>
                    <a:moveTo>
                      <a:pt x="9" y="16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9"/>
                      <a:pt x="8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8"/>
                      <a:pt x="10" y="17"/>
                    </a:cubicBezTo>
                    <a:cubicBezTo>
                      <a:pt x="10" y="17"/>
                      <a:pt x="9" y="16"/>
                      <a:pt x="9" y="16"/>
                    </a:cubicBezTo>
                    <a:close/>
                    <a:moveTo>
                      <a:pt x="17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6" y="14"/>
                    </a:cubicBezTo>
                    <a:cubicBezTo>
                      <a:pt x="16" y="14"/>
                      <a:pt x="16" y="15"/>
                      <a:pt x="16" y="15"/>
                    </a:cubicBezTo>
                    <a:cubicBezTo>
                      <a:pt x="16" y="16"/>
                      <a:pt x="17" y="17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5"/>
                    </a:cubicBezTo>
                    <a:lnTo>
                      <a:pt x="17" y="15"/>
                    </a:lnTo>
                    <a:close/>
                    <a:moveTo>
                      <a:pt x="35" y="8"/>
                    </a:moveTo>
                    <a:cubicBezTo>
                      <a:pt x="34" y="8"/>
                      <a:pt x="34" y="9"/>
                      <a:pt x="34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lose/>
                    <a:moveTo>
                      <a:pt x="43" y="7"/>
                    </a:moveTo>
                    <a:cubicBezTo>
                      <a:pt x="43" y="6"/>
                      <a:pt x="42" y="6"/>
                      <a:pt x="42" y="5"/>
                    </a:cubicBezTo>
                    <a:cubicBezTo>
                      <a:pt x="41" y="5"/>
                      <a:pt x="40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2"/>
                      <a:pt x="38" y="1"/>
                      <a:pt x="37" y="1"/>
                    </a:cubicBezTo>
                    <a:cubicBezTo>
                      <a:pt x="36" y="0"/>
                      <a:pt x="34" y="0"/>
                      <a:pt x="33" y="0"/>
                    </a:cubicBezTo>
                    <a:cubicBezTo>
                      <a:pt x="32" y="0"/>
                      <a:pt x="31" y="0"/>
                      <a:pt x="30" y="1"/>
                    </a:cubicBezTo>
                    <a:cubicBezTo>
                      <a:pt x="29" y="1"/>
                      <a:pt x="27" y="1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4" y="2"/>
                      <a:pt x="22" y="2"/>
                    </a:cubicBezTo>
                    <a:cubicBezTo>
                      <a:pt x="21" y="2"/>
                      <a:pt x="20" y="2"/>
                      <a:pt x="19" y="2"/>
                    </a:cubicBezTo>
                    <a:cubicBezTo>
                      <a:pt x="15" y="3"/>
                      <a:pt x="12" y="6"/>
                      <a:pt x="12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8" y="9"/>
                      <a:pt x="7" y="9"/>
                      <a:pt x="6" y="10"/>
                    </a:cubicBezTo>
                    <a:cubicBezTo>
                      <a:pt x="3" y="10"/>
                      <a:pt x="0" y="14"/>
                      <a:pt x="0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1" y="22"/>
                      <a:pt x="4" y="24"/>
                      <a:pt x="8" y="24"/>
                    </a:cubicBezTo>
                    <a:cubicBezTo>
                      <a:pt x="8" y="24"/>
                      <a:pt x="9" y="24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2" y="25"/>
                      <a:pt x="13" y="26"/>
                    </a:cubicBezTo>
                    <a:cubicBezTo>
                      <a:pt x="14" y="26"/>
                      <a:pt x="15" y="27"/>
                      <a:pt x="17" y="27"/>
                    </a:cubicBezTo>
                    <a:cubicBezTo>
                      <a:pt x="18" y="27"/>
                      <a:pt x="18" y="26"/>
                      <a:pt x="19" y="26"/>
                    </a:cubicBezTo>
                    <a:cubicBezTo>
                      <a:pt x="20" y="26"/>
                      <a:pt x="21" y="26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4" y="28"/>
                      <a:pt x="26" y="30"/>
                      <a:pt x="29" y="31"/>
                    </a:cubicBezTo>
                    <a:cubicBezTo>
                      <a:pt x="28" y="29"/>
                      <a:pt x="27" y="26"/>
                      <a:pt x="27" y="23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8" y="22"/>
                      <a:pt x="28" y="22"/>
                      <a:pt x="29" y="22"/>
                    </a:cubicBezTo>
                    <a:cubicBezTo>
                      <a:pt x="29" y="22"/>
                      <a:pt x="30" y="22"/>
                      <a:pt x="31" y="22"/>
                    </a:cubicBezTo>
                    <a:cubicBezTo>
                      <a:pt x="34" y="21"/>
                      <a:pt x="36" y="19"/>
                      <a:pt x="36" y="16"/>
                    </a:cubicBezTo>
                    <a:cubicBezTo>
                      <a:pt x="36" y="16"/>
                      <a:pt x="36" y="16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9" y="14"/>
                      <a:pt x="40" y="13"/>
                      <a:pt x="41" y="12"/>
                    </a:cubicBezTo>
                    <a:cubicBezTo>
                      <a:pt x="43" y="11"/>
                      <a:pt x="43" y="10"/>
                      <a:pt x="43" y="8"/>
                    </a:cubicBezTo>
                    <a:cubicBezTo>
                      <a:pt x="43" y="8"/>
                      <a:pt x="43" y="8"/>
                      <a:pt x="43" y="7"/>
                    </a:cubicBez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3" y="13"/>
                    </a:cubicBezTo>
                    <a:cubicBezTo>
                      <a:pt x="13" y="13"/>
                      <a:pt x="12" y="14"/>
                      <a:pt x="12" y="14"/>
                    </a:cubicBezTo>
                    <a:cubicBezTo>
                      <a:pt x="12" y="14"/>
                      <a:pt x="11" y="14"/>
                      <a:pt x="11" y="13"/>
                    </a:cubicBezTo>
                    <a:cubicBezTo>
                      <a:pt x="11" y="13"/>
                      <a:pt x="11" y="12"/>
                      <a:pt x="12" y="12"/>
                    </a:cubicBezTo>
                    <a:close/>
                    <a:moveTo>
                      <a:pt x="10" y="20"/>
                    </a:moveTo>
                    <a:cubicBezTo>
                      <a:pt x="10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5"/>
                      <a:pt x="9" y="15"/>
                    </a:cubicBezTo>
                    <a:cubicBezTo>
                      <a:pt x="10" y="15"/>
                      <a:pt x="11" y="16"/>
                      <a:pt x="11" y="17"/>
                    </a:cubicBezTo>
                    <a:cubicBezTo>
                      <a:pt x="12" y="18"/>
                      <a:pt x="11" y="20"/>
                      <a:pt x="10" y="20"/>
                    </a:cubicBezTo>
                    <a:close/>
                    <a:moveTo>
                      <a:pt x="13" y="19"/>
                    </a:move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8"/>
                      <a:pt x="14" y="18"/>
                      <a:pt x="14" y="18"/>
                    </a:cubicBezTo>
                    <a:lnTo>
                      <a:pt x="13" y="19"/>
                    </a:lnTo>
                    <a:close/>
                    <a:moveTo>
                      <a:pt x="20" y="18"/>
                    </a:moveTo>
                    <a:cubicBezTo>
                      <a:pt x="19" y="19"/>
                      <a:pt x="19" y="19"/>
                      <a:pt x="18" y="19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7" y="19"/>
                      <a:pt x="17" y="18"/>
                    </a:cubicBezTo>
                    <a:cubicBezTo>
                      <a:pt x="18" y="18"/>
                      <a:pt x="19" y="18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7" y="18"/>
                    </a:cubicBezTo>
                    <a:cubicBezTo>
                      <a:pt x="16" y="18"/>
                      <a:pt x="15" y="17"/>
                      <a:pt x="15" y="16"/>
                    </a:cubicBezTo>
                    <a:cubicBezTo>
                      <a:pt x="14" y="15"/>
                      <a:pt x="15" y="13"/>
                      <a:pt x="16" y="13"/>
                    </a:cubicBezTo>
                    <a:cubicBezTo>
                      <a:pt x="16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9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7"/>
                      <a:pt x="20" y="18"/>
                      <a:pt x="20" y="18"/>
                    </a:cubicBezTo>
                    <a:close/>
                    <a:moveTo>
                      <a:pt x="24" y="15"/>
                    </a:moveTo>
                    <a:cubicBezTo>
                      <a:pt x="23" y="16"/>
                      <a:pt x="23" y="16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3" y="14"/>
                    </a:cubicBezTo>
                    <a:cubicBezTo>
                      <a:pt x="22" y="14"/>
                      <a:pt x="22" y="13"/>
                      <a:pt x="22" y="13"/>
                    </a:cubicBezTo>
                    <a:cubicBezTo>
                      <a:pt x="21" y="12"/>
                      <a:pt x="22" y="11"/>
                      <a:pt x="23" y="11"/>
                    </a:cubicBezTo>
                    <a:cubicBezTo>
                      <a:pt x="23" y="10"/>
                      <a:pt x="24" y="10"/>
                      <a:pt x="24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4" y="12"/>
                    </a:cubicBezTo>
                    <a:cubicBezTo>
                      <a:pt x="25" y="12"/>
                      <a:pt x="25" y="13"/>
                      <a:pt x="25" y="13"/>
                    </a:cubicBezTo>
                    <a:cubicBezTo>
                      <a:pt x="26" y="14"/>
                      <a:pt x="25" y="15"/>
                      <a:pt x="24" y="15"/>
                    </a:cubicBezTo>
                    <a:close/>
                    <a:moveTo>
                      <a:pt x="29" y="14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7" y="14"/>
                      <a:pt x="26" y="14"/>
                      <a:pt x="26" y="13"/>
                    </a:cubicBezTo>
                    <a:cubicBezTo>
                      <a:pt x="26" y="12"/>
                      <a:pt x="26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0"/>
                      <a:pt x="27" y="10"/>
                    </a:cubicBezTo>
                    <a:cubicBezTo>
                      <a:pt x="27" y="10"/>
                      <a:pt x="26" y="11"/>
                      <a:pt x="26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10"/>
                      <a:pt x="26" y="10"/>
                      <a:pt x="27" y="9"/>
                    </a:cubicBezTo>
                    <a:cubicBezTo>
                      <a:pt x="28" y="9"/>
                      <a:pt x="29" y="10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lnTo>
                      <a:pt x="29" y="14"/>
                    </a:lnTo>
                    <a:close/>
                    <a:moveTo>
                      <a:pt x="32" y="13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12"/>
                      <a:pt x="33" y="12"/>
                      <a:pt x="33" y="12"/>
                    </a:cubicBezTo>
                    <a:lnTo>
                      <a:pt x="32" y="13"/>
                    </a:lnTo>
                    <a:close/>
                    <a:moveTo>
                      <a:pt x="36" y="11"/>
                    </a:moveTo>
                    <a:cubicBezTo>
                      <a:pt x="35" y="12"/>
                      <a:pt x="34" y="11"/>
                      <a:pt x="33" y="10"/>
                    </a:cubicBezTo>
                    <a:cubicBezTo>
                      <a:pt x="33" y="9"/>
                      <a:pt x="33" y="7"/>
                      <a:pt x="35" y="7"/>
                    </a:cubicBezTo>
                    <a:cubicBezTo>
                      <a:pt x="36" y="6"/>
                      <a:pt x="37" y="7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11"/>
                      <a:pt x="36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1"/>
                      <a:pt x="37" y="11"/>
                      <a:pt x="36" y="1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9" name="Freeform 187"/>
              <p:cNvSpPr>
                <a:spLocks noEditPoints="1"/>
              </p:cNvSpPr>
              <p:nvPr/>
            </p:nvSpPr>
            <p:spPr bwMode="auto">
              <a:xfrm>
                <a:off x="7031199" y="1537864"/>
                <a:ext cx="325438" cy="360362"/>
              </a:xfrm>
              <a:custGeom>
                <a:avLst/>
                <a:gdLst>
                  <a:gd name="T0" fmla="*/ 28 w 29"/>
                  <a:gd name="T1" fmla="*/ 1 h 32"/>
                  <a:gd name="T2" fmla="*/ 26 w 29"/>
                  <a:gd name="T3" fmla="*/ 0 h 32"/>
                  <a:gd name="T4" fmla="*/ 3 w 29"/>
                  <a:gd name="T5" fmla="*/ 0 h 32"/>
                  <a:gd name="T6" fmla="*/ 1 w 29"/>
                  <a:gd name="T7" fmla="*/ 1 h 32"/>
                  <a:gd name="T8" fmla="*/ 0 w 29"/>
                  <a:gd name="T9" fmla="*/ 4 h 32"/>
                  <a:gd name="T10" fmla="*/ 0 w 29"/>
                  <a:gd name="T11" fmla="*/ 21 h 32"/>
                  <a:gd name="T12" fmla="*/ 1 w 29"/>
                  <a:gd name="T13" fmla="*/ 24 h 32"/>
                  <a:gd name="T14" fmla="*/ 3 w 29"/>
                  <a:gd name="T15" fmla="*/ 25 h 32"/>
                  <a:gd name="T16" fmla="*/ 26 w 29"/>
                  <a:gd name="T17" fmla="*/ 25 h 32"/>
                  <a:gd name="T18" fmla="*/ 28 w 29"/>
                  <a:gd name="T19" fmla="*/ 24 h 32"/>
                  <a:gd name="T20" fmla="*/ 29 w 29"/>
                  <a:gd name="T21" fmla="*/ 21 h 32"/>
                  <a:gd name="T22" fmla="*/ 29 w 29"/>
                  <a:gd name="T23" fmla="*/ 4 h 32"/>
                  <a:gd name="T24" fmla="*/ 28 w 29"/>
                  <a:gd name="T25" fmla="*/ 1 h 32"/>
                  <a:gd name="T26" fmla="*/ 28 w 29"/>
                  <a:gd name="T27" fmla="*/ 21 h 32"/>
                  <a:gd name="T28" fmla="*/ 27 w 29"/>
                  <a:gd name="T29" fmla="*/ 23 h 32"/>
                  <a:gd name="T30" fmla="*/ 26 w 29"/>
                  <a:gd name="T31" fmla="*/ 23 h 32"/>
                  <a:gd name="T32" fmla="*/ 3 w 29"/>
                  <a:gd name="T33" fmla="*/ 23 h 32"/>
                  <a:gd name="T34" fmla="*/ 2 w 29"/>
                  <a:gd name="T35" fmla="*/ 23 h 32"/>
                  <a:gd name="T36" fmla="*/ 1 w 29"/>
                  <a:gd name="T37" fmla="*/ 21 h 32"/>
                  <a:gd name="T38" fmla="*/ 1 w 29"/>
                  <a:gd name="T39" fmla="*/ 4 h 32"/>
                  <a:gd name="T40" fmla="*/ 2 w 29"/>
                  <a:gd name="T41" fmla="*/ 2 h 32"/>
                  <a:gd name="T42" fmla="*/ 3 w 29"/>
                  <a:gd name="T43" fmla="*/ 2 h 32"/>
                  <a:gd name="T44" fmla="*/ 26 w 29"/>
                  <a:gd name="T45" fmla="*/ 2 h 32"/>
                  <a:gd name="T46" fmla="*/ 27 w 29"/>
                  <a:gd name="T47" fmla="*/ 2 h 32"/>
                  <a:gd name="T48" fmla="*/ 28 w 29"/>
                  <a:gd name="T49" fmla="*/ 4 h 32"/>
                  <a:gd name="T50" fmla="*/ 28 w 29"/>
                  <a:gd name="T51" fmla="*/ 21 h 32"/>
                  <a:gd name="T52" fmla="*/ 28 w 29"/>
                  <a:gd name="T53" fmla="*/ 25 h 32"/>
                  <a:gd name="T54" fmla="*/ 1 w 29"/>
                  <a:gd name="T55" fmla="*/ 25 h 32"/>
                  <a:gd name="T56" fmla="*/ 0 w 29"/>
                  <a:gd name="T57" fmla="*/ 25 h 32"/>
                  <a:gd name="T58" fmla="*/ 0 w 29"/>
                  <a:gd name="T59" fmla="*/ 26 h 32"/>
                  <a:gd name="T60" fmla="*/ 0 w 29"/>
                  <a:gd name="T61" fmla="*/ 32 h 32"/>
                  <a:gd name="T62" fmla="*/ 0 w 29"/>
                  <a:gd name="T63" fmla="*/ 32 h 32"/>
                  <a:gd name="T64" fmla="*/ 1 w 29"/>
                  <a:gd name="T65" fmla="*/ 32 h 32"/>
                  <a:gd name="T66" fmla="*/ 28 w 29"/>
                  <a:gd name="T67" fmla="*/ 32 h 32"/>
                  <a:gd name="T68" fmla="*/ 29 w 29"/>
                  <a:gd name="T69" fmla="*/ 32 h 32"/>
                  <a:gd name="T70" fmla="*/ 29 w 29"/>
                  <a:gd name="T71" fmla="*/ 32 h 32"/>
                  <a:gd name="T72" fmla="*/ 29 w 29"/>
                  <a:gd name="T73" fmla="*/ 26 h 32"/>
                  <a:gd name="T74" fmla="*/ 29 w 29"/>
                  <a:gd name="T75" fmla="*/ 25 h 32"/>
                  <a:gd name="T76" fmla="*/ 28 w 29"/>
                  <a:gd name="T77" fmla="*/ 25 h 32"/>
                  <a:gd name="T78" fmla="*/ 27 w 29"/>
                  <a:gd name="T79" fmla="*/ 31 h 32"/>
                  <a:gd name="T80" fmla="*/ 2 w 29"/>
                  <a:gd name="T81" fmla="*/ 31 h 32"/>
                  <a:gd name="T82" fmla="*/ 2 w 29"/>
                  <a:gd name="T83" fmla="*/ 27 h 32"/>
                  <a:gd name="T84" fmla="*/ 27 w 29"/>
                  <a:gd name="T85" fmla="*/ 27 h 32"/>
                  <a:gd name="T86" fmla="*/ 27 w 29"/>
                  <a:gd name="T87" fmla="*/ 31 h 32"/>
                  <a:gd name="T88" fmla="*/ 3 w 29"/>
                  <a:gd name="T89" fmla="*/ 30 h 32"/>
                  <a:gd name="T90" fmla="*/ 16 w 29"/>
                  <a:gd name="T91" fmla="*/ 30 h 32"/>
                  <a:gd name="T92" fmla="*/ 17 w 29"/>
                  <a:gd name="T93" fmla="*/ 30 h 32"/>
                  <a:gd name="T94" fmla="*/ 17 w 29"/>
                  <a:gd name="T95" fmla="*/ 29 h 32"/>
                  <a:gd name="T96" fmla="*/ 17 w 29"/>
                  <a:gd name="T97" fmla="*/ 28 h 32"/>
                  <a:gd name="T98" fmla="*/ 17 w 29"/>
                  <a:gd name="T99" fmla="*/ 28 h 32"/>
                  <a:gd name="T100" fmla="*/ 16 w 29"/>
                  <a:gd name="T101" fmla="*/ 28 h 32"/>
                  <a:gd name="T102" fmla="*/ 3 w 29"/>
                  <a:gd name="T103" fmla="*/ 28 h 32"/>
                  <a:gd name="T104" fmla="*/ 3 w 29"/>
                  <a:gd name="T105" fmla="*/ 28 h 32"/>
                  <a:gd name="T106" fmla="*/ 2 w 29"/>
                  <a:gd name="T107" fmla="*/ 28 h 32"/>
                  <a:gd name="T108" fmla="*/ 2 w 29"/>
                  <a:gd name="T109" fmla="*/ 29 h 32"/>
                  <a:gd name="T110" fmla="*/ 3 w 29"/>
                  <a:gd name="T111" fmla="*/ 30 h 32"/>
                  <a:gd name="T112" fmla="*/ 3 w 29"/>
                  <a:gd name="T113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" h="32">
                    <a:moveTo>
                      <a:pt x="28" y="1"/>
                    </a:moveTo>
                    <a:cubicBezTo>
                      <a:pt x="28" y="1"/>
                      <a:pt x="27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1" y="24"/>
                      <a:pt x="2" y="25"/>
                      <a:pt x="3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5"/>
                      <a:pt x="28" y="24"/>
                      <a:pt x="28" y="24"/>
                    </a:cubicBezTo>
                    <a:cubicBezTo>
                      <a:pt x="29" y="23"/>
                      <a:pt x="29" y="22"/>
                      <a:pt x="29" y="21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3"/>
                      <a:pt x="29" y="2"/>
                      <a:pt x="28" y="1"/>
                    </a:cubicBezTo>
                    <a:close/>
                    <a:moveTo>
                      <a:pt x="28" y="21"/>
                    </a:moveTo>
                    <a:cubicBezTo>
                      <a:pt x="28" y="22"/>
                      <a:pt x="27" y="22"/>
                      <a:pt x="27" y="23"/>
                    </a:cubicBezTo>
                    <a:cubicBezTo>
                      <a:pt x="27" y="23"/>
                      <a:pt x="26" y="23"/>
                      <a:pt x="26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2" y="22"/>
                      <a:pt x="1" y="22"/>
                      <a:pt x="1" y="2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3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7" y="2"/>
                      <a:pt x="27" y="2"/>
                    </a:cubicBezTo>
                    <a:cubicBezTo>
                      <a:pt x="27" y="3"/>
                      <a:pt x="28" y="3"/>
                      <a:pt x="28" y="4"/>
                    </a:cubicBezTo>
                    <a:lnTo>
                      <a:pt x="28" y="21"/>
                    </a:lnTo>
                    <a:close/>
                    <a:moveTo>
                      <a:pt x="28" y="25"/>
                    </a:move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6"/>
                      <a:pt x="29" y="25"/>
                      <a:pt x="29" y="25"/>
                    </a:cubicBezTo>
                    <a:cubicBezTo>
                      <a:pt x="29" y="25"/>
                      <a:pt x="28" y="25"/>
                      <a:pt x="28" y="25"/>
                    </a:cubicBezTo>
                    <a:close/>
                    <a:moveTo>
                      <a:pt x="27" y="31"/>
                    </a:moveTo>
                    <a:cubicBezTo>
                      <a:pt x="2" y="31"/>
                      <a:pt x="2" y="31"/>
                      <a:pt x="2" y="31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7" y="27"/>
                      <a:pt x="27" y="27"/>
                      <a:pt x="27" y="27"/>
                    </a:cubicBezTo>
                    <a:lnTo>
                      <a:pt x="27" y="31"/>
                    </a:lnTo>
                    <a:close/>
                    <a:moveTo>
                      <a:pt x="3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7" y="30"/>
                    </a:cubicBezTo>
                    <a:cubicBezTo>
                      <a:pt x="17" y="30"/>
                      <a:pt x="17" y="30"/>
                      <a:pt x="17" y="2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0" name="Freeform 188"/>
              <p:cNvSpPr>
                <a:spLocks/>
              </p:cNvSpPr>
              <p:nvPr/>
            </p:nvSpPr>
            <p:spPr bwMode="auto">
              <a:xfrm>
                <a:off x="7018499" y="444077"/>
                <a:ext cx="349250" cy="349250"/>
              </a:xfrm>
              <a:custGeom>
                <a:avLst/>
                <a:gdLst>
                  <a:gd name="T0" fmla="*/ 25 w 31"/>
                  <a:gd name="T1" fmla="*/ 0 h 31"/>
                  <a:gd name="T2" fmla="*/ 6 w 31"/>
                  <a:gd name="T3" fmla="*/ 0 h 31"/>
                  <a:gd name="T4" fmla="*/ 0 w 31"/>
                  <a:gd name="T5" fmla="*/ 6 h 31"/>
                  <a:gd name="T6" fmla="*/ 0 w 31"/>
                  <a:gd name="T7" fmla="*/ 17 h 31"/>
                  <a:gd name="T8" fmla="*/ 6 w 31"/>
                  <a:gd name="T9" fmla="*/ 23 h 31"/>
                  <a:gd name="T10" fmla="*/ 7 w 31"/>
                  <a:gd name="T11" fmla="*/ 23 h 31"/>
                  <a:gd name="T12" fmla="*/ 7 w 31"/>
                  <a:gd name="T13" fmla="*/ 23 h 31"/>
                  <a:gd name="T14" fmla="*/ 8 w 31"/>
                  <a:gd name="T15" fmla="*/ 31 h 31"/>
                  <a:gd name="T16" fmla="*/ 17 w 31"/>
                  <a:gd name="T17" fmla="*/ 23 h 31"/>
                  <a:gd name="T18" fmla="*/ 17 w 31"/>
                  <a:gd name="T19" fmla="*/ 23 h 31"/>
                  <a:gd name="T20" fmla="*/ 25 w 31"/>
                  <a:gd name="T21" fmla="*/ 23 h 31"/>
                  <a:gd name="T22" fmla="*/ 31 w 31"/>
                  <a:gd name="T23" fmla="*/ 17 h 31"/>
                  <a:gd name="T24" fmla="*/ 31 w 31"/>
                  <a:gd name="T25" fmla="*/ 6 h 31"/>
                  <a:gd name="T26" fmla="*/ 25 w 31"/>
                  <a:gd name="T2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1">
                    <a:moveTo>
                      <a:pt x="2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3" y="23"/>
                      <a:pt x="6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8" y="23"/>
                      <a:pt x="31" y="20"/>
                      <a:pt x="31" y="17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3"/>
                      <a:pt x="28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1" name="Freeform 189"/>
              <p:cNvSpPr>
                <a:spLocks noEditPoints="1"/>
              </p:cNvSpPr>
              <p:nvPr/>
            </p:nvSpPr>
            <p:spPr bwMode="auto">
              <a:xfrm>
                <a:off x="6985161" y="1018752"/>
                <a:ext cx="417513" cy="271462"/>
              </a:xfrm>
              <a:custGeom>
                <a:avLst/>
                <a:gdLst>
                  <a:gd name="T0" fmla="*/ 30 w 37"/>
                  <a:gd name="T1" fmla="*/ 0 h 24"/>
                  <a:gd name="T2" fmla="*/ 7 w 37"/>
                  <a:gd name="T3" fmla="*/ 0 h 24"/>
                  <a:gd name="T4" fmla="*/ 0 w 37"/>
                  <a:gd name="T5" fmla="*/ 7 h 24"/>
                  <a:gd name="T6" fmla="*/ 0 w 37"/>
                  <a:gd name="T7" fmla="*/ 17 h 24"/>
                  <a:gd name="T8" fmla="*/ 7 w 37"/>
                  <a:gd name="T9" fmla="*/ 24 h 24"/>
                  <a:gd name="T10" fmla="*/ 30 w 37"/>
                  <a:gd name="T11" fmla="*/ 24 h 24"/>
                  <a:gd name="T12" fmla="*/ 37 w 37"/>
                  <a:gd name="T13" fmla="*/ 17 h 24"/>
                  <a:gd name="T14" fmla="*/ 37 w 37"/>
                  <a:gd name="T15" fmla="*/ 7 h 24"/>
                  <a:gd name="T16" fmla="*/ 30 w 37"/>
                  <a:gd name="T17" fmla="*/ 0 h 24"/>
                  <a:gd name="T18" fmla="*/ 35 w 37"/>
                  <a:gd name="T19" fmla="*/ 21 h 24"/>
                  <a:gd name="T20" fmla="*/ 35 w 37"/>
                  <a:gd name="T21" fmla="*/ 21 h 24"/>
                  <a:gd name="T22" fmla="*/ 35 w 37"/>
                  <a:gd name="T23" fmla="*/ 21 h 24"/>
                  <a:gd name="T24" fmla="*/ 34 w 37"/>
                  <a:gd name="T25" fmla="*/ 21 h 24"/>
                  <a:gd name="T26" fmla="*/ 25 w 37"/>
                  <a:gd name="T27" fmla="*/ 12 h 24"/>
                  <a:gd name="T28" fmla="*/ 19 w 37"/>
                  <a:gd name="T29" fmla="*/ 17 h 24"/>
                  <a:gd name="T30" fmla="*/ 19 w 37"/>
                  <a:gd name="T31" fmla="*/ 17 h 24"/>
                  <a:gd name="T32" fmla="*/ 18 w 37"/>
                  <a:gd name="T33" fmla="*/ 17 h 24"/>
                  <a:gd name="T34" fmla="*/ 13 w 37"/>
                  <a:gd name="T35" fmla="*/ 12 h 24"/>
                  <a:gd name="T36" fmla="*/ 3 w 37"/>
                  <a:gd name="T37" fmla="*/ 20 h 24"/>
                  <a:gd name="T38" fmla="*/ 3 w 37"/>
                  <a:gd name="T39" fmla="*/ 21 h 24"/>
                  <a:gd name="T40" fmla="*/ 3 w 37"/>
                  <a:gd name="T41" fmla="*/ 21 h 24"/>
                  <a:gd name="T42" fmla="*/ 2 w 37"/>
                  <a:gd name="T43" fmla="*/ 20 h 24"/>
                  <a:gd name="T44" fmla="*/ 2 w 37"/>
                  <a:gd name="T45" fmla="*/ 20 h 24"/>
                  <a:gd name="T46" fmla="*/ 2 w 37"/>
                  <a:gd name="T47" fmla="*/ 20 h 24"/>
                  <a:gd name="T48" fmla="*/ 2 w 37"/>
                  <a:gd name="T49" fmla="*/ 19 h 24"/>
                  <a:gd name="T50" fmla="*/ 11 w 37"/>
                  <a:gd name="T51" fmla="*/ 11 h 24"/>
                  <a:gd name="T52" fmla="*/ 3 w 37"/>
                  <a:gd name="T53" fmla="*/ 4 h 24"/>
                  <a:gd name="T54" fmla="*/ 3 w 37"/>
                  <a:gd name="T55" fmla="*/ 3 h 24"/>
                  <a:gd name="T56" fmla="*/ 4 w 37"/>
                  <a:gd name="T57" fmla="*/ 3 h 24"/>
                  <a:gd name="T58" fmla="*/ 5 w 37"/>
                  <a:gd name="T59" fmla="*/ 3 h 24"/>
                  <a:gd name="T60" fmla="*/ 19 w 37"/>
                  <a:gd name="T61" fmla="*/ 15 h 24"/>
                  <a:gd name="T62" fmla="*/ 32 w 37"/>
                  <a:gd name="T63" fmla="*/ 3 h 24"/>
                  <a:gd name="T64" fmla="*/ 33 w 37"/>
                  <a:gd name="T65" fmla="*/ 3 h 24"/>
                  <a:gd name="T66" fmla="*/ 34 w 37"/>
                  <a:gd name="T67" fmla="*/ 3 h 24"/>
                  <a:gd name="T68" fmla="*/ 34 w 37"/>
                  <a:gd name="T69" fmla="*/ 4 h 24"/>
                  <a:gd name="T70" fmla="*/ 26 w 37"/>
                  <a:gd name="T71" fmla="*/ 11 h 24"/>
                  <a:gd name="T72" fmla="*/ 35 w 37"/>
                  <a:gd name="T73" fmla="*/ 20 h 24"/>
                  <a:gd name="T74" fmla="*/ 35 w 37"/>
                  <a:gd name="T75" fmla="*/ 20 h 24"/>
                  <a:gd name="T76" fmla="*/ 35 w 37"/>
                  <a:gd name="T77" fmla="*/ 20 h 24"/>
                  <a:gd name="T78" fmla="*/ 35 w 37"/>
                  <a:gd name="T79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24">
                    <a:moveTo>
                      <a:pt x="3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1"/>
                      <a:pt x="3" y="24"/>
                      <a:pt x="7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4" y="24"/>
                      <a:pt x="37" y="21"/>
                      <a:pt x="37" y="1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3"/>
                      <a:pt x="34" y="0"/>
                      <a:pt x="30" y="0"/>
                    </a:cubicBezTo>
                    <a:close/>
                    <a:moveTo>
                      <a:pt x="35" y="21"/>
                    </a:move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4" y="21"/>
                      <a:pt x="34" y="2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19"/>
                      <a:pt x="2" y="1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4" y="3"/>
                      <a:pt x="34" y="3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1"/>
                      <a:pt x="35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2" name="Freeform 190"/>
              <p:cNvSpPr>
                <a:spLocks/>
              </p:cNvSpPr>
              <p:nvPr/>
            </p:nvSpPr>
            <p:spPr bwMode="auto">
              <a:xfrm>
                <a:off x="7278849" y="2676102"/>
                <a:ext cx="112713" cy="338137"/>
              </a:xfrm>
              <a:custGeom>
                <a:avLst/>
                <a:gdLst>
                  <a:gd name="T0" fmla="*/ 8 w 10"/>
                  <a:gd name="T1" fmla="*/ 15 h 30"/>
                  <a:gd name="T2" fmla="*/ 0 w 10"/>
                  <a:gd name="T3" fmla="*/ 2 h 30"/>
                  <a:gd name="T4" fmla="*/ 1 w 10"/>
                  <a:gd name="T5" fmla="*/ 0 h 30"/>
                  <a:gd name="T6" fmla="*/ 10 w 10"/>
                  <a:gd name="T7" fmla="*/ 15 h 30"/>
                  <a:gd name="T8" fmla="*/ 0 w 10"/>
                  <a:gd name="T9" fmla="*/ 30 h 30"/>
                  <a:gd name="T10" fmla="*/ 0 w 10"/>
                  <a:gd name="T11" fmla="*/ 28 h 30"/>
                  <a:gd name="T12" fmla="*/ 8 w 10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0">
                    <a:moveTo>
                      <a:pt x="8" y="15"/>
                    </a:moveTo>
                    <a:cubicBezTo>
                      <a:pt x="8" y="9"/>
                      <a:pt x="5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3"/>
                      <a:pt x="10" y="9"/>
                      <a:pt x="10" y="15"/>
                    </a:cubicBezTo>
                    <a:cubicBezTo>
                      <a:pt x="10" y="21"/>
                      <a:pt x="6" y="27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6"/>
                      <a:pt x="8" y="21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3" name="Freeform 191"/>
              <p:cNvSpPr>
                <a:spLocks/>
              </p:cNvSpPr>
              <p:nvPr/>
            </p:nvSpPr>
            <p:spPr bwMode="auto">
              <a:xfrm>
                <a:off x="7232811" y="2711027"/>
                <a:ext cx="101600" cy="269875"/>
              </a:xfrm>
              <a:custGeom>
                <a:avLst/>
                <a:gdLst>
                  <a:gd name="T0" fmla="*/ 7 w 9"/>
                  <a:gd name="T1" fmla="*/ 12 h 24"/>
                  <a:gd name="T2" fmla="*/ 1 w 9"/>
                  <a:gd name="T3" fmla="*/ 2 h 24"/>
                  <a:gd name="T4" fmla="*/ 1 w 9"/>
                  <a:gd name="T5" fmla="*/ 0 h 24"/>
                  <a:gd name="T6" fmla="*/ 9 w 9"/>
                  <a:gd name="T7" fmla="*/ 12 h 24"/>
                  <a:gd name="T8" fmla="*/ 1 w 9"/>
                  <a:gd name="T9" fmla="*/ 24 h 24"/>
                  <a:gd name="T10" fmla="*/ 0 w 9"/>
                  <a:gd name="T11" fmla="*/ 22 h 24"/>
                  <a:gd name="T12" fmla="*/ 7 w 9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4">
                    <a:moveTo>
                      <a:pt x="7" y="12"/>
                    </a:moveTo>
                    <a:cubicBezTo>
                      <a:pt x="7" y="7"/>
                      <a:pt x="5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2"/>
                    </a:cubicBezTo>
                    <a:cubicBezTo>
                      <a:pt x="9" y="17"/>
                      <a:pt x="6" y="22"/>
                      <a:pt x="1" y="2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1"/>
                      <a:pt x="7" y="17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4" name="Freeform 192"/>
              <p:cNvSpPr>
                <a:spLocks/>
              </p:cNvSpPr>
              <p:nvPr/>
            </p:nvSpPr>
            <p:spPr bwMode="auto">
              <a:xfrm>
                <a:off x="7086761" y="2664989"/>
                <a:ext cx="112713" cy="361950"/>
              </a:xfrm>
              <a:custGeom>
                <a:avLst/>
                <a:gdLst>
                  <a:gd name="T0" fmla="*/ 0 w 71"/>
                  <a:gd name="T1" fmla="*/ 71 h 228"/>
                  <a:gd name="T2" fmla="*/ 0 w 71"/>
                  <a:gd name="T3" fmla="*/ 157 h 228"/>
                  <a:gd name="T4" fmla="*/ 43 w 71"/>
                  <a:gd name="T5" fmla="*/ 199 h 228"/>
                  <a:gd name="T6" fmla="*/ 43 w 71"/>
                  <a:gd name="T7" fmla="*/ 121 h 228"/>
                  <a:gd name="T8" fmla="*/ 50 w 71"/>
                  <a:gd name="T9" fmla="*/ 121 h 228"/>
                  <a:gd name="T10" fmla="*/ 50 w 71"/>
                  <a:gd name="T11" fmla="*/ 206 h 228"/>
                  <a:gd name="T12" fmla="*/ 71 w 71"/>
                  <a:gd name="T13" fmla="*/ 228 h 228"/>
                  <a:gd name="T14" fmla="*/ 71 w 71"/>
                  <a:gd name="T15" fmla="*/ 0 h 228"/>
                  <a:gd name="T16" fmla="*/ 0 w 71"/>
                  <a:gd name="T17" fmla="*/ 71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228">
                    <a:moveTo>
                      <a:pt x="0" y="71"/>
                    </a:moveTo>
                    <a:lnTo>
                      <a:pt x="0" y="157"/>
                    </a:lnTo>
                    <a:lnTo>
                      <a:pt x="43" y="199"/>
                    </a:lnTo>
                    <a:lnTo>
                      <a:pt x="43" y="121"/>
                    </a:lnTo>
                    <a:lnTo>
                      <a:pt x="50" y="121"/>
                    </a:lnTo>
                    <a:lnTo>
                      <a:pt x="50" y="206"/>
                    </a:lnTo>
                    <a:lnTo>
                      <a:pt x="71" y="228"/>
                    </a:lnTo>
                    <a:lnTo>
                      <a:pt x="71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5" name="Freeform 193"/>
              <p:cNvSpPr>
                <a:spLocks/>
              </p:cNvSpPr>
              <p:nvPr/>
            </p:nvSpPr>
            <p:spPr bwMode="auto">
              <a:xfrm>
                <a:off x="6996274" y="2777702"/>
                <a:ext cx="68263" cy="136525"/>
              </a:xfrm>
              <a:custGeom>
                <a:avLst/>
                <a:gdLst>
                  <a:gd name="T0" fmla="*/ 0 w 43"/>
                  <a:gd name="T1" fmla="*/ 0 h 86"/>
                  <a:gd name="T2" fmla="*/ 0 w 43"/>
                  <a:gd name="T3" fmla="*/ 86 h 86"/>
                  <a:gd name="T4" fmla="*/ 29 w 43"/>
                  <a:gd name="T5" fmla="*/ 86 h 86"/>
                  <a:gd name="T6" fmla="*/ 29 w 43"/>
                  <a:gd name="T7" fmla="*/ 36 h 86"/>
                  <a:gd name="T8" fmla="*/ 29 w 43"/>
                  <a:gd name="T9" fmla="*/ 36 h 86"/>
                  <a:gd name="T10" fmla="*/ 29 w 43"/>
                  <a:gd name="T11" fmla="*/ 86 h 86"/>
                  <a:gd name="T12" fmla="*/ 43 w 43"/>
                  <a:gd name="T13" fmla="*/ 86 h 86"/>
                  <a:gd name="T14" fmla="*/ 43 w 43"/>
                  <a:gd name="T15" fmla="*/ 0 h 86"/>
                  <a:gd name="T16" fmla="*/ 0 w 43"/>
                  <a:gd name="T1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86">
                    <a:moveTo>
                      <a:pt x="0" y="0"/>
                    </a:moveTo>
                    <a:lnTo>
                      <a:pt x="0" y="86"/>
                    </a:lnTo>
                    <a:lnTo>
                      <a:pt x="29" y="86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29" y="86"/>
                    </a:lnTo>
                    <a:lnTo>
                      <a:pt x="43" y="86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6" name="Freeform 194"/>
              <p:cNvSpPr>
                <a:spLocks/>
              </p:cNvSpPr>
              <p:nvPr/>
            </p:nvSpPr>
            <p:spPr bwMode="auto">
              <a:xfrm>
                <a:off x="7143911" y="3634952"/>
                <a:ext cx="112713" cy="134937"/>
              </a:xfrm>
              <a:custGeom>
                <a:avLst/>
                <a:gdLst>
                  <a:gd name="T0" fmla="*/ 9 w 10"/>
                  <a:gd name="T1" fmla="*/ 9 h 12"/>
                  <a:gd name="T2" fmla="*/ 6 w 10"/>
                  <a:gd name="T3" fmla="*/ 9 h 12"/>
                  <a:gd name="T4" fmla="*/ 6 w 10"/>
                  <a:gd name="T5" fmla="*/ 1 h 12"/>
                  <a:gd name="T6" fmla="*/ 5 w 10"/>
                  <a:gd name="T7" fmla="*/ 0 h 12"/>
                  <a:gd name="T8" fmla="*/ 4 w 10"/>
                  <a:gd name="T9" fmla="*/ 0 h 12"/>
                  <a:gd name="T10" fmla="*/ 3 w 10"/>
                  <a:gd name="T11" fmla="*/ 1 h 12"/>
                  <a:gd name="T12" fmla="*/ 3 w 10"/>
                  <a:gd name="T13" fmla="*/ 9 h 12"/>
                  <a:gd name="T14" fmla="*/ 0 w 10"/>
                  <a:gd name="T15" fmla="*/ 9 h 12"/>
                  <a:gd name="T16" fmla="*/ 0 w 10"/>
                  <a:gd name="T17" fmla="*/ 10 h 12"/>
                  <a:gd name="T18" fmla="*/ 0 w 10"/>
                  <a:gd name="T19" fmla="*/ 12 h 12"/>
                  <a:gd name="T20" fmla="*/ 0 w 10"/>
                  <a:gd name="T21" fmla="*/ 12 h 12"/>
                  <a:gd name="T22" fmla="*/ 9 w 10"/>
                  <a:gd name="T23" fmla="*/ 12 h 12"/>
                  <a:gd name="T24" fmla="*/ 10 w 10"/>
                  <a:gd name="T25" fmla="*/ 12 h 12"/>
                  <a:gd name="T26" fmla="*/ 10 w 10"/>
                  <a:gd name="T27" fmla="*/ 10 h 12"/>
                  <a:gd name="T28" fmla="*/ 9 w 10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2">
                    <a:moveTo>
                      <a:pt x="9" y="9"/>
                    </a:moveTo>
                    <a:cubicBezTo>
                      <a:pt x="6" y="9"/>
                      <a:pt x="6" y="9"/>
                      <a:pt x="6" y="9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9" y="9"/>
                      <a:pt x="9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7" name="Freeform 195"/>
              <p:cNvSpPr>
                <a:spLocks/>
              </p:cNvSpPr>
              <p:nvPr/>
            </p:nvSpPr>
            <p:spPr bwMode="auto">
              <a:xfrm>
                <a:off x="7075649" y="3409527"/>
                <a:ext cx="236538" cy="247650"/>
              </a:xfrm>
              <a:custGeom>
                <a:avLst/>
                <a:gdLst>
                  <a:gd name="T0" fmla="*/ 20 w 21"/>
                  <a:gd name="T1" fmla="*/ 3 h 22"/>
                  <a:gd name="T2" fmla="*/ 21 w 21"/>
                  <a:gd name="T3" fmla="*/ 6 h 22"/>
                  <a:gd name="T4" fmla="*/ 21 w 21"/>
                  <a:gd name="T5" fmla="*/ 11 h 22"/>
                  <a:gd name="T6" fmla="*/ 21 w 21"/>
                  <a:gd name="T7" fmla="*/ 13 h 22"/>
                  <a:gd name="T8" fmla="*/ 20 w 21"/>
                  <a:gd name="T9" fmla="*/ 15 h 22"/>
                  <a:gd name="T10" fmla="*/ 19 w 21"/>
                  <a:gd name="T11" fmla="*/ 17 h 22"/>
                  <a:gd name="T12" fmla="*/ 17 w 21"/>
                  <a:gd name="T13" fmla="*/ 20 h 22"/>
                  <a:gd name="T14" fmla="*/ 14 w 21"/>
                  <a:gd name="T15" fmla="*/ 21 h 22"/>
                  <a:gd name="T16" fmla="*/ 11 w 21"/>
                  <a:gd name="T17" fmla="*/ 22 h 22"/>
                  <a:gd name="T18" fmla="*/ 11 w 21"/>
                  <a:gd name="T19" fmla="*/ 22 h 22"/>
                  <a:gd name="T20" fmla="*/ 10 w 21"/>
                  <a:gd name="T21" fmla="*/ 22 h 22"/>
                  <a:gd name="T22" fmla="*/ 10 w 21"/>
                  <a:gd name="T23" fmla="*/ 22 h 22"/>
                  <a:gd name="T24" fmla="*/ 9 w 21"/>
                  <a:gd name="T25" fmla="*/ 22 h 22"/>
                  <a:gd name="T26" fmla="*/ 7 w 21"/>
                  <a:gd name="T27" fmla="*/ 21 h 22"/>
                  <a:gd name="T28" fmla="*/ 5 w 21"/>
                  <a:gd name="T29" fmla="*/ 20 h 22"/>
                  <a:gd name="T30" fmla="*/ 2 w 21"/>
                  <a:gd name="T31" fmla="*/ 18 h 22"/>
                  <a:gd name="T32" fmla="*/ 1 w 21"/>
                  <a:gd name="T33" fmla="*/ 15 h 22"/>
                  <a:gd name="T34" fmla="*/ 0 w 21"/>
                  <a:gd name="T35" fmla="*/ 11 h 22"/>
                  <a:gd name="T36" fmla="*/ 0 w 21"/>
                  <a:gd name="T37" fmla="*/ 6 h 22"/>
                  <a:gd name="T38" fmla="*/ 1 w 21"/>
                  <a:gd name="T39" fmla="*/ 3 h 22"/>
                  <a:gd name="T40" fmla="*/ 2 w 21"/>
                  <a:gd name="T41" fmla="*/ 1 h 22"/>
                  <a:gd name="T42" fmla="*/ 2 w 21"/>
                  <a:gd name="T43" fmla="*/ 1 h 22"/>
                  <a:gd name="T44" fmla="*/ 2 w 21"/>
                  <a:gd name="T45" fmla="*/ 3 h 22"/>
                  <a:gd name="T46" fmla="*/ 2 w 21"/>
                  <a:gd name="T47" fmla="*/ 6 h 22"/>
                  <a:gd name="T48" fmla="*/ 2 w 21"/>
                  <a:gd name="T49" fmla="*/ 11 h 22"/>
                  <a:gd name="T50" fmla="*/ 2 w 21"/>
                  <a:gd name="T51" fmla="*/ 13 h 22"/>
                  <a:gd name="T52" fmla="*/ 3 w 21"/>
                  <a:gd name="T53" fmla="*/ 16 h 22"/>
                  <a:gd name="T54" fmla="*/ 5 w 21"/>
                  <a:gd name="T55" fmla="*/ 18 h 22"/>
                  <a:gd name="T56" fmla="*/ 8 w 21"/>
                  <a:gd name="T57" fmla="*/ 20 h 22"/>
                  <a:gd name="T58" fmla="*/ 10 w 21"/>
                  <a:gd name="T59" fmla="*/ 20 h 22"/>
                  <a:gd name="T60" fmla="*/ 10 w 21"/>
                  <a:gd name="T61" fmla="*/ 20 h 22"/>
                  <a:gd name="T62" fmla="*/ 11 w 21"/>
                  <a:gd name="T63" fmla="*/ 20 h 22"/>
                  <a:gd name="T64" fmla="*/ 11 w 21"/>
                  <a:gd name="T65" fmla="*/ 20 h 22"/>
                  <a:gd name="T66" fmla="*/ 12 w 21"/>
                  <a:gd name="T67" fmla="*/ 20 h 22"/>
                  <a:gd name="T68" fmla="*/ 15 w 21"/>
                  <a:gd name="T69" fmla="*/ 19 h 22"/>
                  <a:gd name="T70" fmla="*/ 17 w 21"/>
                  <a:gd name="T71" fmla="*/ 17 h 22"/>
                  <a:gd name="T72" fmla="*/ 19 w 21"/>
                  <a:gd name="T73" fmla="*/ 14 h 22"/>
                  <a:gd name="T74" fmla="*/ 19 w 21"/>
                  <a:gd name="T75" fmla="*/ 11 h 22"/>
                  <a:gd name="T76" fmla="*/ 19 w 21"/>
                  <a:gd name="T77" fmla="*/ 6 h 22"/>
                  <a:gd name="T78" fmla="*/ 19 w 21"/>
                  <a:gd name="T79" fmla="*/ 3 h 22"/>
                  <a:gd name="T80" fmla="*/ 19 w 21"/>
                  <a:gd name="T81" fmla="*/ 1 h 22"/>
                  <a:gd name="T82" fmla="*/ 19 w 21"/>
                  <a:gd name="T83" fmla="*/ 1 h 22"/>
                  <a:gd name="T84" fmla="*/ 20 w 21"/>
                  <a:gd name="T85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22">
                    <a:moveTo>
                      <a:pt x="20" y="3"/>
                    </a:moveTo>
                    <a:cubicBezTo>
                      <a:pt x="21" y="4"/>
                      <a:pt x="21" y="5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3"/>
                      <a:pt x="21" y="13"/>
                    </a:cubicBezTo>
                    <a:cubicBezTo>
                      <a:pt x="21" y="13"/>
                      <a:pt x="21" y="14"/>
                      <a:pt x="20" y="15"/>
                    </a:cubicBezTo>
                    <a:cubicBezTo>
                      <a:pt x="20" y="15"/>
                      <a:pt x="20" y="16"/>
                      <a:pt x="19" y="17"/>
                    </a:cubicBezTo>
                    <a:cubicBezTo>
                      <a:pt x="19" y="17"/>
                      <a:pt x="17" y="19"/>
                      <a:pt x="17" y="20"/>
                    </a:cubicBezTo>
                    <a:cubicBezTo>
                      <a:pt x="16" y="20"/>
                      <a:pt x="14" y="21"/>
                      <a:pt x="14" y="21"/>
                    </a:cubicBezTo>
                    <a:cubicBezTo>
                      <a:pt x="13" y="2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1"/>
                      <a:pt x="7" y="21"/>
                    </a:cubicBezTo>
                    <a:cubicBezTo>
                      <a:pt x="7" y="21"/>
                      <a:pt x="6" y="21"/>
                      <a:pt x="5" y="20"/>
                    </a:cubicBezTo>
                    <a:cubicBezTo>
                      <a:pt x="5" y="20"/>
                      <a:pt x="3" y="18"/>
                      <a:pt x="2" y="18"/>
                    </a:cubicBezTo>
                    <a:cubicBezTo>
                      <a:pt x="2" y="17"/>
                      <a:pt x="1" y="15"/>
                      <a:pt x="1" y="15"/>
                    </a:cubicBezTo>
                    <a:cubicBezTo>
                      <a:pt x="0" y="14"/>
                      <a:pt x="0" y="11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3"/>
                    </a:cubicBezTo>
                    <a:cubicBezTo>
                      <a:pt x="2" y="14"/>
                      <a:pt x="3" y="15"/>
                      <a:pt x="3" y="16"/>
                    </a:cubicBezTo>
                    <a:cubicBezTo>
                      <a:pt x="3" y="16"/>
                      <a:pt x="5" y="18"/>
                      <a:pt x="5" y="18"/>
                    </a:cubicBezTo>
                    <a:cubicBezTo>
                      <a:pt x="6" y="19"/>
                      <a:pt x="7" y="19"/>
                      <a:pt x="8" y="20"/>
                    </a:cubicBezTo>
                    <a:cubicBezTo>
                      <a:pt x="8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3" y="20"/>
                      <a:pt x="15" y="19"/>
                      <a:pt x="15" y="19"/>
                    </a:cubicBezTo>
                    <a:cubicBezTo>
                      <a:pt x="16" y="19"/>
                      <a:pt x="17" y="17"/>
                      <a:pt x="17" y="17"/>
                    </a:cubicBezTo>
                    <a:cubicBezTo>
                      <a:pt x="18" y="16"/>
                      <a:pt x="19" y="15"/>
                      <a:pt x="19" y="14"/>
                    </a:cubicBezTo>
                    <a:cubicBezTo>
                      <a:pt x="19" y="14"/>
                      <a:pt x="19" y="11"/>
                      <a:pt x="19" y="11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4"/>
                      <a:pt x="19" y="3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1"/>
                    </a:cubicBezTo>
                    <a:lnTo>
                      <a:pt x="20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8" name="Freeform 196"/>
              <p:cNvSpPr>
                <a:spLocks noEditPoints="1"/>
              </p:cNvSpPr>
              <p:nvPr/>
            </p:nvSpPr>
            <p:spPr bwMode="auto">
              <a:xfrm>
                <a:off x="7108986" y="3241252"/>
                <a:ext cx="169863" cy="371475"/>
              </a:xfrm>
              <a:custGeom>
                <a:avLst/>
                <a:gdLst>
                  <a:gd name="T0" fmla="*/ 0 w 15"/>
                  <a:gd name="T1" fmla="*/ 7 h 33"/>
                  <a:gd name="T2" fmla="*/ 5 w 15"/>
                  <a:gd name="T3" fmla="*/ 7 h 33"/>
                  <a:gd name="T4" fmla="*/ 6 w 15"/>
                  <a:gd name="T5" fmla="*/ 8 h 33"/>
                  <a:gd name="T6" fmla="*/ 5 w 15"/>
                  <a:gd name="T7" fmla="*/ 10 h 33"/>
                  <a:gd name="T8" fmla="*/ 0 w 15"/>
                  <a:gd name="T9" fmla="*/ 10 h 33"/>
                  <a:gd name="T10" fmla="*/ 0 w 15"/>
                  <a:gd name="T11" fmla="*/ 11 h 33"/>
                  <a:gd name="T12" fmla="*/ 5 w 15"/>
                  <a:gd name="T13" fmla="*/ 11 h 33"/>
                  <a:gd name="T14" fmla="*/ 6 w 15"/>
                  <a:gd name="T15" fmla="*/ 12 h 33"/>
                  <a:gd name="T16" fmla="*/ 5 w 15"/>
                  <a:gd name="T17" fmla="*/ 13 h 33"/>
                  <a:gd name="T18" fmla="*/ 0 w 15"/>
                  <a:gd name="T19" fmla="*/ 13 h 33"/>
                  <a:gd name="T20" fmla="*/ 0 w 15"/>
                  <a:gd name="T21" fmla="*/ 15 h 33"/>
                  <a:gd name="T22" fmla="*/ 5 w 15"/>
                  <a:gd name="T23" fmla="*/ 15 h 33"/>
                  <a:gd name="T24" fmla="*/ 6 w 15"/>
                  <a:gd name="T25" fmla="*/ 16 h 33"/>
                  <a:gd name="T26" fmla="*/ 5 w 15"/>
                  <a:gd name="T27" fmla="*/ 17 h 33"/>
                  <a:gd name="T28" fmla="*/ 0 w 15"/>
                  <a:gd name="T29" fmla="*/ 17 h 33"/>
                  <a:gd name="T30" fmla="*/ 0 w 15"/>
                  <a:gd name="T31" fmla="*/ 19 h 33"/>
                  <a:gd name="T32" fmla="*/ 5 w 15"/>
                  <a:gd name="T33" fmla="*/ 19 h 33"/>
                  <a:gd name="T34" fmla="*/ 6 w 15"/>
                  <a:gd name="T35" fmla="*/ 20 h 33"/>
                  <a:gd name="T36" fmla="*/ 5 w 15"/>
                  <a:gd name="T37" fmla="*/ 21 h 33"/>
                  <a:gd name="T38" fmla="*/ 0 w 15"/>
                  <a:gd name="T39" fmla="*/ 21 h 33"/>
                  <a:gd name="T40" fmla="*/ 0 w 15"/>
                  <a:gd name="T41" fmla="*/ 23 h 33"/>
                  <a:gd name="T42" fmla="*/ 5 w 15"/>
                  <a:gd name="T43" fmla="*/ 23 h 33"/>
                  <a:gd name="T44" fmla="*/ 6 w 15"/>
                  <a:gd name="T45" fmla="*/ 24 h 33"/>
                  <a:gd name="T46" fmla="*/ 5 w 15"/>
                  <a:gd name="T47" fmla="*/ 25 h 33"/>
                  <a:gd name="T48" fmla="*/ 0 w 15"/>
                  <a:gd name="T49" fmla="*/ 25 h 33"/>
                  <a:gd name="T50" fmla="*/ 0 w 15"/>
                  <a:gd name="T51" fmla="*/ 26 h 33"/>
                  <a:gd name="T52" fmla="*/ 7 w 15"/>
                  <a:gd name="T53" fmla="*/ 33 h 33"/>
                  <a:gd name="T54" fmla="*/ 7 w 15"/>
                  <a:gd name="T55" fmla="*/ 0 h 33"/>
                  <a:gd name="T56" fmla="*/ 0 w 15"/>
                  <a:gd name="T57" fmla="*/ 7 h 33"/>
                  <a:gd name="T58" fmla="*/ 9 w 15"/>
                  <a:gd name="T59" fmla="*/ 8 h 33"/>
                  <a:gd name="T60" fmla="*/ 10 w 15"/>
                  <a:gd name="T61" fmla="*/ 7 h 33"/>
                  <a:gd name="T62" fmla="*/ 15 w 15"/>
                  <a:gd name="T63" fmla="*/ 7 h 33"/>
                  <a:gd name="T64" fmla="*/ 8 w 15"/>
                  <a:gd name="T65" fmla="*/ 0 h 33"/>
                  <a:gd name="T66" fmla="*/ 8 w 15"/>
                  <a:gd name="T67" fmla="*/ 33 h 33"/>
                  <a:gd name="T68" fmla="*/ 15 w 15"/>
                  <a:gd name="T69" fmla="*/ 26 h 33"/>
                  <a:gd name="T70" fmla="*/ 15 w 15"/>
                  <a:gd name="T71" fmla="*/ 25 h 33"/>
                  <a:gd name="T72" fmla="*/ 10 w 15"/>
                  <a:gd name="T73" fmla="*/ 25 h 33"/>
                  <a:gd name="T74" fmla="*/ 9 w 15"/>
                  <a:gd name="T75" fmla="*/ 24 h 33"/>
                  <a:gd name="T76" fmla="*/ 10 w 15"/>
                  <a:gd name="T77" fmla="*/ 23 h 33"/>
                  <a:gd name="T78" fmla="*/ 15 w 15"/>
                  <a:gd name="T79" fmla="*/ 23 h 33"/>
                  <a:gd name="T80" fmla="*/ 15 w 15"/>
                  <a:gd name="T81" fmla="*/ 21 h 33"/>
                  <a:gd name="T82" fmla="*/ 10 w 15"/>
                  <a:gd name="T83" fmla="*/ 21 h 33"/>
                  <a:gd name="T84" fmla="*/ 9 w 15"/>
                  <a:gd name="T85" fmla="*/ 20 h 33"/>
                  <a:gd name="T86" fmla="*/ 10 w 15"/>
                  <a:gd name="T87" fmla="*/ 19 h 33"/>
                  <a:gd name="T88" fmla="*/ 15 w 15"/>
                  <a:gd name="T89" fmla="*/ 19 h 33"/>
                  <a:gd name="T90" fmla="*/ 15 w 15"/>
                  <a:gd name="T91" fmla="*/ 17 h 33"/>
                  <a:gd name="T92" fmla="*/ 10 w 15"/>
                  <a:gd name="T93" fmla="*/ 17 h 33"/>
                  <a:gd name="T94" fmla="*/ 9 w 15"/>
                  <a:gd name="T95" fmla="*/ 16 h 33"/>
                  <a:gd name="T96" fmla="*/ 10 w 15"/>
                  <a:gd name="T97" fmla="*/ 15 h 33"/>
                  <a:gd name="T98" fmla="*/ 15 w 15"/>
                  <a:gd name="T99" fmla="*/ 15 h 33"/>
                  <a:gd name="T100" fmla="*/ 15 w 15"/>
                  <a:gd name="T101" fmla="*/ 13 h 33"/>
                  <a:gd name="T102" fmla="*/ 10 w 15"/>
                  <a:gd name="T103" fmla="*/ 13 h 33"/>
                  <a:gd name="T104" fmla="*/ 9 w 15"/>
                  <a:gd name="T105" fmla="*/ 12 h 33"/>
                  <a:gd name="T106" fmla="*/ 10 w 15"/>
                  <a:gd name="T107" fmla="*/ 11 h 33"/>
                  <a:gd name="T108" fmla="*/ 15 w 15"/>
                  <a:gd name="T109" fmla="*/ 11 h 33"/>
                  <a:gd name="T110" fmla="*/ 15 w 15"/>
                  <a:gd name="T111" fmla="*/ 10 h 33"/>
                  <a:gd name="T112" fmla="*/ 10 w 15"/>
                  <a:gd name="T113" fmla="*/ 10 h 33"/>
                  <a:gd name="T114" fmla="*/ 9 w 15"/>
                  <a:gd name="T115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" h="33">
                    <a:moveTo>
                      <a:pt x="0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8"/>
                      <a:pt x="6" y="8"/>
                    </a:cubicBezTo>
                    <a:cubicBezTo>
                      <a:pt x="6" y="9"/>
                      <a:pt x="6" y="10"/>
                      <a:pt x="5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2"/>
                      <a:pt x="6" y="12"/>
                    </a:cubicBezTo>
                    <a:cubicBezTo>
                      <a:pt x="6" y="13"/>
                      <a:pt x="6" y="13"/>
                      <a:pt x="5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6" y="20"/>
                      <a:pt x="6" y="20"/>
                    </a:cubicBezTo>
                    <a:cubicBezTo>
                      <a:pt x="6" y="21"/>
                      <a:pt x="6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4"/>
                    </a:cubicBezTo>
                    <a:cubicBezTo>
                      <a:pt x="6" y="25"/>
                      <a:pt x="6" y="25"/>
                      <a:pt x="5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3" y="33"/>
                      <a:pt x="7" y="3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7"/>
                      <a:pt x="10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2" y="33"/>
                      <a:pt x="15" y="30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5"/>
                      <a:pt x="9" y="24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9" y="21"/>
                      <a:pt x="9" y="20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7"/>
                      <a:pt x="9" y="17"/>
                      <a:pt x="9" y="16"/>
                    </a:cubicBezTo>
                    <a:cubicBezTo>
                      <a:pt x="9" y="16"/>
                      <a:pt x="9" y="15"/>
                      <a:pt x="10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3"/>
                      <a:pt x="9" y="13"/>
                      <a:pt x="9" y="12"/>
                    </a:cubicBezTo>
                    <a:cubicBezTo>
                      <a:pt x="9" y="12"/>
                      <a:pt x="9" y="11"/>
                      <a:pt x="10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9" name="Freeform 197"/>
              <p:cNvSpPr>
                <a:spLocks/>
              </p:cNvSpPr>
              <p:nvPr/>
            </p:nvSpPr>
            <p:spPr bwMode="auto">
              <a:xfrm>
                <a:off x="7177249" y="2079202"/>
                <a:ext cx="168275" cy="168275"/>
              </a:xfrm>
              <a:custGeom>
                <a:avLst/>
                <a:gdLst>
                  <a:gd name="T0" fmla="*/ 15 w 15"/>
                  <a:gd name="T1" fmla="*/ 8 h 15"/>
                  <a:gd name="T2" fmla="*/ 8 w 15"/>
                  <a:gd name="T3" fmla="*/ 0 h 15"/>
                  <a:gd name="T4" fmla="*/ 0 w 15"/>
                  <a:gd name="T5" fmla="*/ 8 h 15"/>
                  <a:gd name="T6" fmla="*/ 0 w 15"/>
                  <a:gd name="T7" fmla="*/ 9 h 15"/>
                  <a:gd name="T8" fmla="*/ 7 w 15"/>
                  <a:gd name="T9" fmla="*/ 15 h 15"/>
                  <a:gd name="T10" fmla="*/ 8 w 15"/>
                  <a:gd name="T11" fmla="*/ 15 h 15"/>
                  <a:gd name="T12" fmla="*/ 15 w 15"/>
                  <a:gd name="T1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15" y="8"/>
                    </a:move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1" y="12"/>
                      <a:pt x="3" y="14"/>
                      <a:pt x="7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0" name="Freeform 198"/>
              <p:cNvSpPr>
                <a:spLocks/>
              </p:cNvSpPr>
              <p:nvPr/>
            </p:nvSpPr>
            <p:spPr bwMode="auto">
              <a:xfrm>
                <a:off x="7042311" y="2180802"/>
                <a:ext cx="201613" cy="280987"/>
              </a:xfrm>
              <a:custGeom>
                <a:avLst/>
                <a:gdLst>
                  <a:gd name="T0" fmla="*/ 17 w 18"/>
                  <a:gd name="T1" fmla="*/ 22 h 25"/>
                  <a:gd name="T2" fmla="*/ 11 w 18"/>
                  <a:gd name="T3" fmla="*/ 22 h 25"/>
                  <a:gd name="T4" fmla="*/ 11 w 18"/>
                  <a:gd name="T5" fmla="*/ 15 h 25"/>
                  <a:gd name="T6" fmla="*/ 9 w 18"/>
                  <a:gd name="T7" fmla="*/ 15 h 25"/>
                  <a:gd name="T8" fmla="*/ 7 w 18"/>
                  <a:gd name="T9" fmla="*/ 13 h 25"/>
                  <a:gd name="T10" fmla="*/ 9 w 18"/>
                  <a:gd name="T11" fmla="*/ 10 h 25"/>
                  <a:gd name="T12" fmla="*/ 12 w 18"/>
                  <a:gd name="T13" fmla="*/ 12 h 25"/>
                  <a:gd name="T14" fmla="*/ 18 w 18"/>
                  <a:gd name="T15" fmla="*/ 6 h 25"/>
                  <a:gd name="T16" fmla="*/ 12 w 18"/>
                  <a:gd name="T17" fmla="*/ 0 h 25"/>
                  <a:gd name="T18" fmla="*/ 0 w 18"/>
                  <a:gd name="T19" fmla="*/ 13 h 25"/>
                  <a:gd name="T20" fmla="*/ 0 w 18"/>
                  <a:gd name="T21" fmla="*/ 14 h 25"/>
                  <a:gd name="T22" fmla="*/ 4 w 18"/>
                  <a:gd name="T23" fmla="*/ 18 h 25"/>
                  <a:gd name="T24" fmla="*/ 5 w 18"/>
                  <a:gd name="T25" fmla="*/ 18 h 25"/>
                  <a:gd name="T26" fmla="*/ 8 w 18"/>
                  <a:gd name="T27" fmla="*/ 15 h 25"/>
                  <a:gd name="T28" fmla="*/ 8 w 18"/>
                  <a:gd name="T29" fmla="*/ 22 h 25"/>
                  <a:gd name="T30" fmla="*/ 2 w 18"/>
                  <a:gd name="T31" fmla="*/ 22 h 25"/>
                  <a:gd name="T32" fmla="*/ 2 w 18"/>
                  <a:gd name="T33" fmla="*/ 23 h 25"/>
                  <a:gd name="T34" fmla="*/ 2 w 18"/>
                  <a:gd name="T35" fmla="*/ 25 h 25"/>
                  <a:gd name="T36" fmla="*/ 2 w 18"/>
                  <a:gd name="T37" fmla="*/ 25 h 25"/>
                  <a:gd name="T38" fmla="*/ 17 w 18"/>
                  <a:gd name="T39" fmla="*/ 25 h 25"/>
                  <a:gd name="T40" fmla="*/ 17 w 18"/>
                  <a:gd name="T41" fmla="*/ 25 h 25"/>
                  <a:gd name="T42" fmla="*/ 17 w 18"/>
                  <a:gd name="T43" fmla="*/ 23 h 25"/>
                  <a:gd name="T44" fmla="*/ 17 w 18"/>
                  <a:gd name="T45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25">
                    <a:moveTo>
                      <a:pt x="17" y="22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8" y="15"/>
                      <a:pt x="7" y="14"/>
                      <a:pt x="7" y="13"/>
                    </a:cubicBezTo>
                    <a:cubicBezTo>
                      <a:pt x="7" y="11"/>
                      <a:pt x="8" y="10"/>
                      <a:pt x="9" y="10"/>
                    </a:cubicBezTo>
                    <a:cubicBezTo>
                      <a:pt x="10" y="10"/>
                      <a:pt x="11" y="11"/>
                      <a:pt x="12" y="12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6"/>
                      <a:pt x="12" y="3"/>
                      <a:pt x="1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2"/>
                      <a:pt x="17" y="2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1" name="Freeform 199"/>
              <p:cNvSpPr>
                <a:spLocks/>
              </p:cNvSpPr>
              <p:nvPr/>
            </p:nvSpPr>
            <p:spPr bwMode="auto">
              <a:xfrm>
                <a:off x="7120099" y="2304627"/>
                <a:ext cx="46038" cy="44450"/>
              </a:xfrm>
              <a:custGeom>
                <a:avLst/>
                <a:gdLst>
                  <a:gd name="T0" fmla="*/ 4 w 4"/>
                  <a:gd name="T1" fmla="*/ 1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4 w 4"/>
                  <a:gd name="T9" fmla="*/ 3 h 4"/>
                  <a:gd name="T10" fmla="*/ 4 w 4"/>
                  <a:gd name="T11" fmla="*/ 2 h 4"/>
                  <a:gd name="T12" fmla="*/ 4 w 4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4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2" name="Freeform 201"/>
              <p:cNvSpPr>
                <a:spLocks noEditPoints="1"/>
              </p:cNvSpPr>
              <p:nvPr/>
            </p:nvSpPr>
            <p:spPr bwMode="auto">
              <a:xfrm>
                <a:off x="7031199" y="3961977"/>
                <a:ext cx="100013" cy="315912"/>
              </a:xfrm>
              <a:custGeom>
                <a:avLst/>
                <a:gdLst>
                  <a:gd name="T0" fmla="*/ 8 w 9"/>
                  <a:gd name="T1" fmla="*/ 0 h 28"/>
                  <a:gd name="T2" fmla="*/ 2 w 9"/>
                  <a:gd name="T3" fmla="*/ 0 h 28"/>
                  <a:gd name="T4" fmla="*/ 0 w 9"/>
                  <a:gd name="T5" fmla="*/ 0 h 28"/>
                  <a:gd name="T6" fmla="*/ 0 w 9"/>
                  <a:gd name="T7" fmla="*/ 28 h 28"/>
                  <a:gd name="T8" fmla="*/ 2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0 h 28"/>
                  <a:gd name="T16" fmla="*/ 8 w 9"/>
                  <a:gd name="T17" fmla="*/ 0 h 28"/>
                  <a:gd name="T18" fmla="*/ 9 w 9"/>
                  <a:gd name="T19" fmla="*/ 25 h 28"/>
                  <a:gd name="T20" fmla="*/ 9 w 9"/>
                  <a:gd name="T21" fmla="*/ 25 h 28"/>
                  <a:gd name="T22" fmla="*/ 2 w 9"/>
                  <a:gd name="T23" fmla="*/ 25 h 28"/>
                  <a:gd name="T24" fmla="*/ 2 w 9"/>
                  <a:gd name="T25" fmla="*/ 25 h 28"/>
                  <a:gd name="T26" fmla="*/ 2 w 9"/>
                  <a:gd name="T27" fmla="*/ 24 h 28"/>
                  <a:gd name="T28" fmla="*/ 2 w 9"/>
                  <a:gd name="T29" fmla="*/ 24 h 28"/>
                  <a:gd name="T30" fmla="*/ 9 w 9"/>
                  <a:gd name="T31" fmla="*/ 24 h 28"/>
                  <a:gd name="T32" fmla="*/ 9 w 9"/>
                  <a:gd name="T33" fmla="*/ 24 h 28"/>
                  <a:gd name="T34" fmla="*/ 9 w 9"/>
                  <a:gd name="T35" fmla="*/ 25 h 28"/>
                  <a:gd name="T36" fmla="*/ 9 w 9"/>
                  <a:gd name="T37" fmla="*/ 8 h 28"/>
                  <a:gd name="T38" fmla="*/ 9 w 9"/>
                  <a:gd name="T39" fmla="*/ 8 h 28"/>
                  <a:gd name="T40" fmla="*/ 2 w 9"/>
                  <a:gd name="T41" fmla="*/ 8 h 28"/>
                  <a:gd name="T42" fmla="*/ 2 w 9"/>
                  <a:gd name="T43" fmla="*/ 8 h 28"/>
                  <a:gd name="T44" fmla="*/ 2 w 9"/>
                  <a:gd name="T45" fmla="*/ 7 h 28"/>
                  <a:gd name="T46" fmla="*/ 2 w 9"/>
                  <a:gd name="T47" fmla="*/ 7 h 28"/>
                  <a:gd name="T48" fmla="*/ 9 w 9"/>
                  <a:gd name="T49" fmla="*/ 7 h 28"/>
                  <a:gd name="T50" fmla="*/ 9 w 9"/>
                  <a:gd name="T51" fmla="*/ 7 h 28"/>
                  <a:gd name="T52" fmla="*/ 9 w 9"/>
                  <a:gd name="T53" fmla="*/ 8 h 28"/>
                  <a:gd name="T54" fmla="*/ 9 w 9"/>
                  <a:gd name="T55" fmla="*/ 5 h 28"/>
                  <a:gd name="T56" fmla="*/ 9 w 9"/>
                  <a:gd name="T57" fmla="*/ 5 h 28"/>
                  <a:gd name="T58" fmla="*/ 2 w 9"/>
                  <a:gd name="T59" fmla="*/ 5 h 28"/>
                  <a:gd name="T60" fmla="*/ 2 w 9"/>
                  <a:gd name="T61" fmla="*/ 5 h 28"/>
                  <a:gd name="T62" fmla="*/ 2 w 9"/>
                  <a:gd name="T63" fmla="*/ 4 h 28"/>
                  <a:gd name="T64" fmla="*/ 2 w 9"/>
                  <a:gd name="T65" fmla="*/ 4 h 28"/>
                  <a:gd name="T66" fmla="*/ 9 w 9"/>
                  <a:gd name="T67" fmla="*/ 4 h 28"/>
                  <a:gd name="T68" fmla="*/ 9 w 9"/>
                  <a:gd name="T69" fmla="*/ 4 h 28"/>
                  <a:gd name="T70" fmla="*/ 9 w 9"/>
                  <a:gd name="T71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lose/>
                    <a:moveTo>
                      <a:pt x="9" y="25"/>
                    </a:moveTo>
                    <a:cubicBezTo>
                      <a:pt x="9" y="25"/>
                      <a:pt x="9" y="25"/>
                      <a:pt x="9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lnTo>
                      <a:pt x="9" y="25"/>
                    </a:ln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lnTo>
                      <a:pt x="9" y="8"/>
                    </a:lnTo>
                    <a:close/>
                    <a:moveTo>
                      <a:pt x="9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9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Freeform 202"/>
              <p:cNvSpPr>
                <a:spLocks noEditPoints="1"/>
              </p:cNvSpPr>
              <p:nvPr/>
            </p:nvSpPr>
            <p:spPr bwMode="auto">
              <a:xfrm>
                <a:off x="7143911" y="3950864"/>
                <a:ext cx="212725" cy="327025"/>
              </a:xfrm>
              <a:custGeom>
                <a:avLst/>
                <a:gdLst>
                  <a:gd name="T0" fmla="*/ 19 w 19"/>
                  <a:gd name="T1" fmla="*/ 25 h 29"/>
                  <a:gd name="T2" fmla="*/ 8 w 19"/>
                  <a:gd name="T3" fmla="*/ 0 h 29"/>
                  <a:gd name="T4" fmla="*/ 7 w 19"/>
                  <a:gd name="T5" fmla="*/ 0 h 29"/>
                  <a:gd name="T6" fmla="*/ 1 w 19"/>
                  <a:gd name="T7" fmla="*/ 3 h 29"/>
                  <a:gd name="T8" fmla="*/ 0 w 19"/>
                  <a:gd name="T9" fmla="*/ 4 h 29"/>
                  <a:gd name="T10" fmla="*/ 10 w 19"/>
                  <a:gd name="T11" fmla="*/ 29 h 29"/>
                  <a:gd name="T12" fmla="*/ 12 w 19"/>
                  <a:gd name="T13" fmla="*/ 28 h 29"/>
                  <a:gd name="T14" fmla="*/ 18 w 19"/>
                  <a:gd name="T15" fmla="*/ 26 h 29"/>
                  <a:gd name="T16" fmla="*/ 19 w 19"/>
                  <a:gd name="T17" fmla="*/ 25 h 29"/>
                  <a:gd name="T18" fmla="*/ 3 w 19"/>
                  <a:gd name="T19" fmla="*/ 7 h 29"/>
                  <a:gd name="T20" fmla="*/ 2 w 19"/>
                  <a:gd name="T21" fmla="*/ 6 h 29"/>
                  <a:gd name="T22" fmla="*/ 2 w 19"/>
                  <a:gd name="T23" fmla="*/ 6 h 29"/>
                  <a:gd name="T24" fmla="*/ 9 w 19"/>
                  <a:gd name="T25" fmla="*/ 4 h 29"/>
                  <a:gd name="T26" fmla="*/ 9 w 19"/>
                  <a:gd name="T27" fmla="*/ 4 h 29"/>
                  <a:gd name="T28" fmla="*/ 9 w 19"/>
                  <a:gd name="T29" fmla="*/ 4 h 29"/>
                  <a:gd name="T30" fmla="*/ 9 w 19"/>
                  <a:gd name="T31" fmla="*/ 5 h 29"/>
                  <a:gd name="T32" fmla="*/ 3 w 19"/>
                  <a:gd name="T33" fmla="*/ 7 h 29"/>
                  <a:gd name="T34" fmla="*/ 3 w 19"/>
                  <a:gd name="T35" fmla="*/ 7 h 29"/>
                  <a:gd name="T36" fmla="*/ 4 w 19"/>
                  <a:gd name="T37" fmla="*/ 10 h 29"/>
                  <a:gd name="T38" fmla="*/ 4 w 19"/>
                  <a:gd name="T39" fmla="*/ 9 h 29"/>
                  <a:gd name="T40" fmla="*/ 4 w 19"/>
                  <a:gd name="T41" fmla="*/ 9 h 29"/>
                  <a:gd name="T42" fmla="*/ 10 w 19"/>
                  <a:gd name="T43" fmla="*/ 7 h 29"/>
                  <a:gd name="T44" fmla="*/ 10 w 19"/>
                  <a:gd name="T45" fmla="*/ 7 h 29"/>
                  <a:gd name="T46" fmla="*/ 10 w 19"/>
                  <a:gd name="T47" fmla="*/ 7 h 29"/>
                  <a:gd name="T48" fmla="*/ 10 w 19"/>
                  <a:gd name="T49" fmla="*/ 8 h 29"/>
                  <a:gd name="T50" fmla="*/ 4 w 19"/>
                  <a:gd name="T51" fmla="*/ 10 h 29"/>
                  <a:gd name="T52" fmla="*/ 4 w 19"/>
                  <a:gd name="T53" fmla="*/ 10 h 29"/>
                  <a:gd name="T54" fmla="*/ 17 w 19"/>
                  <a:gd name="T55" fmla="*/ 23 h 29"/>
                  <a:gd name="T56" fmla="*/ 10 w 19"/>
                  <a:gd name="T57" fmla="*/ 25 h 29"/>
                  <a:gd name="T58" fmla="*/ 10 w 19"/>
                  <a:gd name="T59" fmla="*/ 25 h 29"/>
                  <a:gd name="T60" fmla="*/ 10 w 19"/>
                  <a:gd name="T61" fmla="*/ 25 h 29"/>
                  <a:gd name="T62" fmla="*/ 10 w 19"/>
                  <a:gd name="T63" fmla="*/ 24 h 29"/>
                  <a:gd name="T64" fmla="*/ 16 w 19"/>
                  <a:gd name="T65" fmla="*/ 22 h 29"/>
                  <a:gd name="T66" fmla="*/ 16 w 19"/>
                  <a:gd name="T67" fmla="*/ 22 h 29"/>
                  <a:gd name="T68" fmla="*/ 17 w 19"/>
                  <a:gd name="T69" fmla="*/ 23 h 29"/>
                  <a:gd name="T70" fmla="*/ 17 w 19"/>
                  <a:gd name="T71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" h="29">
                    <a:moveTo>
                      <a:pt x="19" y="25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1" y="29"/>
                      <a:pt x="12" y="28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9" y="25"/>
                      <a:pt x="19" y="25"/>
                    </a:cubicBezTo>
                    <a:close/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5"/>
                      <a:pt x="9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lose/>
                    <a:moveTo>
                      <a:pt x="4" y="10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8"/>
                      <a:pt x="1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7" y="23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4" name="Freeform 203"/>
              <p:cNvSpPr>
                <a:spLocks noEditPoints="1"/>
              </p:cNvSpPr>
              <p:nvPr/>
            </p:nvSpPr>
            <p:spPr bwMode="auto">
              <a:xfrm>
                <a:off x="11423811" y="939377"/>
                <a:ext cx="417513" cy="339725"/>
              </a:xfrm>
              <a:custGeom>
                <a:avLst/>
                <a:gdLst>
                  <a:gd name="T0" fmla="*/ 29 w 37"/>
                  <a:gd name="T1" fmla="*/ 0 h 30"/>
                  <a:gd name="T2" fmla="*/ 26 w 37"/>
                  <a:gd name="T3" fmla="*/ 0 h 30"/>
                  <a:gd name="T4" fmla="*/ 16 w 37"/>
                  <a:gd name="T5" fmla="*/ 8 h 30"/>
                  <a:gd name="T6" fmla="*/ 15 w 37"/>
                  <a:gd name="T7" fmla="*/ 10 h 30"/>
                  <a:gd name="T8" fmla="*/ 16 w 37"/>
                  <a:gd name="T9" fmla="*/ 13 h 30"/>
                  <a:gd name="T10" fmla="*/ 1 w 37"/>
                  <a:gd name="T11" fmla="*/ 23 h 30"/>
                  <a:gd name="T12" fmla="*/ 0 w 37"/>
                  <a:gd name="T13" fmla="*/ 26 h 30"/>
                  <a:gd name="T14" fmla="*/ 0 w 37"/>
                  <a:gd name="T15" fmla="*/ 28 h 30"/>
                  <a:gd name="T16" fmla="*/ 1 w 37"/>
                  <a:gd name="T17" fmla="*/ 29 h 30"/>
                  <a:gd name="T18" fmla="*/ 4 w 37"/>
                  <a:gd name="T19" fmla="*/ 30 h 30"/>
                  <a:gd name="T20" fmla="*/ 4 w 37"/>
                  <a:gd name="T21" fmla="*/ 30 h 30"/>
                  <a:gd name="T22" fmla="*/ 6 w 37"/>
                  <a:gd name="T23" fmla="*/ 30 h 30"/>
                  <a:gd name="T24" fmla="*/ 6 w 37"/>
                  <a:gd name="T25" fmla="*/ 30 h 30"/>
                  <a:gd name="T26" fmla="*/ 20 w 37"/>
                  <a:gd name="T27" fmla="*/ 20 h 30"/>
                  <a:gd name="T28" fmla="*/ 24 w 37"/>
                  <a:gd name="T29" fmla="*/ 21 h 30"/>
                  <a:gd name="T30" fmla="*/ 26 w 37"/>
                  <a:gd name="T31" fmla="*/ 22 h 30"/>
                  <a:gd name="T32" fmla="*/ 26 w 37"/>
                  <a:gd name="T33" fmla="*/ 22 h 30"/>
                  <a:gd name="T34" fmla="*/ 37 w 37"/>
                  <a:gd name="T35" fmla="*/ 13 h 30"/>
                  <a:gd name="T36" fmla="*/ 37 w 37"/>
                  <a:gd name="T37" fmla="*/ 13 h 30"/>
                  <a:gd name="T38" fmla="*/ 37 w 37"/>
                  <a:gd name="T39" fmla="*/ 11 h 30"/>
                  <a:gd name="T40" fmla="*/ 29 w 37"/>
                  <a:gd name="T41" fmla="*/ 0 h 30"/>
                  <a:gd name="T42" fmla="*/ 11 w 37"/>
                  <a:gd name="T43" fmla="*/ 24 h 30"/>
                  <a:gd name="T44" fmla="*/ 5 w 37"/>
                  <a:gd name="T45" fmla="*/ 28 h 30"/>
                  <a:gd name="T46" fmla="*/ 3 w 37"/>
                  <a:gd name="T47" fmla="*/ 27 h 30"/>
                  <a:gd name="T48" fmla="*/ 3 w 37"/>
                  <a:gd name="T49" fmla="*/ 25 h 30"/>
                  <a:gd name="T50" fmla="*/ 9 w 37"/>
                  <a:gd name="T51" fmla="*/ 21 h 30"/>
                  <a:gd name="T52" fmla="*/ 12 w 37"/>
                  <a:gd name="T53" fmla="*/ 21 h 30"/>
                  <a:gd name="T54" fmla="*/ 11 w 37"/>
                  <a:gd name="T55" fmla="*/ 24 h 30"/>
                  <a:gd name="T56" fmla="*/ 26 w 37"/>
                  <a:gd name="T57" fmla="*/ 17 h 30"/>
                  <a:gd name="T58" fmla="*/ 20 w 37"/>
                  <a:gd name="T59" fmla="*/ 10 h 30"/>
                  <a:gd name="T60" fmla="*/ 27 w 37"/>
                  <a:gd name="T61" fmla="*/ 4 h 30"/>
                  <a:gd name="T62" fmla="*/ 33 w 37"/>
                  <a:gd name="T63" fmla="*/ 10 h 30"/>
                  <a:gd name="T64" fmla="*/ 26 w 37"/>
                  <a:gd name="T65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30">
                    <a:moveTo>
                      <a:pt x="29" y="0"/>
                    </a:moveTo>
                    <a:cubicBezTo>
                      <a:pt x="28" y="0"/>
                      <a:pt x="27" y="0"/>
                      <a:pt x="26" y="0"/>
                    </a:cubicBezTo>
                    <a:cubicBezTo>
                      <a:pt x="21" y="0"/>
                      <a:pt x="17" y="3"/>
                      <a:pt x="16" y="8"/>
                    </a:cubicBezTo>
                    <a:cubicBezTo>
                      <a:pt x="15" y="9"/>
                      <a:pt x="15" y="10"/>
                      <a:pt x="15" y="10"/>
                    </a:cubicBezTo>
                    <a:cubicBezTo>
                      <a:pt x="15" y="11"/>
                      <a:pt x="15" y="12"/>
                      <a:pt x="16" y="1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2" y="30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30"/>
                      <a:pt x="5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2" y="21"/>
                      <a:pt x="24" y="21"/>
                    </a:cubicBezTo>
                    <a:cubicBezTo>
                      <a:pt x="25" y="21"/>
                      <a:pt x="25" y="22"/>
                      <a:pt x="26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1" y="22"/>
                      <a:pt x="36" y="18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2"/>
                      <a:pt x="37" y="12"/>
                      <a:pt x="37" y="11"/>
                    </a:cubicBezTo>
                    <a:cubicBezTo>
                      <a:pt x="37" y="6"/>
                      <a:pt x="34" y="1"/>
                      <a:pt x="29" y="0"/>
                    </a:cubicBezTo>
                    <a:close/>
                    <a:moveTo>
                      <a:pt x="11" y="24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4" y="28"/>
                      <a:pt x="3" y="28"/>
                      <a:pt x="3" y="27"/>
                    </a:cubicBezTo>
                    <a:cubicBezTo>
                      <a:pt x="2" y="26"/>
                      <a:pt x="2" y="25"/>
                      <a:pt x="3" y="25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0"/>
                      <a:pt x="11" y="20"/>
                      <a:pt x="12" y="21"/>
                    </a:cubicBezTo>
                    <a:cubicBezTo>
                      <a:pt x="12" y="22"/>
                      <a:pt x="12" y="23"/>
                      <a:pt x="11" y="24"/>
                    </a:cubicBezTo>
                    <a:close/>
                    <a:moveTo>
                      <a:pt x="26" y="17"/>
                    </a:moveTo>
                    <a:cubicBezTo>
                      <a:pt x="23" y="17"/>
                      <a:pt x="20" y="14"/>
                      <a:pt x="20" y="10"/>
                    </a:cubicBezTo>
                    <a:cubicBezTo>
                      <a:pt x="20" y="7"/>
                      <a:pt x="23" y="4"/>
                      <a:pt x="27" y="4"/>
                    </a:cubicBezTo>
                    <a:cubicBezTo>
                      <a:pt x="30" y="4"/>
                      <a:pt x="33" y="7"/>
                      <a:pt x="33" y="10"/>
                    </a:cubicBezTo>
                    <a:cubicBezTo>
                      <a:pt x="33" y="14"/>
                      <a:pt x="30" y="17"/>
                      <a:pt x="2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5" name="Freeform 204"/>
              <p:cNvSpPr>
                <a:spLocks/>
              </p:cNvSpPr>
              <p:nvPr/>
            </p:nvSpPr>
            <p:spPr bwMode="auto">
              <a:xfrm>
                <a:off x="11693686" y="1075902"/>
                <a:ext cx="79375" cy="33337"/>
              </a:xfrm>
              <a:custGeom>
                <a:avLst/>
                <a:gdLst>
                  <a:gd name="T0" fmla="*/ 3 w 7"/>
                  <a:gd name="T1" fmla="*/ 3 h 3"/>
                  <a:gd name="T2" fmla="*/ 0 w 7"/>
                  <a:gd name="T3" fmla="*/ 3 h 3"/>
                  <a:gd name="T4" fmla="*/ 0 w 7"/>
                  <a:gd name="T5" fmla="*/ 3 h 3"/>
                  <a:gd name="T6" fmla="*/ 0 w 7"/>
                  <a:gd name="T7" fmla="*/ 2 h 3"/>
                  <a:gd name="T8" fmla="*/ 1 w 7"/>
                  <a:gd name="T9" fmla="*/ 2 h 3"/>
                  <a:gd name="T10" fmla="*/ 3 w 7"/>
                  <a:gd name="T11" fmla="*/ 2 h 3"/>
                  <a:gd name="T12" fmla="*/ 6 w 7"/>
                  <a:gd name="T13" fmla="*/ 0 h 3"/>
                  <a:gd name="T14" fmla="*/ 7 w 7"/>
                  <a:gd name="T15" fmla="*/ 0 h 3"/>
                  <a:gd name="T16" fmla="*/ 7 w 7"/>
                  <a:gd name="T17" fmla="*/ 1 h 3"/>
                  <a:gd name="T18" fmla="*/ 3 w 7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3">
                    <a:moveTo>
                      <a:pt x="3" y="3"/>
                    </a:moveTo>
                    <a:cubicBezTo>
                      <a:pt x="2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7" y="2"/>
                      <a:pt x="5" y="3"/>
                      <a:pt x="3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6" name="Freeform 206"/>
              <p:cNvSpPr>
                <a:spLocks/>
              </p:cNvSpPr>
              <p:nvPr/>
            </p:nvSpPr>
            <p:spPr bwMode="auto">
              <a:xfrm>
                <a:off x="11457149" y="1458489"/>
                <a:ext cx="260350" cy="338137"/>
              </a:xfrm>
              <a:custGeom>
                <a:avLst/>
                <a:gdLst>
                  <a:gd name="T0" fmla="*/ 23 w 23"/>
                  <a:gd name="T1" fmla="*/ 28 h 30"/>
                  <a:gd name="T2" fmla="*/ 23 w 23"/>
                  <a:gd name="T3" fmla="*/ 28 h 30"/>
                  <a:gd name="T4" fmla="*/ 14 w 23"/>
                  <a:gd name="T5" fmla="*/ 26 h 30"/>
                  <a:gd name="T6" fmla="*/ 2 w 23"/>
                  <a:gd name="T7" fmla="*/ 9 h 30"/>
                  <a:gd name="T8" fmla="*/ 3 w 2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23" y="28"/>
                    </a:moveTo>
                    <a:cubicBezTo>
                      <a:pt x="23" y="28"/>
                      <a:pt x="23" y="28"/>
                      <a:pt x="23" y="28"/>
                    </a:cubicBezTo>
                    <a:cubicBezTo>
                      <a:pt x="20" y="30"/>
                      <a:pt x="16" y="29"/>
                      <a:pt x="14" y="2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7"/>
                      <a:pt x="0" y="3"/>
                      <a:pt x="3" y="0"/>
                    </a:cubicBezTo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7" name="Freeform 207"/>
              <p:cNvSpPr>
                <a:spLocks/>
              </p:cNvSpPr>
              <p:nvPr/>
            </p:nvSpPr>
            <p:spPr bwMode="auto">
              <a:xfrm>
                <a:off x="11503186" y="1425152"/>
                <a:ext cx="112713" cy="123825"/>
              </a:xfrm>
              <a:custGeom>
                <a:avLst/>
                <a:gdLst>
                  <a:gd name="T0" fmla="*/ 9 w 10"/>
                  <a:gd name="T1" fmla="*/ 6 h 11"/>
                  <a:gd name="T2" fmla="*/ 8 w 10"/>
                  <a:gd name="T3" fmla="*/ 9 h 11"/>
                  <a:gd name="T4" fmla="*/ 7 w 10"/>
                  <a:gd name="T5" fmla="*/ 10 h 11"/>
                  <a:gd name="T6" fmla="*/ 5 w 10"/>
                  <a:gd name="T7" fmla="*/ 9 h 11"/>
                  <a:gd name="T8" fmla="*/ 1 w 10"/>
                  <a:gd name="T9" fmla="*/ 4 h 11"/>
                  <a:gd name="T10" fmla="*/ 1 w 10"/>
                  <a:gd name="T11" fmla="*/ 2 h 11"/>
                  <a:gd name="T12" fmla="*/ 3 w 10"/>
                  <a:gd name="T13" fmla="*/ 1 h 11"/>
                  <a:gd name="T14" fmla="*/ 5 w 10"/>
                  <a:gd name="T15" fmla="*/ 1 h 11"/>
                  <a:gd name="T16" fmla="*/ 9 w 10"/>
                  <a:gd name="T1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1">
                    <a:moveTo>
                      <a:pt x="9" y="6"/>
                    </a:moveTo>
                    <a:cubicBezTo>
                      <a:pt x="10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0"/>
                      <a:pt x="5" y="9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1" y="2"/>
                      <a:pt x="1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5" y="1"/>
                      <a:pt x="5" y="1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8" name="Freeform 208"/>
              <p:cNvSpPr>
                <a:spLocks/>
              </p:cNvSpPr>
              <p:nvPr/>
            </p:nvSpPr>
            <p:spPr bwMode="auto">
              <a:xfrm>
                <a:off x="11660349" y="1639464"/>
                <a:ext cx="101600" cy="123825"/>
              </a:xfrm>
              <a:custGeom>
                <a:avLst/>
                <a:gdLst>
                  <a:gd name="T0" fmla="*/ 9 w 9"/>
                  <a:gd name="T1" fmla="*/ 7 h 11"/>
                  <a:gd name="T2" fmla="*/ 8 w 9"/>
                  <a:gd name="T3" fmla="*/ 9 h 11"/>
                  <a:gd name="T4" fmla="*/ 7 w 9"/>
                  <a:gd name="T5" fmla="*/ 10 h 11"/>
                  <a:gd name="T6" fmla="*/ 4 w 9"/>
                  <a:gd name="T7" fmla="*/ 10 h 11"/>
                  <a:gd name="T8" fmla="*/ 1 w 9"/>
                  <a:gd name="T9" fmla="*/ 5 h 11"/>
                  <a:gd name="T10" fmla="*/ 1 w 9"/>
                  <a:gd name="T11" fmla="*/ 2 h 11"/>
                  <a:gd name="T12" fmla="*/ 2 w 9"/>
                  <a:gd name="T13" fmla="*/ 1 h 11"/>
                  <a:gd name="T14" fmla="*/ 5 w 9"/>
                  <a:gd name="T15" fmla="*/ 2 h 11"/>
                  <a:gd name="T16" fmla="*/ 9 w 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1">
                    <a:moveTo>
                      <a:pt x="9" y="7"/>
                    </a:moveTo>
                    <a:cubicBezTo>
                      <a:pt x="9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1"/>
                      <a:pt x="4" y="1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4" y="1"/>
                      <a:pt x="5" y="2"/>
                    </a:cubicBezTo>
                    <a:lnTo>
                      <a:pt x="9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9" name="Freeform 209"/>
              <p:cNvSpPr>
                <a:spLocks/>
              </p:cNvSpPr>
              <p:nvPr/>
            </p:nvSpPr>
            <p:spPr bwMode="auto">
              <a:xfrm>
                <a:off x="11457149" y="1785514"/>
                <a:ext cx="338138" cy="134937"/>
              </a:xfrm>
              <a:custGeom>
                <a:avLst/>
                <a:gdLst>
                  <a:gd name="T0" fmla="*/ 23 w 30"/>
                  <a:gd name="T1" fmla="*/ 12 h 12"/>
                  <a:gd name="T2" fmla="*/ 17 w 30"/>
                  <a:gd name="T3" fmla="*/ 10 h 12"/>
                  <a:gd name="T4" fmla="*/ 15 w 30"/>
                  <a:gd name="T5" fmla="*/ 6 h 12"/>
                  <a:gd name="T6" fmla="*/ 15 w 30"/>
                  <a:gd name="T7" fmla="*/ 6 h 12"/>
                  <a:gd name="T8" fmla="*/ 13 w 30"/>
                  <a:gd name="T9" fmla="*/ 3 h 12"/>
                  <a:gd name="T10" fmla="*/ 8 w 30"/>
                  <a:gd name="T11" fmla="*/ 2 h 12"/>
                  <a:gd name="T12" fmla="*/ 8 w 30"/>
                  <a:gd name="T13" fmla="*/ 2 h 12"/>
                  <a:gd name="T14" fmla="*/ 4 w 30"/>
                  <a:gd name="T15" fmla="*/ 3 h 12"/>
                  <a:gd name="T16" fmla="*/ 2 w 30"/>
                  <a:gd name="T17" fmla="*/ 6 h 12"/>
                  <a:gd name="T18" fmla="*/ 2 w 30"/>
                  <a:gd name="T19" fmla="*/ 6 h 12"/>
                  <a:gd name="T20" fmla="*/ 1 w 30"/>
                  <a:gd name="T21" fmla="*/ 7 h 12"/>
                  <a:gd name="T22" fmla="*/ 0 w 30"/>
                  <a:gd name="T23" fmla="*/ 6 h 12"/>
                  <a:gd name="T24" fmla="*/ 0 w 30"/>
                  <a:gd name="T25" fmla="*/ 6 h 12"/>
                  <a:gd name="T26" fmla="*/ 3 w 30"/>
                  <a:gd name="T27" fmla="*/ 2 h 12"/>
                  <a:gd name="T28" fmla="*/ 8 w 30"/>
                  <a:gd name="T29" fmla="*/ 0 h 12"/>
                  <a:gd name="T30" fmla="*/ 8 w 30"/>
                  <a:gd name="T31" fmla="*/ 0 h 12"/>
                  <a:gd name="T32" fmla="*/ 14 w 30"/>
                  <a:gd name="T33" fmla="*/ 2 h 12"/>
                  <a:gd name="T34" fmla="*/ 16 w 30"/>
                  <a:gd name="T35" fmla="*/ 6 h 12"/>
                  <a:gd name="T36" fmla="*/ 16 w 30"/>
                  <a:gd name="T37" fmla="*/ 6 h 12"/>
                  <a:gd name="T38" fmla="*/ 18 w 30"/>
                  <a:gd name="T39" fmla="*/ 9 h 12"/>
                  <a:gd name="T40" fmla="*/ 23 w 30"/>
                  <a:gd name="T41" fmla="*/ 10 h 12"/>
                  <a:gd name="T42" fmla="*/ 23 w 30"/>
                  <a:gd name="T43" fmla="*/ 10 h 12"/>
                  <a:gd name="T44" fmla="*/ 23 w 30"/>
                  <a:gd name="T45" fmla="*/ 10 h 12"/>
                  <a:gd name="T46" fmla="*/ 27 w 30"/>
                  <a:gd name="T47" fmla="*/ 9 h 12"/>
                  <a:gd name="T48" fmla="*/ 27 w 30"/>
                  <a:gd name="T49" fmla="*/ 9 h 12"/>
                  <a:gd name="T50" fmla="*/ 29 w 30"/>
                  <a:gd name="T51" fmla="*/ 6 h 12"/>
                  <a:gd name="T52" fmla="*/ 29 w 30"/>
                  <a:gd name="T53" fmla="*/ 6 h 12"/>
                  <a:gd name="T54" fmla="*/ 29 w 30"/>
                  <a:gd name="T55" fmla="*/ 6 h 12"/>
                  <a:gd name="T56" fmla="*/ 27 w 30"/>
                  <a:gd name="T57" fmla="*/ 3 h 12"/>
                  <a:gd name="T58" fmla="*/ 22 w 30"/>
                  <a:gd name="T59" fmla="*/ 1 h 12"/>
                  <a:gd name="T60" fmla="*/ 22 w 30"/>
                  <a:gd name="T61" fmla="*/ 1 h 12"/>
                  <a:gd name="T62" fmla="*/ 22 w 30"/>
                  <a:gd name="T63" fmla="*/ 0 h 12"/>
                  <a:gd name="T64" fmla="*/ 28 w 30"/>
                  <a:gd name="T65" fmla="*/ 2 h 12"/>
                  <a:gd name="T66" fmla="*/ 30 w 30"/>
                  <a:gd name="T67" fmla="*/ 6 h 12"/>
                  <a:gd name="T68" fmla="*/ 30 w 30"/>
                  <a:gd name="T69" fmla="*/ 6 h 12"/>
                  <a:gd name="T70" fmla="*/ 28 w 30"/>
                  <a:gd name="T71" fmla="*/ 10 h 12"/>
                  <a:gd name="T72" fmla="*/ 28 w 30"/>
                  <a:gd name="T73" fmla="*/ 10 h 12"/>
                  <a:gd name="T74" fmla="*/ 23 w 30"/>
                  <a:gd name="T7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" h="12">
                    <a:moveTo>
                      <a:pt x="23" y="12"/>
                    </a:moveTo>
                    <a:cubicBezTo>
                      <a:pt x="21" y="12"/>
                      <a:pt x="19" y="11"/>
                      <a:pt x="17" y="10"/>
                    </a:cubicBezTo>
                    <a:cubicBezTo>
                      <a:pt x="16" y="9"/>
                      <a:pt x="15" y="8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5"/>
                      <a:pt x="14" y="4"/>
                      <a:pt x="13" y="3"/>
                    </a:cubicBezTo>
                    <a:cubicBezTo>
                      <a:pt x="12" y="2"/>
                      <a:pt x="10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2"/>
                      <a:pt x="5" y="2"/>
                      <a:pt x="4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1"/>
                      <a:pt x="14" y="2"/>
                    </a:cubicBezTo>
                    <a:cubicBezTo>
                      <a:pt x="15" y="3"/>
                      <a:pt x="16" y="4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9" y="10"/>
                      <a:pt x="21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6" y="10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9" y="8"/>
                      <a:pt x="29" y="7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4"/>
                      <a:pt x="27" y="3"/>
                    </a:cubicBezTo>
                    <a:cubicBezTo>
                      <a:pt x="26" y="2"/>
                      <a:pt x="24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7" y="1"/>
                      <a:pt x="28" y="2"/>
                    </a:cubicBezTo>
                    <a:cubicBezTo>
                      <a:pt x="29" y="3"/>
                      <a:pt x="30" y="4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8"/>
                      <a:pt x="30" y="9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7" y="11"/>
                      <a:pt x="25" y="12"/>
                      <a:pt x="23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Freeform 210"/>
              <p:cNvSpPr>
                <a:spLocks/>
              </p:cNvSpPr>
              <p:nvPr/>
            </p:nvSpPr>
            <p:spPr bwMode="auto">
              <a:xfrm>
                <a:off x="11423811" y="556789"/>
                <a:ext cx="417513" cy="203200"/>
              </a:xfrm>
              <a:custGeom>
                <a:avLst/>
                <a:gdLst>
                  <a:gd name="T0" fmla="*/ 32 w 37"/>
                  <a:gd name="T1" fmla="*/ 0 h 18"/>
                  <a:gd name="T2" fmla="*/ 32 w 37"/>
                  <a:gd name="T3" fmla="*/ 0 h 18"/>
                  <a:gd name="T4" fmla="*/ 32 w 37"/>
                  <a:gd name="T5" fmla="*/ 0 h 18"/>
                  <a:gd name="T6" fmla="*/ 32 w 37"/>
                  <a:gd name="T7" fmla="*/ 0 h 18"/>
                  <a:gd name="T8" fmla="*/ 32 w 37"/>
                  <a:gd name="T9" fmla="*/ 0 h 18"/>
                  <a:gd name="T10" fmla="*/ 32 w 37"/>
                  <a:gd name="T11" fmla="*/ 0 h 18"/>
                  <a:gd name="T12" fmla="*/ 32 w 37"/>
                  <a:gd name="T13" fmla="*/ 0 h 18"/>
                  <a:gd name="T14" fmla="*/ 29 w 37"/>
                  <a:gd name="T15" fmla="*/ 4 h 18"/>
                  <a:gd name="T16" fmla="*/ 8 w 37"/>
                  <a:gd name="T17" fmla="*/ 4 h 18"/>
                  <a:gd name="T18" fmla="*/ 5 w 37"/>
                  <a:gd name="T19" fmla="*/ 0 h 18"/>
                  <a:gd name="T20" fmla="*/ 5 w 37"/>
                  <a:gd name="T21" fmla="*/ 0 h 18"/>
                  <a:gd name="T22" fmla="*/ 5 w 37"/>
                  <a:gd name="T23" fmla="*/ 0 h 18"/>
                  <a:gd name="T24" fmla="*/ 5 w 37"/>
                  <a:gd name="T25" fmla="*/ 0 h 18"/>
                  <a:gd name="T26" fmla="*/ 5 w 37"/>
                  <a:gd name="T27" fmla="*/ 0 h 18"/>
                  <a:gd name="T28" fmla="*/ 5 w 37"/>
                  <a:gd name="T29" fmla="*/ 0 h 18"/>
                  <a:gd name="T30" fmla="*/ 5 w 37"/>
                  <a:gd name="T31" fmla="*/ 0 h 18"/>
                  <a:gd name="T32" fmla="*/ 0 w 37"/>
                  <a:gd name="T33" fmla="*/ 5 h 18"/>
                  <a:gd name="T34" fmla="*/ 0 w 37"/>
                  <a:gd name="T35" fmla="*/ 13 h 18"/>
                  <a:gd name="T36" fmla="*/ 5 w 37"/>
                  <a:gd name="T37" fmla="*/ 18 h 18"/>
                  <a:gd name="T38" fmla="*/ 32 w 37"/>
                  <a:gd name="T39" fmla="*/ 18 h 18"/>
                  <a:gd name="T40" fmla="*/ 37 w 37"/>
                  <a:gd name="T41" fmla="*/ 13 h 18"/>
                  <a:gd name="T42" fmla="*/ 37 w 37"/>
                  <a:gd name="T43" fmla="*/ 5 h 18"/>
                  <a:gd name="T44" fmla="*/ 32 w 37"/>
                  <a:gd name="T4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" h="18"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2"/>
                      <a:pt x="30" y="4"/>
                      <a:pt x="2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5" y="2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2" y="18"/>
                      <a:pt x="5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4" y="18"/>
                      <a:pt x="37" y="16"/>
                      <a:pt x="37" y="13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2"/>
                      <a:pt x="34" y="0"/>
                      <a:pt x="3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1" name="Freeform 211"/>
              <p:cNvSpPr>
                <a:spLocks/>
              </p:cNvSpPr>
              <p:nvPr/>
            </p:nvSpPr>
            <p:spPr bwMode="auto">
              <a:xfrm>
                <a:off x="11457149" y="590127"/>
                <a:ext cx="23813" cy="1111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0 h 1"/>
                  <a:gd name="T10" fmla="*/ 2 w 2"/>
                  <a:gd name="T11" fmla="*/ 0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2" name="Freeform 212"/>
              <p:cNvSpPr>
                <a:spLocks/>
              </p:cNvSpPr>
              <p:nvPr/>
            </p:nvSpPr>
            <p:spPr bwMode="auto">
              <a:xfrm>
                <a:off x="11480961" y="680614"/>
                <a:ext cx="303213" cy="46037"/>
              </a:xfrm>
              <a:custGeom>
                <a:avLst/>
                <a:gdLst>
                  <a:gd name="T0" fmla="*/ 27 w 27"/>
                  <a:gd name="T1" fmla="*/ 3 h 4"/>
                  <a:gd name="T2" fmla="*/ 26 w 27"/>
                  <a:gd name="T3" fmla="*/ 4 h 4"/>
                  <a:gd name="T4" fmla="*/ 1 w 27"/>
                  <a:gd name="T5" fmla="*/ 4 h 4"/>
                  <a:gd name="T6" fmla="*/ 0 w 27"/>
                  <a:gd name="T7" fmla="*/ 3 h 4"/>
                  <a:gd name="T8" fmla="*/ 0 w 27"/>
                  <a:gd name="T9" fmla="*/ 1 h 4"/>
                  <a:gd name="T10" fmla="*/ 1 w 27"/>
                  <a:gd name="T11" fmla="*/ 0 h 4"/>
                  <a:gd name="T12" fmla="*/ 26 w 27"/>
                  <a:gd name="T13" fmla="*/ 0 h 4"/>
                  <a:gd name="T14" fmla="*/ 27 w 27"/>
                  <a:gd name="T15" fmla="*/ 1 h 4"/>
                  <a:gd name="T16" fmla="*/ 27 w 27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4">
                    <a:moveTo>
                      <a:pt x="27" y="3"/>
                    </a:moveTo>
                    <a:cubicBezTo>
                      <a:pt x="27" y="4"/>
                      <a:pt x="27" y="4"/>
                      <a:pt x="2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0"/>
                      <a:pt x="27" y="1"/>
                    </a:cubicBezTo>
                    <a:lnTo>
                      <a:pt x="27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3" name="Freeform 213"/>
              <p:cNvSpPr>
                <a:spLocks/>
              </p:cNvSpPr>
              <p:nvPr/>
            </p:nvSpPr>
            <p:spPr bwMode="auto">
              <a:xfrm>
                <a:off x="11784174" y="590127"/>
                <a:ext cx="34925" cy="11112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1 h 1"/>
                  <a:gd name="T4" fmla="*/ 0 w 3"/>
                  <a:gd name="T5" fmla="*/ 0 h 1"/>
                  <a:gd name="T6" fmla="*/ 1 w 3"/>
                  <a:gd name="T7" fmla="*/ 0 h 1"/>
                  <a:gd name="T8" fmla="*/ 2 w 3"/>
                  <a:gd name="T9" fmla="*/ 0 h 1"/>
                  <a:gd name="T10" fmla="*/ 3 w 3"/>
                  <a:gd name="T11" fmla="*/ 0 h 1"/>
                  <a:gd name="T12" fmla="*/ 2 w 3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4" name="Freeform 214"/>
              <p:cNvSpPr>
                <a:spLocks/>
              </p:cNvSpPr>
              <p:nvPr/>
            </p:nvSpPr>
            <p:spPr bwMode="auto">
              <a:xfrm>
                <a:off x="11492074" y="375814"/>
                <a:ext cx="280988" cy="180975"/>
              </a:xfrm>
              <a:custGeom>
                <a:avLst/>
                <a:gdLst>
                  <a:gd name="T0" fmla="*/ 177 w 177"/>
                  <a:gd name="T1" fmla="*/ 107 h 114"/>
                  <a:gd name="T2" fmla="*/ 177 w 177"/>
                  <a:gd name="T3" fmla="*/ 107 h 114"/>
                  <a:gd name="T4" fmla="*/ 177 w 177"/>
                  <a:gd name="T5" fmla="*/ 0 h 114"/>
                  <a:gd name="T6" fmla="*/ 0 w 177"/>
                  <a:gd name="T7" fmla="*/ 0 h 114"/>
                  <a:gd name="T8" fmla="*/ 0 w 177"/>
                  <a:gd name="T9" fmla="*/ 107 h 114"/>
                  <a:gd name="T10" fmla="*/ 0 w 177"/>
                  <a:gd name="T11" fmla="*/ 107 h 114"/>
                  <a:gd name="T12" fmla="*/ 0 w 177"/>
                  <a:gd name="T13" fmla="*/ 114 h 114"/>
                  <a:gd name="T14" fmla="*/ 0 w 177"/>
                  <a:gd name="T15" fmla="*/ 114 h 114"/>
                  <a:gd name="T16" fmla="*/ 177 w 177"/>
                  <a:gd name="T17" fmla="*/ 114 h 114"/>
                  <a:gd name="T18" fmla="*/ 177 w 177"/>
                  <a:gd name="T19" fmla="*/ 114 h 114"/>
                  <a:gd name="T20" fmla="*/ 177 w 177"/>
                  <a:gd name="T21" fmla="*/ 10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114">
                    <a:moveTo>
                      <a:pt x="177" y="107"/>
                    </a:moveTo>
                    <a:lnTo>
                      <a:pt x="177" y="107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77" y="114"/>
                    </a:lnTo>
                    <a:lnTo>
                      <a:pt x="177" y="114"/>
                    </a:lnTo>
                    <a:lnTo>
                      <a:pt x="177" y="10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5" name="Freeform 215"/>
              <p:cNvSpPr>
                <a:spLocks/>
              </p:cNvSpPr>
              <p:nvPr/>
            </p:nvSpPr>
            <p:spPr bwMode="auto">
              <a:xfrm>
                <a:off x="11638124" y="3353964"/>
                <a:ext cx="101600" cy="157162"/>
              </a:xfrm>
              <a:custGeom>
                <a:avLst/>
                <a:gdLst>
                  <a:gd name="T0" fmla="*/ 2 w 9"/>
                  <a:gd name="T1" fmla="*/ 5 h 14"/>
                  <a:gd name="T2" fmla="*/ 2 w 9"/>
                  <a:gd name="T3" fmla="*/ 8 h 14"/>
                  <a:gd name="T4" fmla="*/ 0 w 9"/>
                  <a:gd name="T5" fmla="*/ 12 h 14"/>
                  <a:gd name="T6" fmla="*/ 0 w 9"/>
                  <a:gd name="T7" fmla="*/ 14 h 14"/>
                  <a:gd name="T8" fmla="*/ 9 w 9"/>
                  <a:gd name="T9" fmla="*/ 14 h 14"/>
                  <a:gd name="T10" fmla="*/ 6 w 9"/>
                  <a:gd name="T11" fmla="*/ 4 h 14"/>
                  <a:gd name="T12" fmla="*/ 0 w 9"/>
                  <a:gd name="T13" fmla="*/ 0 h 14"/>
                  <a:gd name="T14" fmla="*/ 0 w 9"/>
                  <a:gd name="T15" fmla="*/ 4 h 14"/>
                  <a:gd name="T16" fmla="*/ 2 w 9"/>
                  <a:gd name="T1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2" y="5"/>
                    </a:moveTo>
                    <a:cubicBezTo>
                      <a:pt x="2" y="6"/>
                      <a:pt x="2" y="7"/>
                      <a:pt x="2" y="8"/>
                    </a:cubicBezTo>
                    <a:cubicBezTo>
                      <a:pt x="2" y="10"/>
                      <a:pt x="1" y="11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0"/>
                      <a:pt x="8" y="7"/>
                      <a:pt x="6" y="4"/>
                    </a:cubicBezTo>
                    <a:cubicBezTo>
                      <a:pt x="4" y="2"/>
                      <a:pt x="2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2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6" name="Freeform 216"/>
              <p:cNvSpPr>
                <a:spLocks/>
              </p:cNvSpPr>
              <p:nvPr/>
            </p:nvSpPr>
            <p:spPr bwMode="auto">
              <a:xfrm>
                <a:off x="11627011" y="33301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7" name="Freeform 217"/>
              <p:cNvSpPr>
                <a:spLocks noEditPoints="1"/>
              </p:cNvSpPr>
              <p:nvPr/>
            </p:nvSpPr>
            <p:spPr bwMode="auto">
              <a:xfrm>
                <a:off x="11514299" y="3522239"/>
                <a:ext cx="225425" cy="169862"/>
              </a:xfrm>
              <a:custGeom>
                <a:avLst/>
                <a:gdLst>
                  <a:gd name="T0" fmla="*/ 0 w 20"/>
                  <a:gd name="T1" fmla="*/ 0 h 15"/>
                  <a:gd name="T2" fmla="*/ 0 w 20"/>
                  <a:gd name="T3" fmla="*/ 2 h 15"/>
                  <a:gd name="T4" fmla="*/ 3 w 20"/>
                  <a:gd name="T5" fmla="*/ 12 h 15"/>
                  <a:gd name="T6" fmla="*/ 10 w 20"/>
                  <a:gd name="T7" fmla="*/ 15 h 15"/>
                  <a:gd name="T8" fmla="*/ 17 w 20"/>
                  <a:gd name="T9" fmla="*/ 12 h 15"/>
                  <a:gd name="T10" fmla="*/ 20 w 20"/>
                  <a:gd name="T11" fmla="*/ 2 h 15"/>
                  <a:gd name="T12" fmla="*/ 20 w 20"/>
                  <a:gd name="T13" fmla="*/ 0 h 15"/>
                  <a:gd name="T14" fmla="*/ 0 w 20"/>
                  <a:gd name="T15" fmla="*/ 0 h 15"/>
                  <a:gd name="T16" fmla="*/ 12 w 20"/>
                  <a:gd name="T17" fmla="*/ 12 h 15"/>
                  <a:gd name="T18" fmla="*/ 12 w 20"/>
                  <a:gd name="T19" fmla="*/ 12 h 15"/>
                  <a:gd name="T20" fmla="*/ 12 w 20"/>
                  <a:gd name="T21" fmla="*/ 12 h 15"/>
                  <a:gd name="T22" fmla="*/ 11 w 20"/>
                  <a:gd name="T23" fmla="*/ 12 h 15"/>
                  <a:gd name="T24" fmla="*/ 12 w 20"/>
                  <a:gd name="T25" fmla="*/ 11 h 15"/>
                  <a:gd name="T26" fmla="*/ 18 w 20"/>
                  <a:gd name="T27" fmla="*/ 3 h 15"/>
                  <a:gd name="T28" fmla="*/ 18 w 20"/>
                  <a:gd name="T29" fmla="*/ 3 h 15"/>
                  <a:gd name="T30" fmla="*/ 19 w 20"/>
                  <a:gd name="T31" fmla="*/ 3 h 15"/>
                  <a:gd name="T32" fmla="*/ 19 w 20"/>
                  <a:gd name="T33" fmla="*/ 3 h 15"/>
                  <a:gd name="T34" fmla="*/ 19 w 20"/>
                  <a:gd name="T35" fmla="*/ 3 h 15"/>
                  <a:gd name="T36" fmla="*/ 12 w 20"/>
                  <a:gd name="T37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15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6"/>
                      <a:pt x="2" y="9"/>
                      <a:pt x="3" y="12"/>
                    </a:cubicBezTo>
                    <a:cubicBezTo>
                      <a:pt x="5" y="14"/>
                      <a:pt x="8" y="15"/>
                      <a:pt x="10" y="15"/>
                    </a:cubicBezTo>
                    <a:cubicBezTo>
                      <a:pt x="13" y="15"/>
                      <a:pt x="16" y="14"/>
                      <a:pt x="17" y="12"/>
                    </a:cubicBezTo>
                    <a:cubicBezTo>
                      <a:pt x="19" y="9"/>
                      <a:pt x="20" y="6"/>
                      <a:pt x="20" y="2"/>
                    </a:cubicBezTo>
                    <a:cubicBezTo>
                      <a:pt x="20" y="1"/>
                      <a:pt x="20" y="1"/>
                      <a:pt x="20" y="0"/>
                    </a:cubicBezTo>
                    <a:lnTo>
                      <a:pt x="0" y="0"/>
                    </a:ln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2"/>
                    </a:cubicBezTo>
                    <a:cubicBezTo>
                      <a:pt x="11" y="11"/>
                      <a:pt x="12" y="11"/>
                      <a:pt x="12" y="11"/>
                    </a:cubicBezTo>
                    <a:cubicBezTo>
                      <a:pt x="15" y="11"/>
                      <a:pt x="18" y="8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8"/>
                      <a:pt x="16" y="12"/>
                      <a:pt x="12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8" name="Freeform 218"/>
              <p:cNvSpPr>
                <a:spLocks/>
              </p:cNvSpPr>
              <p:nvPr/>
            </p:nvSpPr>
            <p:spPr bwMode="auto">
              <a:xfrm>
                <a:off x="11525411" y="3353964"/>
                <a:ext cx="101600" cy="157162"/>
              </a:xfrm>
              <a:custGeom>
                <a:avLst/>
                <a:gdLst>
                  <a:gd name="T0" fmla="*/ 6 w 9"/>
                  <a:gd name="T1" fmla="*/ 8 h 14"/>
                  <a:gd name="T2" fmla="*/ 7 w 9"/>
                  <a:gd name="T3" fmla="*/ 5 h 14"/>
                  <a:gd name="T4" fmla="*/ 9 w 9"/>
                  <a:gd name="T5" fmla="*/ 4 h 14"/>
                  <a:gd name="T6" fmla="*/ 9 w 9"/>
                  <a:gd name="T7" fmla="*/ 0 h 14"/>
                  <a:gd name="T8" fmla="*/ 3 w 9"/>
                  <a:gd name="T9" fmla="*/ 4 h 14"/>
                  <a:gd name="T10" fmla="*/ 0 w 9"/>
                  <a:gd name="T11" fmla="*/ 14 h 14"/>
                  <a:gd name="T12" fmla="*/ 9 w 9"/>
                  <a:gd name="T13" fmla="*/ 14 h 14"/>
                  <a:gd name="T14" fmla="*/ 9 w 9"/>
                  <a:gd name="T15" fmla="*/ 12 h 14"/>
                  <a:gd name="T16" fmla="*/ 6 w 9"/>
                  <a:gd name="T1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6" y="8"/>
                    </a:moveTo>
                    <a:cubicBezTo>
                      <a:pt x="6" y="7"/>
                      <a:pt x="7" y="6"/>
                      <a:pt x="7" y="5"/>
                    </a:cubicBezTo>
                    <a:cubicBezTo>
                      <a:pt x="8" y="5"/>
                      <a:pt x="8" y="4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4" y="2"/>
                      <a:pt x="3" y="4"/>
                    </a:cubicBezTo>
                    <a:cubicBezTo>
                      <a:pt x="1" y="7"/>
                      <a:pt x="0" y="10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7" y="11"/>
                      <a:pt x="6" y="10"/>
                      <a:pt x="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9" name="Freeform 219"/>
              <p:cNvSpPr>
                <a:spLocks/>
              </p:cNvSpPr>
              <p:nvPr/>
            </p:nvSpPr>
            <p:spPr bwMode="auto">
              <a:xfrm>
                <a:off x="11627011" y="3330152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0" name="Freeform 220"/>
              <p:cNvSpPr>
                <a:spLocks/>
              </p:cNvSpPr>
              <p:nvPr/>
            </p:nvSpPr>
            <p:spPr bwMode="auto">
              <a:xfrm>
                <a:off x="11580974" y="3217439"/>
                <a:ext cx="68263" cy="112712"/>
              </a:xfrm>
              <a:custGeom>
                <a:avLst/>
                <a:gdLst>
                  <a:gd name="T0" fmla="*/ 1 w 6"/>
                  <a:gd name="T1" fmla="*/ 5 h 10"/>
                  <a:gd name="T2" fmla="*/ 4 w 6"/>
                  <a:gd name="T3" fmla="*/ 6 h 10"/>
                  <a:gd name="T4" fmla="*/ 5 w 6"/>
                  <a:gd name="T5" fmla="*/ 6 h 10"/>
                  <a:gd name="T6" fmla="*/ 5 w 6"/>
                  <a:gd name="T7" fmla="*/ 7 h 10"/>
                  <a:gd name="T8" fmla="*/ 4 w 6"/>
                  <a:gd name="T9" fmla="*/ 9 h 10"/>
                  <a:gd name="T10" fmla="*/ 4 w 6"/>
                  <a:gd name="T11" fmla="*/ 10 h 10"/>
                  <a:gd name="T12" fmla="*/ 4 w 6"/>
                  <a:gd name="T13" fmla="*/ 10 h 10"/>
                  <a:gd name="T14" fmla="*/ 5 w 6"/>
                  <a:gd name="T15" fmla="*/ 10 h 10"/>
                  <a:gd name="T16" fmla="*/ 5 w 6"/>
                  <a:gd name="T17" fmla="*/ 10 h 10"/>
                  <a:gd name="T18" fmla="*/ 6 w 6"/>
                  <a:gd name="T19" fmla="*/ 7 h 10"/>
                  <a:gd name="T20" fmla="*/ 5 w 6"/>
                  <a:gd name="T21" fmla="*/ 5 h 10"/>
                  <a:gd name="T22" fmla="*/ 2 w 6"/>
                  <a:gd name="T23" fmla="*/ 4 h 10"/>
                  <a:gd name="T24" fmla="*/ 1 w 6"/>
                  <a:gd name="T25" fmla="*/ 4 h 10"/>
                  <a:gd name="T26" fmla="*/ 1 w 6"/>
                  <a:gd name="T27" fmla="*/ 3 h 10"/>
                  <a:gd name="T28" fmla="*/ 2 w 6"/>
                  <a:gd name="T29" fmla="*/ 1 h 10"/>
                  <a:gd name="T30" fmla="*/ 1 w 6"/>
                  <a:gd name="T31" fmla="*/ 0 h 10"/>
                  <a:gd name="T32" fmla="*/ 1 w 6"/>
                  <a:gd name="T33" fmla="*/ 1 h 10"/>
                  <a:gd name="T34" fmla="*/ 0 w 6"/>
                  <a:gd name="T35" fmla="*/ 3 h 10"/>
                  <a:gd name="T36" fmla="*/ 1 w 6"/>
                  <a:gd name="T3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10">
                    <a:moveTo>
                      <a:pt x="1" y="5"/>
                    </a:moveTo>
                    <a:cubicBezTo>
                      <a:pt x="2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5" y="7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9"/>
                      <a:pt x="6" y="8"/>
                      <a:pt x="6" y="7"/>
                    </a:cubicBezTo>
                    <a:cubicBezTo>
                      <a:pt x="6" y="6"/>
                      <a:pt x="5" y="5"/>
                      <a:pt x="5" y="5"/>
                    </a:cubicBezTo>
                    <a:cubicBezTo>
                      <a:pt x="4" y="5"/>
                      <a:pt x="3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1" name="Freeform 221"/>
              <p:cNvSpPr>
                <a:spLocks noEditPoints="1"/>
              </p:cNvSpPr>
              <p:nvPr/>
            </p:nvSpPr>
            <p:spPr bwMode="auto">
              <a:xfrm>
                <a:off x="11423811" y="2090314"/>
                <a:ext cx="417513" cy="282575"/>
              </a:xfrm>
              <a:custGeom>
                <a:avLst/>
                <a:gdLst>
                  <a:gd name="T0" fmla="*/ 21 w 37"/>
                  <a:gd name="T1" fmla="*/ 2 h 25"/>
                  <a:gd name="T2" fmla="*/ 21 w 37"/>
                  <a:gd name="T3" fmla="*/ 2 h 25"/>
                  <a:gd name="T4" fmla="*/ 19 w 37"/>
                  <a:gd name="T5" fmla="*/ 0 h 25"/>
                  <a:gd name="T6" fmla="*/ 17 w 37"/>
                  <a:gd name="T7" fmla="*/ 0 h 25"/>
                  <a:gd name="T8" fmla="*/ 16 w 37"/>
                  <a:gd name="T9" fmla="*/ 2 h 25"/>
                  <a:gd name="T10" fmla="*/ 16 w 37"/>
                  <a:gd name="T11" fmla="*/ 2 h 25"/>
                  <a:gd name="T12" fmla="*/ 0 w 37"/>
                  <a:gd name="T13" fmla="*/ 17 h 25"/>
                  <a:gd name="T14" fmla="*/ 0 w 37"/>
                  <a:gd name="T15" fmla="*/ 20 h 25"/>
                  <a:gd name="T16" fmla="*/ 7 w 37"/>
                  <a:gd name="T17" fmla="*/ 22 h 25"/>
                  <a:gd name="T18" fmla="*/ 18 w 37"/>
                  <a:gd name="T19" fmla="*/ 16 h 25"/>
                  <a:gd name="T20" fmla="*/ 30 w 37"/>
                  <a:gd name="T21" fmla="*/ 22 h 25"/>
                  <a:gd name="T22" fmla="*/ 37 w 37"/>
                  <a:gd name="T23" fmla="*/ 20 h 25"/>
                  <a:gd name="T24" fmla="*/ 37 w 37"/>
                  <a:gd name="T25" fmla="*/ 17 h 25"/>
                  <a:gd name="T26" fmla="*/ 21 w 37"/>
                  <a:gd name="T27" fmla="*/ 2 h 25"/>
                  <a:gd name="T28" fmla="*/ 12 w 37"/>
                  <a:gd name="T29" fmla="*/ 13 h 25"/>
                  <a:gd name="T30" fmla="*/ 11 w 37"/>
                  <a:gd name="T31" fmla="*/ 13 h 25"/>
                  <a:gd name="T32" fmla="*/ 10 w 37"/>
                  <a:gd name="T33" fmla="*/ 14 h 25"/>
                  <a:gd name="T34" fmla="*/ 10 w 37"/>
                  <a:gd name="T35" fmla="*/ 15 h 25"/>
                  <a:gd name="T36" fmla="*/ 9 w 37"/>
                  <a:gd name="T37" fmla="*/ 16 h 25"/>
                  <a:gd name="T38" fmla="*/ 8 w 37"/>
                  <a:gd name="T39" fmla="*/ 15 h 25"/>
                  <a:gd name="T40" fmla="*/ 8 w 37"/>
                  <a:gd name="T41" fmla="*/ 14 h 25"/>
                  <a:gd name="T42" fmla="*/ 7 w 37"/>
                  <a:gd name="T43" fmla="*/ 13 h 25"/>
                  <a:gd name="T44" fmla="*/ 6 w 37"/>
                  <a:gd name="T45" fmla="*/ 13 h 25"/>
                  <a:gd name="T46" fmla="*/ 4 w 37"/>
                  <a:gd name="T47" fmla="*/ 12 h 25"/>
                  <a:gd name="T48" fmla="*/ 6 w 37"/>
                  <a:gd name="T49" fmla="*/ 11 h 25"/>
                  <a:gd name="T50" fmla="*/ 7 w 37"/>
                  <a:gd name="T51" fmla="*/ 11 h 25"/>
                  <a:gd name="T52" fmla="*/ 8 w 37"/>
                  <a:gd name="T53" fmla="*/ 10 h 25"/>
                  <a:gd name="T54" fmla="*/ 8 w 37"/>
                  <a:gd name="T55" fmla="*/ 9 h 25"/>
                  <a:gd name="T56" fmla="*/ 9 w 37"/>
                  <a:gd name="T57" fmla="*/ 7 h 25"/>
                  <a:gd name="T58" fmla="*/ 10 w 37"/>
                  <a:gd name="T59" fmla="*/ 9 h 25"/>
                  <a:gd name="T60" fmla="*/ 10 w 37"/>
                  <a:gd name="T61" fmla="*/ 10 h 25"/>
                  <a:gd name="T62" fmla="*/ 11 w 37"/>
                  <a:gd name="T63" fmla="*/ 11 h 25"/>
                  <a:gd name="T64" fmla="*/ 12 w 37"/>
                  <a:gd name="T65" fmla="*/ 11 h 25"/>
                  <a:gd name="T66" fmla="*/ 14 w 37"/>
                  <a:gd name="T67" fmla="*/ 12 h 25"/>
                  <a:gd name="T68" fmla="*/ 12 w 37"/>
                  <a:gd name="T69" fmla="*/ 13 h 25"/>
                  <a:gd name="T70" fmla="*/ 25 w 37"/>
                  <a:gd name="T71" fmla="*/ 12 h 25"/>
                  <a:gd name="T72" fmla="*/ 22 w 37"/>
                  <a:gd name="T73" fmla="*/ 12 h 25"/>
                  <a:gd name="T74" fmla="*/ 22 w 37"/>
                  <a:gd name="T75" fmla="*/ 10 h 25"/>
                  <a:gd name="T76" fmla="*/ 24 w 37"/>
                  <a:gd name="T77" fmla="*/ 10 h 25"/>
                  <a:gd name="T78" fmla="*/ 25 w 37"/>
                  <a:gd name="T79" fmla="*/ 12 h 25"/>
                  <a:gd name="T80" fmla="*/ 25 w 37"/>
                  <a:gd name="T81" fmla="*/ 6 h 25"/>
                  <a:gd name="T82" fmla="*/ 27 w 37"/>
                  <a:gd name="T83" fmla="*/ 6 h 25"/>
                  <a:gd name="T84" fmla="*/ 27 w 37"/>
                  <a:gd name="T85" fmla="*/ 8 h 25"/>
                  <a:gd name="T86" fmla="*/ 25 w 37"/>
                  <a:gd name="T87" fmla="*/ 8 h 25"/>
                  <a:gd name="T88" fmla="*/ 25 w 37"/>
                  <a:gd name="T89" fmla="*/ 6 h 25"/>
                  <a:gd name="T90" fmla="*/ 28 w 37"/>
                  <a:gd name="T91" fmla="*/ 14 h 25"/>
                  <a:gd name="T92" fmla="*/ 26 w 37"/>
                  <a:gd name="T93" fmla="*/ 14 h 25"/>
                  <a:gd name="T94" fmla="*/ 25 w 37"/>
                  <a:gd name="T95" fmla="*/ 12 h 25"/>
                  <a:gd name="T96" fmla="*/ 28 w 37"/>
                  <a:gd name="T97" fmla="*/ 12 h 25"/>
                  <a:gd name="T98" fmla="*/ 28 w 37"/>
                  <a:gd name="T99" fmla="*/ 14 h 25"/>
                  <a:gd name="T100" fmla="*/ 30 w 37"/>
                  <a:gd name="T101" fmla="*/ 10 h 25"/>
                  <a:gd name="T102" fmla="*/ 28 w 37"/>
                  <a:gd name="T103" fmla="*/ 11 h 25"/>
                  <a:gd name="T104" fmla="*/ 28 w 37"/>
                  <a:gd name="T105" fmla="*/ 9 h 25"/>
                  <a:gd name="T106" fmla="*/ 30 w 37"/>
                  <a:gd name="T107" fmla="*/ 8 h 25"/>
                  <a:gd name="T108" fmla="*/ 30 w 37"/>
                  <a:gd name="T109" fmla="*/ 10 h 25"/>
                  <a:gd name="T110" fmla="*/ 34 w 37"/>
                  <a:gd name="T111" fmla="*/ 13 h 25"/>
                  <a:gd name="T112" fmla="*/ 32 w 37"/>
                  <a:gd name="T113" fmla="*/ 13 h 25"/>
                  <a:gd name="T114" fmla="*/ 31 w 37"/>
                  <a:gd name="T115" fmla="*/ 11 h 25"/>
                  <a:gd name="T116" fmla="*/ 33 w 37"/>
                  <a:gd name="T117" fmla="*/ 10 h 25"/>
                  <a:gd name="T118" fmla="*/ 34 w 37"/>
                  <a:gd name="T1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" h="25">
                    <a:moveTo>
                      <a:pt x="21" y="2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21" y="1"/>
                      <a:pt x="20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1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7" y="2"/>
                      <a:pt x="0" y="9"/>
                      <a:pt x="0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3" y="25"/>
                      <a:pt x="7" y="22"/>
                    </a:cubicBezTo>
                    <a:cubicBezTo>
                      <a:pt x="10" y="19"/>
                      <a:pt x="13" y="16"/>
                      <a:pt x="18" y="16"/>
                    </a:cubicBezTo>
                    <a:cubicBezTo>
                      <a:pt x="23" y="16"/>
                      <a:pt x="27" y="19"/>
                      <a:pt x="30" y="22"/>
                    </a:cubicBezTo>
                    <a:cubicBezTo>
                      <a:pt x="33" y="25"/>
                      <a:pt x="37" y="25"/>
                      <a:pt x="37" y="20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9"/>
                      <a:pt x="30" y="2"/>
                      <a:pt x="21" y="2"/>
                    </a:cubicBezTo>
                    <a:close/>
                    <a:moveTo>
                      <a:pt x="12" y="13"/>
                    </a:move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0" y="14"/>
                      <a:pt x="10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6"/>
                      <a:pt x="10" y="16"/>
                      <a:pt x="9" y="16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7" y="14"/>
                      <a:pt x="7" y="13"/>
                      <a:pt x="7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4" y="12"/>
                      <a:pt x="4" y="12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7"/>
                      <a:pt x="9" y="7"/>
                    </a:cubicBezTo>
                    <a:cubicBezTo>
                      <a:pt x="10" y="7"/>
                      <a:pt x="10" y="8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1" y="10"/>
                      <a:pt x="11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4" y="11"/>
                      <a:pt x="14" y="12"/>
                    </a:cubicBezTo>
                    <a:cubicBezTo>
                      <a:pt x="14" y="12"/>
                      <a:pt x="13" y="13"/>
                      <a:pt x="12" y="13"/>
                    </a:cubicBezTo>
                    <a:close/>
                    <a:moveTo>
                      <a:pt x="25" y="12"/>
                    </a:moveTo>
                    <a:cubicBezTo>
                      <a:pt x="24" y="12"/>
                      <a:pt x="23" y="13"/>
                      <a:pt x="22" y="12"/>
                    </a:cubicBezTo>
                    <a:cubicBezTo>
                      <a:pt x="22" y="12"/>
                      <a:pt x="22" y="11"/>
                      <a:pt x="22" y="10"/>
                    </a:cubicBezTo>
                    <a:cubicBezTo>
                      <a:pt x="23" y="9"/>
                      <a:pt x="24" y="9"/>
                      <a:pt x="24" y="10"/>
                    </a:cubicBezTo>
                    <a:cubicBezTo>
                      <a:pt x="25" y="10"/>
                      <a:pt x="25" y="11"/>
                      <a:pt x="25" y="12"/>
                    </a:cubicBezTo>
                    <a:close/>
                    <a:moveTo>
                      <a:pt x="25" y="6"/>
                    </a:moveTo>
                    <a:cubicBezTo>
                      <a:pt x="25" y="6"/>
                      <a:pt x="26" y="5"/>
                      <a:pt x="27" y="6"/>
                    </a:cubicBezTo>
                    <a:cubicBezTo>
                      <a:pt x="27" y="6"/>
                      <a:pt x="28" y="7"/>
                      <a:pt x="27" y="8"/>
                    </a:cubicBezTo>
                    <a:cubicBezTo>
                      <a:pt x="27" y="9"/>
                      <a:pt x="26" y="9"/>
                      <a:pt x="25" y="8"/>
                    </a:cubicBezTo>
                    <a:cubicBezTo>
                      <a:pt x="24" y="8"/>
                      <a:pt x="24" y="7"/>
                      <a:pt x="25" y="6"/>
                    </a:cubicBezTo>
                    <a:close/>
                    <a:moveTo>
                      <a:pt x="28" y="14"/>
                    </a:moveTo>
                    <a:cubicBezTo>
                      <a:pt x="28" y="15"/>
                      <a:pt x="27" y="15"/>
                      <a:pt x="26" y="14"/>
                    </a:cubicBezTo>
                    <a:cubicBezTo>
                      <a:pt x="25" y="14"/>
                      <a:pt x="25" y="13"/>
                      <a:pt x="25" y="12"/>
                    </a:cubicBezTo>
                    <a:cubicBezTo>
                      <a:pt x="26" y="12"/>
                      <a:pt x="27" y="11"/>
                      <a:pt x="28" y="12"/>
                    </a:cubicBezTo>
                    <a:cubicBezTo>
                      <a:pt x="28" y="12"/>
                      <a:pt x="28" y="13"/>
                      <a:pt x="28" y="14"/>
                    </a:cubicBezTo>
                    <a:close/>
                    <a:moveTo>
                      <a:pt x="30" y="10"/>
                    </a:moveTo>
                    <a:cubicBezTo>
                      <a:pt x="30" y="11"/>
                      <a:pt x="29" y="11"/>
                      <a:pt x="28" y="11"/>
                    </a:cubicBezTo>
                    <a:cubicBezTo>
                      <a:pt x="28" y="10"/>
                      <a:pt x="27" y="9"/>
                      <a:pt x="28" y="9"/>
                    </a:cubicBezTo>
                    <a:cubicBezTo>
                      <a:pt x="28" y="8"/>
                      <a:pt x="29" y="8"/>
                      <a:pt x="30" y="8"/>
                    </a:cubicBezTo>
                    <a:cubicBezTo>
                      <a:pt x="31" y="9"/>
                      <a:pt x="31" y="10"/>
                      <a:pt x="30" y="10"/>
                    </a:cubicBezTo>
                    <a:close/>
                    <a:moveTo>
                      <a:pt x="34" y="13"/>
                    </a:moveTo>
                    <a:cubicBezTo>
                      <a:pt x="33" y="13"/>
                      <a:pt x="32" y="13"/>
                      <a:pt x="32" y="13"/>
                    </a:cubicBezTo>
                    <a:cubicBezTo>
                      <a:pt x="31" y="13"/>
                      <a:pt x="31" y="12"/>
                      <a:pt x="31" y="11"/>
                    </a:cubicBezTo>
                    <a:cubicBezTo>
                      <a:pt x="32" y="10"/>
                      <a:pt x="33" y="10"/>
                      <a:pt x="33" y="10"/>
                    </a:cubicBezTo>
                    <a:cubicBezTo>
                      <a:pt x="34" y="11"/>
                      <a:pt x="34" y="12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2" name="Freeform 222"/>
              <p:cNvSpPr>
                <a:spLocks noEditPoints="1"/>
              </p:cNvSpPr>
              <p:nvPr/>
            </p:nvSpPr>
            <p:spPr bwMode="auto">
              <a:xfrm>
                <a:off x="11390474" y="3939752"/>
                <a:ext cx="473075" cy="247650"/>
              </a:xfrm>
              <a:custGeom>
                <a:avLst/>
                <a:gdLst>
                  <a:gd name="T0" fmla="*/ 38 w 42"/>
                  <a:gd name="T1" fmla="*/ 9 h 22"/>
                  <a:gd name="T2" fmla="*/ 27 w 42"/>
                  <a:gd name="T3" fmla="*/ 0 h 22"/>
                  <a:gd name="T4" fmla="*/ 26 w 42"/>
                  <a:gd name="T5" fmla="*/ 0 h 22"/>
                  <a:gd name="T6" fmla="*/ 26 w 42"/>
                  <a:gd name="T7" fmla="*/ 1 h 22"/>
                  <a:gd name="T8" fmla="*/ 35 w 42"/>
                  <a:gd name="T9" fmla="*/ 9 h 22"/>
                  <a:gd name="T10" fmla="*/ 28 w 42"/>
                  <a:gd name="T11" fmla="*/ 9 h 22"/>
                  <a:gd name="T12" fmla="*/ 23 w 42"/>
                  <a:gd name="T13" fmla="*/ 14 h 22"/>
                  <a:gd name="T14" fmla="*/ 23 w 42"/>
                  <a:gd name="T15" fmla="*/ 14 h 22"/>
                  <a:gd name="T16" fmla="*/ 20 w 42"/>
                  <a:gd name="T17" fmla="*/ 14 h 22"/>
                  <a:gd name="T18" fmla="*/ 20 w 42"/>
                  <a:gd name="T19" fmla="*/ 14 h 22"/>
                  <a:gd name="T20" fmla="*/ 15 w 42"/>
                  <a:gd name="T21" fmla="*/ 9 h 22"/>
                  <a:gd name="T22" fmla="*/ 8 w 42"/>
                  <a:gd name="T23" fmla="*/ 9 h 22"/>
                  <a:gd name="T24" fmla="*/ 17 w 42"/>
                  <a:gd name="T25" fmla="*/ 1 h 22"/>
                  <a:gd name="T26" fmla="*/ 17 w 42"/>
                  <a:gd name="T27" fmla="*/ 0 h 22"/>
                  <a:gd name="T28" fmla="*/ 16 w 42"/>
                  <a:gd name="T29" fmla="*/ 0 h 22"/>
                  <a:gd name="T30" fmla="*/ 5 w 42"/>
                  <a:gd name="T31" fmla="*/ 9 h 22"/>
                  <a:gd name="T32" fmla="*/ 1 w 42"/>
                  <a:gd name="T33" fmla="*/ 13 h 22"/>
                  <a:gd name="T34" fmla="*/ 0 w 42"/>
                  <a:gd name="T35" fmla="*/ 14 h 22"/>
                  <a:gd name="T36" fmla="*/ 0 w 42"/>
                  <a:gd name="T37" fmla="*/ 14 h 22"/>
                  <a:gd name="T38" fmla="*/ 0 w 42"/>
                  <a:gd name="T39" fmla="*/ 18 h 22"/>
                  <a:gd name="T40" fmla="*/ 5 w 42"/>
                  <a:gd name="T41" fmla="*/ 22 h 22"/>
                  <a:gd name="T42" fmla="*/ 15 w 42"/>
                  <a:gd name="T43" fmla="*/ 22 h 22"/>
                  <a:gd name="T44" fmla="*/ 20 w 42"/>
                  <a:gd name="T45" fmla="*/ 18 h 22"/>
                  <a:gd name="T46" fmla="*/ 20 w 42"/>
                  <a:gd name="T47" fmla="*/ 18 h 22"/>
                  <a:gd name="T48" fmla="*/ 23 w 42"/>
                  <a:gd name="T49" fmla="*/ 18 h 22"/>
                  <a:gd name="T50" fmla="*/ 23 w 42"/>
                  <a:gd name="T51" fmla="*/ 18 h 22"/>
                  <a:gd name="T52" fmla="*/ 28 w 42"/>
                  <a:gd name="T53" fmla="*/ 22 h 22"/>
                  <a:gd name="T54" fmla="*/ 38 w 42"/>
                  <a:gd name="T55" fmla="*/ 22 h 22"/>
                  <a:gd name="T56" fmla="*/ 42 w 42"/>
                  <a:gd name="T57" fmla="*/ 18 h 22"/>
                  <a:gd name="T58" fmla="*/ 42 w 42"/>
                  <a:gd name="T59" fmla="*/ 14 h 22"/>
                  <a:gd name="T60" fmla="*/ 38 w 42"/>
                  <a:gd name="T61" fmla="*/ 9 h 22"/>
                  <a:gd name="T62" fmla="*/ 19 w 42"/>
                  <a:gd name="T63" fmla="*/ 18 h 22"/>
                  <a:gd name="T64" fmla="*/ 15 w 42"/>
                  <a:gd name="T65" fmla="*/ 21 h 22"/>
                  <a:gd name="T66" fmla="*/ 5 w 42"/>
                  <a:gd name="T67" fmla="*/ 21 h 22"/>
                  <a:gd name="T68" fmla="*/ 2 w 42"/>
                  <a:gd name="T69" fmla="*/ 18 h 22"/>
                  <a:gd name="T70" fmla="*/ 2 w 42"/>
                  <a:gd name="T71" fmla="*/ 14 h 22"/>
                  <a:gd name="T72" fmla="*/ 2 w 42"/>
                  <a:gd name="T73" fmla="*/ 14 h 22"/>
                  <a:gd name="T74" fmla="*/ 3 w 42"/>
                  <a:gd name="T75" fmla="*/ 13 h 22"/>
                  <a:gd name="T76" fmla="*/ 4 w 42"/>
                  <a:gd name="T77" fmla="*/ 11 h 22"/>
                  <a:gd name="T78" fmla="*/ 5 w 42"/>
                  <a:gd name="T79" fmla="*/ 11 h 22"/>
                  <a:gd name="T80" fmla="*/ 6 w 42"/>
                  <a:gd name="T81" fmla="*/ 11 h 22"/>
                  <a:gd name="T82" fmla="*/ 15 w 42"/>
                  <a:gd name="T83" fmla="*/ 11 h 22"/>
                  <a:gd name="T84" fmla="*/ 19 w 42"/>
                  <a:gd name="T85" fmla="*/ 14 h 22"/>
                  <a:gd name="T86" fmla="*/ 19 w 42"/>
                  <a:gd name="T87" fmla="*/ 15 h 22"/>
                  <a:gd name="T88" fmla="*/ 19 w 42"/>
                  <a:gd name="T89" fmla="*/ 17 h 22"/>
                  <a:gd name="T90" fmla="*/ 19 w 42"/>
                  <a:gd name="T91" fmla="*/ 18 h 22"/>
                  <a:gd name="T92" fmla="*/ 41 w 42"/>
                  <a:gd name="T93" fmla="*/ 18 h 22"/>
                  <a:gd name="T94" fmla="*/ 38 w 42"/>
                  <a:gd name="T95" fmla="*/ 21 h 22"/>
                  <a:gd name="T96" fmla="*/ 28 w 42"/>
                  <a:gd name="T97" fmla="*/ 21 h 22"/>
                  <a:gd name="T98" fmla="*/ 24 w 42"/>
                  <a:gd name="T99" fmla="*/ 18 h 22"/>
                  <a:gd name="T100" fmla="*/ 24 w 42"/>
                  <a:gd name="T101" fmla="*/ 17 h 22"/>
                  <a:gd name="T102" fmla="*/ 24 w 42"/>
                  <a:gd name="T103" fmla="*/ 15 h 22"/>
                  <a:gd name="T104" fmla="*/ 24 w 42"/>
                  <a:gd name="T105" fmla="*/ 14 h 22"/>
                  <a:gd name="T106" fmla="*/ 28 w 42"/>
                  <a:gd name="T107" fmla="*/ 11 h 22"/>
                  <a:gd name="T108" fmla="*/ 37 w 42"/>
                  <a:gd name="T109" fmla="*/ 11 h 22"/>
                  <a:gd name="T110" fmla="*/ 38 w 42"/>
                  <a:gd name="T111" fmla="*/ 11 h 22"/>
                  <a:gd name="T112" fmla="*/ 39 w 42"/>
                  <a:gd name="T113" fmla="*/ 11 h 22"/>
                  <a:gd name="T114" fmla="*/ 40 w 42"/>
                  <a:gd name="T115" fmla="*/ 13 h 22"/>
                  <a:gd name="T116" fmla="*/ 41 w 42"/>
                  <a:gd name="T117" fmla="*/ 14 h 22"/>
                  <a:gd name="T118" fmla="*/ 41 w 42"/>
                  <a:gd name="T119" fmla="*/ 14 h 22"/>
                  <a:gd name="T120" fmla="*/ 41 w 42"/>
                  <a:gd name="T121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" h="22">
                    <a:moveTo>
                      <a:pt x="38" y="9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6" y="0"/>
                      <a:pt x="26" y="0"/>
                    </a:cubicBezTo>
                    <a:cubicBezTo>
                      <a:pt x="25" y="1"/>
                      <a:pt x="26" y="1"/>
                      <a:pt x="26" y="1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5" y="9"/>
                      <a:pt x="23" y="12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2"/>
                      <a:pt x="18" y="9"/>
                      <a:pt x="15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0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10"/>
                      <a:pt x="1" y="11"/>
                      <a:pt x="1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3" y="22"/>
                      <a:pt x="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20" y="20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20"/>
                      <a:pt x="25" y="22"/>
                      <a:pt x="28" y="22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40" y="22"/>
                      <a:pt x="42" y="20"/>
                      <a:pt x="42" y="18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2"/>
                      <a:pt x="40" y="10"/>
                      <a:pt x="38" y="9"/>
                    </a:cubicBezTo>
                    <a:close/>
                    <a:moveTo>
                      <a:pt x="19" y="18"/>
                    </a:moveTo>
                    <a:cubicBezTo>
                      <a:pt x="19" y="19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2" y="19"/>
                      <a:pt x="2" y="18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3"/>
                      <a:pt x="3" y="13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1"/>
                      <a:pt x="19" y="12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7"/>
                      <a:pt x="19" y="17"/>
                      <a:pt x="19" y="17"/>
                    </a:cubicBezTo>
                    <a:lnTo>
                      <a:pt x="19" y="18"/>
                    </a:lnTo>
                    <a:close/>
                    <a:moveTo>
                      <a:pt x="41" y="18"/>
                    </a:moveTo>
                    <a:cubicBezTo>
                      <a:pt x="41" y="19"/>
                      <a:pt x="39" y="21"/>
                      <a:pt x="3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6" y="21"/>
                      <a:pt x="24" y="19"/>
                      <a:pt x="24" y="18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2"/>
                      <a:pt x="26" y="11"/>
                      <a:pt x="28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9" y="11"/>
                    </a:cubicBezTo>
                    <a:cubicBezTo>
                      <a:pt x="39" y="12"/>
                      <a:pt x="40" y="12"/>
                      <a:pt x="40" y="13"/>
                    </a:cubicBezTo>
                    <a:cubicBezTo>
                      <a:pt x="41" y="13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lnTo>
                      <a:pt x="41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3" name="Freeform 224"/>
              <p:cNvSpPr>
                <a:spLocks noEditPoints="1"/>
              </p:cNvSpPr>
              <p:nvPr/>
            </p:nvSpPr>
            <p:spPr bwMode="auto">
              <a:xfrm>
                <a:off x="11412699" y="2642764"/>
                <a:ext cx="439738" cy="315912"/>
              </a:xfrm>
              <a:custGeom>
                <a:avLst/>
                <a:gdLst>
                  <a:gd name="T0" fmla="*/ 35 w 39"/>
                  <a:gd name="T1" fmla="*/ 4 h 28"/>
                  <a:gd name="T2" fmla="*/ 28 w 39"/>
                  <a:gd name="T3" fmla="*/ 3 h 28"/>
                  <a:gd name="T4" fmla="*/ 21 w 39"/>
                  <a:gd name="T5" fmla="*/ 9 h 28"/>
                  <a:gd name="T6" fmla="*/ 18 w 39"/>
                  <a:gd name="T7" fmla="*/ 3 h 28"/>
                  <a:gd name="T8" fmla="*/ 11 w 39"/>
                  <a:gd name="T9" fmla="*/ 0 h 28"/>
                  <a:gd name="T10" fmla="*/ 6 w 39"/>
                  <a:gd name="T11" fmla="*/ 16 h 28"/>
                  <a:gd name="T12" fmla="*/ 20 w 39"/>
                  <a:gd name="T13" fmla="*/ 28 h 28"/>
                  <a:gd name="T14" fmla="*/ 30 w 39"/>
                  <a:gd name="T15" fmla="*/ 20 h 28"/>
                  <a:gd name="T16" fmla="*/ 35 w 39"/>
                  <a:gd name="T17" fmla="*/ 4 h 28"/>
                  <a:gd name="T18" fmla="*/ 11 w 39"/>
                  <a:gd name="T19" fmla="*/ 4 h 28"/>
                  <a:gd name="T20" fmla="*/ 7 w 39"/>
                  <a:gd name="T21" fmla="*/ 8 h 28"/>
                  <a:gd name="T22" fmla="*/ 7 w 39"/>
                  <a:gd name="T23" fmla="*/ 9 h 28"/>
                  <a:gd name="T24" fmla="*/ 6 w 39"/>
                  <a:gd name="T25" fmla="*/ 9 h 28"/>
                  <a:gd name="T26" fmla="*/ 6 w 39"/>
                  <a:gd name="T27" fmla="*/ 9 h 28"/>
                  <a:gd name="T28" fmla="*/ 6 w 39"/>
                  <a:gd name="T29" fmla="*/ 9 h 28"/>
                  <a:gd name="T30" fmla="*/ 6 w 39"/>
                  <a:gd name="T31" fmla="*/ 8 h 28"/>
                  <a:gd name="T32" fmla="*/ 11 w 39"/>
                  <a:gd name="T33" fmla="*/ 3 h 28"/>
                  <a:gd name="T34" fmla="*/ 11 w 39"/>
                  <a:gd name="T35" fmla="*/ 3 h 28"/>
                  <a:gd name="T36" fmla="*/ 12 w 39"/>
                  <a:gd name="T37" fmla="*/ 3 h 28"/>
                  <a:gd name="T38" fmla="*/ 11 w 39"/>
                  <a:gd name="T3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28">
                    <a:moveTo>
                      <a:pt x="35" y="4"/>
                    </a:moveTo>
                    <a:cubicBezTo>
                      <a:pt x="34" y="2"/>
                      <a:pt x="31" y="1"/>
                      <a:pt x="28" y="3"/>
                    </a:cubicBezTo>
                    <a:cubicBezTo>
                      <a:pt x="26" y="4"/>
                      <a:pt x="23" y="8"/>
                      <a:pt x="21" y="9"/>
                    </a:cubicBezTo>
                    <a:cubicBezTo>
                      <a:pt x="18" y="9"/>
                      <a:pt x="19" y="5"/>
                      <a:pt x="18" y="3"/>
                    </a:cubicBezTo>
                    <a:cubicBezTo>
                      <a:pt x="16" y="1"/>
                      <a:pt x="14" y="0"/>
                      <a:pt x="11" y="0"/>
                    </a:cubicBezTo>
                    <a:cubicBezTo>
                      <a:pt x="1" y="2"/>
                      <a:pt x="0" y="11"/>
                      <a:pt x="6" y="16"/>
                    </a:cubicBezTo>
                    <a:cubicBezTo>
                      <a:pt x="12" y="21"/>
                      <a:pt x="14" y="23"/>
                      <a:pt x="20" y="28"/>
                    </a:cubicBezTo>
                    <a:cubicBezTo>
                      <a:pt x="23" y="25"/>
                      <a:pt x="27" y="23"/>
                      <a:pt x="30" y="20"/>
                    </a:cubicBezTo>
                    <a:cubicBezTo>
                      <a:pt x="34" y="16"/>
                      <a:pt x="39" y="10"/>
                      <a:pt x="35" y="4"/>
                    </a:cubicBezTo>
                    <a:close/>
                    <a:moveTo>
                      <a:pt x="11" y="4"/>
                    </a:moveTo>
                    <a:cubicBezTo>
                      <a:pt x="9" y="4"/>
                      <a:pt x="7" y="6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5"/>
                      <a:pt x="8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12" y="4"/>
                      <a:pt x="11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4" name="Freeform 225"/>
              <p:cNvSpPr>
                <a:spLocks/>
              </p:cNvSpPr>
              <p:nvPr/>
            </p:nvSpPr>
            <p:spPr bwMode="auto">
              <a:xfrm>
                <a:off x="10128411" y="793327"/>
                <a:ext cx="473075" cy="11112"/>
              </a:xfrm>
              <a:custGeom>
                <a:avLst/>
                <a:gdLst>
                  <a:gd name="T0" fmla="*/ 1 w 42"/>
                  <a:gd name="T1" fmla="*/ 1 h 1"/>
                  <a:gd name="T2" fmla="*/ 0 w 42"/>
                  <a:gd name="T3" fmla="*/ 0 h 1"/>
                  <a:gd name="T4" fmla="*/ 1 w 42"/>
                  <a:gd name="T5" fmla="*/ 0 h 1"/>
                  <a:gd name="T6" fmla="*/ 41 w 42"/>
                  <a:gd name="T7" fmla="*/ 0 h 1"/>
                  <a:gd name="T8" fmla="*/ 42 w 42"/>
                  <a:gd name="T9" fmla="*/ 0 h 1"/>
                  <a:gd name="T10" fmla="*/ 41 w 42"/>
                  <a:gd name="T11" fmla="*/ 1 h 1"/>
                  <a:gd name="T12" fmla="*/ 1 w 4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0"/>
                    </a:cubicBezTo>
                    <a:cubicBezTo>
                      <a:pt x="42" y="1"/>
                      <a:pt x="41" y="1"/>
                      <a:pt x="41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5" name="Rectangle 226"/>
              <p:cNvSpPr>
                <a:spLocks noChangeArrowheads="1"/>
              </p:cNvSpPr>
              <p:nvPr/>
            </p:nvSpPr>
            <p:spPr bwMode="auto">
              <a:xfrm>
                <a:off x="10185561" y="523452"/>
                <a:ext cx="66675" cy="2365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6" name="Rectangle 227"/>
              <p:cNvSpPr>
                <a:spLocks noChangeArrowheads="1"/>
              </p:cNvSpPr>
              <p:nvPr/>
            </p:nvSpPr>
            <p:spPr bwMode="auto">
              <a:xfrm>
                <a:off x="10285574" y="444077"/>
                <a:ext cx="68263" cy="3159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7" name="Rectangle 228"/>
              <p:cNvSpPr>
                <a:spLocks noChangeArrowheads="1"/>
              </p:cNvSpPr>
              <p:nvPr/>
            </p:nvSpPr>
            <p:spPr bwMode="auto">
              <a:xfrm>
                <a:off x="10387174" y="545677"/>
                <a:ext cx="68263" cy="2143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8" name="Rectangle 229"/>
              <p:cNvSpPr>
                <a:spLocks noChangeArrowheads="1"/>
              </p:cNvSpPr>
              <p:nvPr/>
            </p:nvSpPr>
            <p:spPr bwMode="auto">
              <a:xfrm>
                <a:off x="10488774" y="612352"/>
                <a:ext cx="68263" cy="1476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9" name="Freeform 230"/>
              <p:cNvSpPr>
                <a:spLocks noEditPoints="1"/>
              </p:cNvSpPr>
              <p:nvPr/>
            </p:nvSpPr>
            <p:spPr bwMode="auto">
              <a:xfrm>
                <a:off x="10172861" y="963189"/>
                <a:ext cx="349250" cy="360362"/>
              </a:xfrm>
              <a:custGeom>
                <a:avLst/>
                <a:gdLst>
                  <a:gd name="T0" fmla="*/ 30 w 31"/>
                  <a:gd name="T1" fmla="*/ 20 h 32"/>
                  <a:gd name="T2" fmla="*/ 15 w 31"/>
                  <a:gd name="T3" fmla="*/ 4 h 32"/>
                  <a:gd name="T4" fmla="*/ 12 w 31"/>
                  <a:gd name="T5" fmla="*/ 1 h 32"/>
                  <a:gd name="T6" fmla="*/ 7 w 31"/>
                  <a:gd name="T7" fmla="*/ 1 h 32"/>
                  <a:gd name="T8" fmla="*/ 1 w 31"/>
                  <a:gd name="T9" fmla="*/ 8 h 32"/>
                  <a:gd name="T10" fmla="*/ 1 w 31"/>
                  <a:gd name="T11" fmla="*/ 12 h 32"/>
                  <a:gd name="T12" fmla="*/ 4 w 31"/>
                  <a:gd name="T13" fmla="*/ 15 h 32"/>
                  <a:gd name="T14" fmla="*/ 20 w 31"/>
                  <a:gd name="T15" fmla="*/ 31 h 32"/>
                  <a:gd name="T16" fmla="*/ 20 w 31"/>
                  <a:gd name="T17" fmla="*/ 32 h 32"/>
                  <a:gd name="T18" fmla="*/ 24 w 31"/>
                  <a:gd name="T19" fmla="*/ 25 h 32"/>
                  <a:gd name="T20" fmla="*/ 31 w 31"/>
                  <a:gd name="T21" fmla="*/ 21 h 32"/>
                  <a:gd name="T22" fmla="*/ 30 w 31"/>
                  <a:gd name="T23" fmla="*/ 20 h 32"/>
                  <a:gd name="T24" fmla="*/ 6 w 31"/>
                  <a:gd name="T25" fmla="*/ 7 h 32"/>
                  <a:gd name="T26" fmla="*/ 8 w 31"/>
                  <a:gd name="T27" fmla="*/ 7 h 32"/>
                  <a:gd name="T28" fmla="*/ 20 w 31"/>
                  <a:gd name="T29" fmla="*/ 18 h 32"/>
                  <a:gd name="T30" fmla="*/ 19 w 31"/>
                  <a:gd name="T31" fmla="*/ 20 h 32"/>
                  <a:gd name="T32" fmla="*/ 18 w 31"/>
                  <a:gd name="T33" fmla="*/ 20 h 32"/>
                  <a:gd name="T34" fmla="*/ 6 w 31"/>
                  <a:gd name="T35" fmla="*/ 9 h 32"/>
                  <a:gd name="T36" fmla="*/ 6 w 31"/>
                  <a:gd name="T37" fmla="*/ 7 h 32"/>
                  <a:gd name="T38" fmla="*/ 20 w 31"/>
                  <a:gd name="T39" fmla="*/ 27 h 32"/>
                  <a:gd name="T40" fmla="*/ 18 w 31"/>
                  <a:gd name="T41" fmla="*/ 27 h 32"/>
                  <a:gd name="T42" fmla="*/ 3 w 31"/>
                  <a:gd name="T43" fmla="*/ 12 h 32"/>
                  <a:gd name="T44" fmla="*/ 3 w 31"/>
                  <a:gd name="T45" fmla="*/ 10 h 32"/>
                  <a:gd name="T46" fmla="*/ 5 w 31"/>
                  <a:gd name="T47" fmla="*/ 10 h 32"/>
                  <a:gd name="T48" fmla="*/ 20 w 31"/>
                  <a:gd name="T49" fmla="*/ 25 h 32"/>
                  <a:gd name="T50" fmla="*/ 20 w 31"/>
                  <a:gd name="T51" fmla="*/ 27 h 32"/>
                  <a:gd name="T52" fmla="*/ 27 w 31"/>
                  <a:gd name="T53" fmla="*/ 21 h 32"/>
                  <a:gd name="T54" fmla="*/ 25 w 31"/>
                  <a:gd name="T55" fmla="*/ 21 h 32"/>
                  <a:gd name="T56" fmla="*/ 10 w 31"/>
                  <a:gd name="T57" fmla="*/ 5 h 32"/>
                  <a:gd name="T58" fmla="*/ 10 w 31"/>
                  <a:gd name="T59" fmla="*/ 3 h 32"/>
                  <a:gd name="T60" fmla="*/ 12 w 31"/>
                  <a:gd name="T61" fmla="*/ 3 h 32"/>
                  <a:gd name="T62" fmla="*/ 27 w 31"/>
                  <a:gd name="T63" fmla="*/ 19 h 32"/>
                  <a:gd name="T64" fmla="*/ 27 w 31"/>
                  <a:gd name="T65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" h="32">
                    <a:moveTo>
                      <a:pt x="30" y="20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0"/>
                      <a:pt x="8" y="0"/>
                      <a:pt x="7" y="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9"/>
                      <a:pt x="0" y="11"/>
                      <a:pt x="1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2"/>
                      <a:pt x="20" y="32"/>
                    </a:cubicBezTo>
                    <a:cubicBezTo>
                      <a:pt x="21" y="29"/>
                      <a:pt x="22" y="27"/>
                      <a:pt x="24" y="25"/>
                    </a:cubicBezTo>
                    <a:cubicBezTo>
                      <a:pt x="26" y="23"/>
                      <a:pt x="29" y="22"/>
                      <a:pt x="31" y="21"/>
                    </a:cubicBezTo>
                    <a:cubicBezTo>
                      <a:pt x="31" y="21"/>
                      <a:pt x="31" y="21"/>
                      <a:pt x="30" y="20"/>
                    </a:cubicBezTo>
                    <a:close/>
                    <a:moveTo>
                      <a:pt x="6" y="7"/>
                    </a:moveTo>
                    <a:cubicBezTo>
                      <a:pt x="7" y="7"/>
                      <a:pt x="8" y="6"/>
                      <a:pt x="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9"/>
                      <a:pt x="20" y="20"/>
                      <a:pt x="19" y="20"/>
                    </a:cubicBezTo>
                    <a:cubicBezTo>
                      <a:pt x="19" y="21"/>
                      <a:pt x="18" y="21"/>
                      <a:pt x="18" y="2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7"/>
                    </a:cubicBezTo>
                    <a:close/>
                    <a:moveTo>
                      <a:pt x="20" y="27"/>
                    </a:moveTo>
                    <a:cubicBezTo>
                      <a:pt x="19" y="28"/>
                      <a:pt x="19" y="28"/>
                      <a:pt x="18" y="2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1" y="26"/>
                      <a:pt x="21" y="27"/>
                      <a:pt x="20" y="27"/>
                    </a:cubicBezTo>
                    <a:close/>
                    <a:moveTo>
                      <a:pt x="27" y="21"/>
                    </a:moveTo>
                    <a:cubicBezTo>
                      <a:pt x="26" y="21"/>
                      <a:pt x="25" y="21"/>
                      <a:pt x="25" y="2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4"/>
                      <a:pt x="10" y="3"/>
                    </a:cubicBezTo>
                    <a:cubicBezTo>
                      <a:pt x="10" y="3"/>
                      <a:pt x="11" y="3"/>
                      <a:pt x="12" y="3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9"/>
                      <a:pt x="27" y="20"/>
                      <a:pt x="27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0" name="Freeform 231"/>
              <p:cNvSpPr>
                <a:spLocks/>
              </p:cNvSpPr>
              <p:nvPr/>
            </p:nvSpPr>
            <p:spPr bwMode="auto">
              <a:xfrm>
                <a:off x="10409399" y="1210839"/>
                <a:ext cx="147638" cy="146050"/>
              </a:xfrm>
              <a:custGeom>
                <a:avLst/>
                <a:gdLst>
                  <a:gd name="T0" fmla="*/ 13 w 13"/>
                  <a:gd name="T1" fmla="*/ 10 h 13"/>
                  <a:gd name="T2" fmla="*/ 11 w 13"/>
                  <a:gd name="T3" fmla="*/ 1 h 13"/>
                  <a:gd name="T4" fmla="*/ 11 w 13"/>
                  <a:gd name="T5" fmla="*/ 1 h 13"/>
                  <a:gd name="T6" fmla="*/ 11 w 13"/>
                  <a:gd name="T7" fmla="*/ 0 h 13"/>
                  <a:gd name="T8" fmla="*/ 4 w 13"/>
                  <a:gd name="T9" fmla="*/ 4 h 13"/>
                  <a:gd name="T10" fmla="*/ 0 w 13"/>
                  <a:gd name="T11" fmla="*/ 11 h 13"/>
                  <a:gd name="T12" fmla="*/ 1 w 13"/>
                  <a:gd name="T13" fmla="*/ 11 h 13"/>
                  <a:gd name="T14" fmla="*/ 1 w 13"/>
                  <a:gd name="T15" fmla="*/ 11 h 13"/>
                  <a:gd name="T16" fmla="*/ 9 w 13"/>
                  <a:gd name="T17" fmla="*/ 13 h 13"/>
                  <a:gd name="T18" fmla="*/ 13 w 13"/>
                  <a:gd name="T19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3">
                    <a:moveTo>
                      <a:pt x="13" y="10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1"/>
                      <a:pt x="6" y="2"/>
                      <a:pt x="4" y="4"/>
                    </a:cubicBezTo>
                    <a:cubicBezTo>
                      <a:pt x="2" y="6"/>
                      <a:pt x="1" y="8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2" y="13"/>
                      <a:pt x="13" y="12"/>
                      <a:pt x="13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1" name="Freeform 232"/>
              <p:cNvSpPr>
                <a:spLocks noEditPoints="1"/>
              </p:cNvSpPr>
              <p:nvPr/>
            </p:nvSpPr>
            <p:spPr bwMode="auto">
              <a:xfrm>
                <a:off x="10218899" y="3319039"/>
                <a:ext cx="258763" cy="384175"/>
              </a:xfrm>
              <a:custGeom>
                <a:avLst/>
                <a:gdLst>
                  <a:gd name="T0" fmla="*/ 17 w 23"/>
                  <a:gd name="T1" fmla="*/ 0 h 34"/>
                  <a:gd name="T2" fmla="*/ 6 w 23"/>
                  <a:gd name="T3" fmla="*/ 0 h 34"/>
                  <a:gd name="T4" fmla="*/ 0 w 23"/>
                  <a:gd name="T5" fmla="*/ 6 h 34"/>
                  <a:gd name="T6" fmla="*/ 0 w 23"/>
                  <a:gd name="T7" fmla="*/ 28 h 34"/>
                  <a:gd name="T8" fmla="*/ 6 w 23"/>
                  <a:gd name="T9" fmla="*/ 34 h 34"/>
                  <a:gd name="T10" fmla="*/ 17 w 23"/>
                  <a:gd name="T11" fmla="*/ 34 h 34"/>
                  <a:gd name="T12" fmla="*/ 23 w 23"/>
                  <a:gd name="T13" fmla="*/ 28 h 34"/>
                  <a:gd name="T14" fmla="*/ 23 w 23"/>
                  <a:gd name="T15" fmla="*/ 6 h 34"/>
                  <a:gd name="T16" fmla="*/ 17 w 23"/>
                  <a:gd name="T17" fmla="*/ 0 h 34"/>
                  <a:gd name="T18" fmla="*/ 6 w 23"/>
                  <a:gd name="T19" fmla="*/ 31 h 34"/>
                  <a:gd name="T20" fmla="*/ 4 w 23"/>
                  <a:gd name="T21" fmla="*/ 29 h 34"/>
                  <a:gd name="T22" fmla="*/ 6 w 23"/>
                  <a:gd name="T23" fmla="*/ 26 h 34"/>
                  <a:gd name="T24" fmla="*/ 9 w 23"/>
                  <a:gd name="T25" fmla="*/ 29 h 34"/>
                  <a:gd name="T26" fmla="*/ 6 w 23"/>
                  <a:gd name="T27" fmla="*/ 31 h 34"/>
                  <a:gd name="T28" fmla="*/ 17 w 23"/>
                  <a:gd name="T29" fmla="*/ 31 h 34"/>
                  <a:gd name="T30" fmla="*/ 14 w 23"/>
                  <a:gd name="T31" fmla="*/ 29 h 34"/>
                  <a:gd name="T32" fmla="*/ 17 w 23"/>
                  <a:gd name="T33" fmla="*/ 26 h 34"/>
                  <a:gd name="T34" fmla="*/ 19 w 23"/>
                  <a:gd name="T35" fmla="*/ 29 h 34"/>
                  <a:gd name="T36" fmla="*/ 17 w 23"/>
                  <a:gd name="T37" fmla="*/ 31 h 34"/>
                  <a:gd name="T38" fmla="*/ 21 w 23"/>
                  <a:gd name="T39" fmla="*/ 21 h 34"/>
                  <a:gd name="T40" fmla="*/ 16 w 23"/>
                  <a:gd name="T41" fmla="*/ 26 h 34"/>
                  <a:gd name="T42" fmla="*/ 7 w 23"/>
                  <a:gd name="T43" fmla="*/ 26 h 34"/>
                  <a:gd name="T44" fmla="*/ 2 w 23"/>
                  <a:gd name="T45" fmla="*/ 21 h 34"/>
                  <a:gd name="T46" fmla="*/ 2 w 23"/>
                  <a:gd name="T47" fmla="*/ 6 h 34"/>
                  <a:gd name="T48" fmla="*/ 7 w 23"/>
                  <a:gd name="T49" fmla="*/ 2 h 34"/>
                  <a:gd name="T50" fmla="*/ 16 w 23"/>
                  <a:gd name="T51" fmla="*/ 2 h 34"/>
                  <a:gd name="T52" fmla="*/ 21 w 23"/>
                  <a:gd name="T53" fmla="*/ 6 h 34"/>
                  <a:gd name="T54" fmla="*/ 21 w 23"/>
                  <a:gd name="T55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" h="34">
                    <a:moveTo>
                      <a:pt x="1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3" y="34"/>
                      <a:pt x="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0" y="34"/>
                      <a:pt x="23" y="31"/>
                      <a:pt x="23" y="28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  <a:moveTo>
                      <a:pt x="6" y="31"/>
                    </a:moveTo>
                    <a:cubicBezTo>
                      <a:pt x="5" y="31"/>
                      <a:pt x="4" y="30"/>
                      <a:pt x="4" y="29"/>
                    </a:cubicBezTo>
                    <a:cubicBezTo>
                      <a:pt x="4" y="27"/>
                      <a:pt x="5" y="26"/>
                      <a:pt x="6" y="26"/>
                    </a:cubicBezTo>
                    <a:cubicBezTo>
                      <a:pt x="8" y="26"/>
                      <a:pt x="9" y="27"/>
                      <a:pt x="9" y="29"/>
                    </a:cubicBezTo>
                    <a:cubicBezTo>
                      <a:pt x="9" y="30"/>
                      <a:pt x="8" y="31"/>
                      <a:pt x="6" y="31"/>
                    </a:cubicBezTo>
                    <a:close/>
                    <a:moveTo>
                      <a:pt x="17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7"/>
                      <a:pt x="15" y="26"/>
                      <a:pt x="17" y="26"/>
                    </a:cubicBezTo>
                    <a:cubicBezTo>
                      <a:pt x="18" y="26"/>
                      <a:pt x="19" y="27"/>
                      <a:pt x="19" y="29"/>
                    </a:cubicBezTo>
                    <a:cubicBezTo>
                      <a:pt x="19" y="30"/>
                      <a:pt x="18" y="31"/>
                      <a:pt x="17" y="31"/>
                    </a:cubicBezTo>
                    <a:close/>
                    <a:moveTo>
                      <a:pt x="21" y="21"/>
                    </a:moveTo>
                    <a:cubicBezTo>
                      <a:pt x="21" y="24"/>
                      <a:pt x="19" y="26"/>
                      <a:pt x="16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4" y="26"/>
                      <a:pt x="2" y="24"/>
                      <a:pt x="2" y="2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4" y="2"/>
                      <a:pt x="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2"/>
                      <a:pt x="21" y="4"/>
                      <a:pt x="21" y="6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2" name="Freeform 233"/>
              <p:cNvSpPr>
                <a:spLocks/>
              </p:cNvSpPr>
              <p:nvPr/>
            </p:nvSpPr>
            <p:spPr bwMode="auto">
              <a:xfrm>
                <a:off x="10488774" y="3319039"/>
                <a:ext cx="22225" cy="384175"/>
              </a:xfrm>
              <a:custGeom>
                <a:avLst/>
                <a:gdLst>
                  <a:gd name="T0" fmla="*/ 0 w 14"/>
                  <a:gd name="T1" fmla="*/ 0 h 242"/>
                  <a:gd name="T2" fmla="*/ 0 w 14"/>
                  <a:gd name="T3" fmla="*/ 164 h 242"/>
                  <a:gd name="T4" fmla="*/ 0 w 14"/>
                  <a:gd name="T5" fmla="*/ 164 h 242"/>
                  <a:gd name="T6" fmla="*/ 0 w 14"/>
                  <a:gd name="T7" fmla="*/ 242 h 242"/>
                  <a:gd name="T8" fmla="*/ 14 w 14"/>
                  <a:gd name="T9" fmla="*/ 242 h 242"/>
                  <a:gd name="T10" fmla="*/ 14 w 14"/>
                  <a:gd name="T11" fmla="*/ 164 h 242"/>
                  <a:gd name="T12" fmla="*/ 14 w 14"/>
                  <a:gd name="T13" fmla="*/ 149 h 242"/>
                  <a:gd name="T14" fmla="*/ 14 w 14"/>
                  <a:gd name="T15" fmla="*/ 0 h 242"/>
                  <a:gd name="T16" fmla="*/ 0 w 14"/>
                  <a:gd name="T17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42">
                    <a:moveTo>
                      <a:pt x="0" y="0"/>
                    </a:moveTo>
                    <a:lnTo>
                      <a:pt x="0" y="164"/>
                    </a:lnTo>
                    <a:lnTo>
                      <a:pt x="0" y="164"/>
                    </a:lnTo>
                    <a:lnTo>
                      <a:pt x="0" y="242"/>
                    </a:lnTo>
                    <a:lnTo>
                      <a:pt x="14" y="242"/>
                    </a:lnTo>
                    <a:lnTo>
                      <a:pt x="14" y="164"/>
                    </a:lnTo>
                    <a:lnTo>
                      <a:pt x="14" y="149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3" name="Freeform 234"/>
              <p:cNvSpPr>
                <a:spLocks/>
              </p:cNvSpPr>
              <p:nvPr/>
            </p:nvSpPr>
            <p:spPr bwMode="auto">
              <a:xfrm>
                <a:off x="10364949" y="3984202"/>
                <a:ext cx="22225" cy="34925"/>
              </a:xfrm>
              <a:custGeom>
                <a:avLst/>
                <a:gdLst>
                  <a:gd name="T0" fmla="*/ 7 w 14"/>
                  <a:gd name="T1" fmla="*/ 7 h 22"/>
                  <a:gd name="T2" fmla="*/ 7 w 14"/>
                  <a:gd name="T3" fmla="*/ 7 h 22"/>
                  <a:gd name="T4" fmla="*/ 0 w 14"/>
                  <a:gd name="T5" fmla="*/ 7 h 22"/>
                  <a:gd name="T6" fmla="*/ 0 w 14"/>
                  <a:gd name="T7" fmla="*/ 0 h 22"/>
                  <a:gd name="T8" fmla="*/ 7 w 14"/>
                  <a:gd name="T9" fmla="*/ 0 h 22"/>
                  <a:gd name="T10" fmla="*/ 14 w 14"/>
                  <a:gd name="T11" fmla="*/ 0 h 22"/>
                  <a:gd name="T12" fmla="*/ 14 w 14"/>
                  <a:gd name="T13" fmla="*/ 22 h 22"/>
                  <a:gd name="T14" fmla="*/ 7 w 14"/>
                  <a:gd name="T15" fmla="*/ 22 h 22"/>
                  <a:gd name="T16" fmla="*/ 7 w 14"/>
                  <a:gd name="T17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2">
                    <a:moveTo>
                      <a:pt x="7" y="7"/>
                    </a:moveTo>
                    <a:lnTo>
                      <a:pt x="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4" y="0"/>
                    </a:lnTo>
                    <a:lnTo>
                      <a:pt x="14" y="22"/>
                    </a:lnTo>
                    <a:lnTo>
                      <a:pt x="7" y="22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4" name="Freeform 235"/>
              <p:cNvSpPr>
                <a:spLocks noEditPoints="1"/>
              </p:cNvSpPr>
              <p:nvPr/>
            </p:nvSpPr>
            <p:spPr bwMode="auto">
              <a:xfrm>
                <a:off x="10387174" y="3984202"/>
                <a:ext cx="34925" cy="34925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3 h 3"/>
                  <a:gd name="T4" fmla="*/ 0 w 3"/>
                  <a:gd name="T5" fmla="*/ 1 h 3"/>
                  <a:gd name="T6" fmla="*/ 1 w 3"/>
                  <a:gd name="T7" fmla="*/ 0 h 3"/>
                  <a:gd name="T8" fmla="*/ 3 w 3"/>
                  <a:gd name="T9" fmla="*/ 1 h 3"/>
                  <a:gd name="T10" fmla="*/ 1 w 3"/>
                  <a:gd name="T11" fmla="*/ 1 h 3"/>
                  <a:gd name="T12" fmla="*/ 1 w 3"/>
                  <a:gd name="T13" fmla="*/ 2 h 3"/>
                  <a:gd name="T14" fmla="*/ 2 w 3"/>
                  <a:gd name="T15" fmla="*/ 1 h 3"/>
                  <a:gd name="T16" fmla="*/ 1 w 3"/>
                  <a:gd name="T17" fmla="*/ 1 h 3"/>
                  <a:gd name="T18" fmla="*/ 1 w 3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2"/>
                      <a:pt x="2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1"/>
                    </a:cubicBezTo>
                    <a:close/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5" name="Freeform 236"/>
              <p:cNvSpPr>
                <a:spLocks noEditPoints="1"/>
              </p:cNvSpPr>
              <p:nvPr/>
            </p:nvSpPr>
            <p:spPr bwMode="auto">
              <a:xfrm>
                <a:off x="10422099" y="3984202"/>
                <a:ext cx="22225" cy="34925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3 h 3"/>
                  <a:gd name="T4" fmla="*/ 0 w 2"/>
                  <a:gd name="T5" fmla="*/ 1 h 3"/>
                  <a:gd name="T6" fmla="*/ 1 w 2"/>
                  <a:gd name="T7" fmla="*/ 0 h 3"/>
                  <a:gd name="T8" fmla="*/ 2 w 2"/>
                  <a:gd name="T9" fmla="*/ 1 h 3"/>
                  <a:gd name="T10" fmla="*/ 0 w 2"/>
                  <a:gd name="T11" fmla="*/ 1 h 3"/>
                  <a:gd name="T12" fmla="*/ 1 w 2"/>
                  <a:gd name="T13" fmla="*/ 2 h 3"/>
                  <a:gd name="T14" fmla="*/ 1 w 2"/>
                  <a:gd name="T15" fmla="*/ 1 h 3"/>
                  <a:gd name="T16" fmla="*/ 1 w 2"/>
                  <a:gd name="T17" fmla="*/ 1 h 3"/>
                  <a:gd name="T18" fmla="*/ 0 w 2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2"/>
                      <a:pt x="2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  <a:moveTo>
                      <a:pt x="0" y="1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6" name="Freeform 237"/>
              <p:cNvSpPr>
                <a:spLocks noEditPoints="1"/>
              </p:cNvSpPr>
              <p:nvPr/>
            </p:nvSpPr>
            <p:spPr bwMode="auto">
              <a:xfrm>
                <a:off x="10252236" y="3928639"/>
                <a:ext cx="225425" cy="382587"/>
              </a:xfrm>
              <a:custGeom>
                <a:avLst/>
                <a:gdLst>
                  <a:gd name="T0" fmla="*/ 3 w 20"/>
                  <a:gd name="T1" fmla="*/ 0 h 34"/>
                  <a:gd name="T2" fmla="*/ 0 w 20"/>
                  <a:gd name="T3" fmla="*/ 30 h 34"/>
                  <a:gd name="T4" fmla="*/ 16 w 20"/>
                  <a:gd name="T5" fmla="*/ 34 h 34"/>
                  <a:gd name="T6" fmla="*/ 20 w 20"/>
                  <a:gd name="T7" fmla="*/ 3 h 34"/>
                  <a:gd name="T8" fmla="*/ 5 w 20"/>
                  <a:gd name="T9" fmla="*/ 30 h 34"/>
                  <a:gd name="T10" fmla="*/ 5 w 20"/>
                  <a:gd name="T11" fmla="*/ 26 h 34"/>
                  <a:gd name="T12" fmla="*/ 5 w 20"/>
                  <a:gd name="T13" fmla="*/ 30 h 34"/>
                  <a:gd name="T14" fmla="*/ 3 w 20"/>
                  <a:gd name="T15" fmla="*/ 22 h 34"/>
                  <a:gd name="T16" fmla="*/ 7 w 20"/>
                  <a:gd name="T17" fmla="*/ 22 h 34"/>
                  <a:gd name="T18" fmla="*/ 5 w 20"/>
                  <a:gd name="T19" fmla="*/ 20 h 34"/>
                  <a:gd name="T20" fmla="*/ 5 w 20"/>
                  <a:gd name="T21" fmla="*/ 16 h 34"/>
                  <a:gd name="T22" fmla="*/ 5 w 20"/>
                  <a:gd name="T23" fmla="*/ 20 h 34"/>
                  <a:gd name="T24" fmla="*/ 3 w 20"/>
                  <a:gd name="T25" fmla="*/ 12 h 34"/>
                  <a:gd name="T26" fmla="*/ 8 w 20"/>
                  <a:gd name="T27" fmla="*/ 11 h 34"/>
                  <a:gd name="T28" fmla="*/ 9 w 20"/>
                  <a:gd name="T29" fmla="*/ 13 h 34"/>
                  <a:gd name="T30" fmla="*/ 4 w 20"/>
                  <a:gd name="T31" fmla="*/ 14 h 34"/>
                  <a:gd name="T32" fmla="*/ 10 w 20"/>
                  <a:gd name="T33" fmla="*/ 30 h 34"/>
                  <a:gd name="T34" fmla="*/ 10 w 20"/>
                  <a:gd name="T35" fmla="*/ 26 h 34"/>
                  <a:gd name="T36" fmla="*/ 10 w 20"/>
                  <a:gd name="T37" fmla="*/ 30 h 34"/>
                  <a:gd name="T38" fmla="*/ 8 w 20"/>
                  <a:gd name="T39" fmla="*/ 22 h 34"/>
                  <a:gd name="T40" fmla="*/ 12 w 20"/>
                  <a:gd name="T41" fmla="*/ 22 h 34"/>
                  <a:gd name="T42" fmla="*/ 10 w 20"/>
                  <a:gd name="T43" fmla="*/ 20 h 34"/>
                  <a:gd name="T44" fmla="*/ 10 w 20"/>
                  <a:gd name="T45" fmla="*/ 16 h 34"/>
                  <a:gd name="T46" fmla="*/ 10 w 20"/>
                  <a:gd name="T47" fmla="*/ 20 h 34"/>
                  <a:gd name="T48" fmla="*/ 11 w 20"/>
                  <a:gd name="T49" fmla="*/ 12 h 34"/>
                  <a:gd name="T50" fmla="*/ 16 w 20"/>
                  <a:gd name="T51" fmla="*/ 11 h 34"/>
                  <a:gd name="T52" fmla="*/ 17 w 20"/>
                  <a:gd name="T53" fmla="*/ 13 h 34"/>
                  <a:gd name="T54" fmla="*/ 12 w 20"/>
                  <a:gd name="T55" fmla="*/ 14 h 34"/>
                  <a:gd name="T56" fmla="*/ 15 w 20"/>
                  <a:gd name="T57" fmla="*/ 30 h 34"/>
                  <a:gd name="T58" fmla="*/ 15 w 20"/>
                  <a:gd name="T59" fmla="*/ 26 h 34"/>
                  <a:gd name="T60" fmla="*/ 15 w 20"/>
                  <a:gd name="T61" fmla="*/ 30 h 34"/>
                  <a:gd name="T62" fmla="*/ 13 w 20"/>
                  <a:gd name="T63" fmla="*/ 22 h 34"/>
                  <a:gd name="T64" fmla="*/ 17 w 20"/>
                  <a:gd name="T65" fmla="*/ 22 h 34"/>
                  <a:gd name="T66" fmla="*/ 15 w 20"/>
                  <a:gd name="T67" fmla="*/ 20 h 34"/>
                  <a:gd name="T68" fmla="*/ 15 w 20"/>
                  <a:gd name="T69" fmla="*/ 16 h 34"/>
                  <a:gd name="T70" fmla="*/ 15 w 20"/>
                  <a:gd name="T71" fmla="*/ 20 h 34"/>
                  <a:gd name="T72" fmla="*/ 16 w 20"/>
                  <a:gd name="T73" fmla="*/ 9 h 34"/>
                  <a:gd name="T74" fmla="*/ 2 w 20"/>
                  <a:gd name="T75" fmla="*/ 7 h 34"/>
                  <a:gd name="T76" fmla="*/ 4 w 20"/>
                  <a:gd name="T77" fmla="*/ 2 h 34"/>
                  <a:gd name="T78" fmla="*/ 18 w 20"/>
                  <a:gd name="T7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" h="34">
                    <a:moveTo>
                      <a:pt x="1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8" y="34"/>
                      <a:pt x="20" y="32"/>
                      <a:pt x="20" y="3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18" y="0"/>
                      <a:pt x="16" y="0"/>
                    </a:cubicBezTo>
                    <a:close/>
                    <a:moveTo>
                      <a:pt x="5" y="30"/>
                    </a:moveTo>
                    <a:cubicBezTo>
                      <a:pt x="4" y="30"/>
                      <a:pt x="3" y="29"/>
                      <a:pt x="3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6" y="26"/>
                      <a:pt x="7" y="27"/>
                      <a:pt x="7" y="28"/>
                    </a:cubicBezTo>
                    <a:cubicBezTo>
                      <a:pt x="7" y="29"/>
                      <a:pt x="6" y="30"/>
                      <a:pt x="5" y="30"/>
                    </a:cubicBezTo>
                    <a:close/>
                    <a:moveTo>
                      <a:pt x="5" y="24"/>
                    </a:moveTo>
                    <a:cubicBezTo>
                      <a:pt x="4" y="24"/>
                      <a:pt x="3" y="24"/>
                      <a:pt x="3" y="22"/>
                    </a:cubicBezTo>
                    <a:cubicBezTo>
                      <a:pt x="3" y="21"/>
                      <a:pt x="4" y="20"/>
                      <a:pt x="5" y="20"/>
                    </a:cubicBezTo>
                    <a:cubicBezTo>
                      <a:pt x="6" y="20"/>
                      <a:pt x="7" y="21"/>
                      <a:pt x="7" y="22"/>
                    </a:cubicBezTo>
                    <a:cubicBezTo>
                      <a:pt x="7" y="24"/>
                      <a:pt x="6" y="24"/>
                      <a:pt x="5" y="24"/>
                    </a:cubicBezTo>
                    <a:close/>
                    <a:moveTo>
                      <a:pt x="5" y="20"/>
                    </a:moveTo>
                    <a:cubicBezTo>
                      <a:pt x="4" y="20"/>
                      <a:pt x="3" y="19"/>
                      <a:pt x="3" y="18"/>
                    </a:cubicBezTo>
                    <a:cubicBezTo>
                      <a:pt x="3" y="17"/>
                      <a:pt x="4" y="16"/>
                      <a:pt x="5" y="16"/>
                    </a:cubicBezTo>
                    <a:cubicBezTo>
                      <a:pt x="6" y="16"/>
                      <a:pt x="7" y="17"/>
                      <a:pt x="7" y="18"/>
                    </a:cubicBezTo>
                    <a:cubicBezTo>
                      <a:pt x="7" y="19"/>
                      <a:pt x="6" y="20"/>
                      <a:pt x="5" y="20"/>
                    </a:cubicBezTo>
                    <a:close/>
                    <a:moveTo>
                      <a:pt x="3" y="13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4" y="11"/>
                      <a:pt x="4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3" y="14"/>
                      <a:pt x="3" y="13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8" y="29"/>
                      <a:pt x="8" y="28"/>
                    </a:cubicBezTo>
                    <a:cubicBezTo>
                      <a:pt x="8" y="27"/>
                      <a:pt x="9" y="26"/>
                      <a:pt x="10" y="26"/>
                    </a:cubicBezTo>
                    <a:cubicBezTo>
                      <a:pt x="11" y="26"/>
                      <a:pt x="12" y="27"/>
                      <a:pt x="12" y="28"/>
                    </a:cubicBezTo>
                    <a:cubicBezTo>
                      <a:pt x="12" y="29"/>
                      <a:pt x="11" y="30"/>
                      <a:pt x="10" y="30"/>
                    </a:cubicBezTo>
                    <a:close/>
                    <a:moveTo>
                      <a:pt x="10" y="24"/>
                    </a:moveTo>
                    <a:cubicBezTo>
                      <a:pt x="9" y="24"/>
                      <a:pt x="8" y="24"/>
                      <a:pt x="8" y="22"/>
                    </a:cubicBezTo>
                    <a:cubicBezTo>
                      <a:pt x="8" y="21"/>
                      <a:pt x="9" y="20"/>
                      <a:pt x="10" y="20"/>
                    </a:cubicBezTo>
                    <a:cubicBezTo>
                      <a:pt x="11" y="20"/>
                      <a:pt x="12" y="21"/>
                      <a:pt x="12" y="22"/>
                    </a:cubicBezTo>
                    <a:cubicBezTo>
                      <a:pt x="12" y="24"/>
                      <a:pt x="11" y="24"/>
                      <a:pt x="10" y="24"/>
                    </a:cubicBezTo>
                    <a:close/>
                    <a:moveTo>
                      <a:pt x="10" y="20"/>
                    </a:moveTo>
                    <a:cubicBezTo>
                      <a:pt x="9" y="20"/>
                      <a:pt x="8" y="19"/>
                      <a:pt x="8" y="18"/>
                    </a:cubicBezTo>
                    <a:cubicBezTo>
                      <a:pt x="8" y="17"/>
                      <a:pt x="9" y="16"/>
                      <a:pt x="10" y="16"/>
                    </a:cubicBezTo>
                    <a:cubicBezTo>
                      <a:pt x="11" y="16"/>
                      <a:pt x="12" y="17"/>
                      <a:pt x="12" y="18"/>
                    </a:cubicBezTo>
                    <a:cubicBezTo>
                      <a:pt x="12" y="19"/>
                      <a:pt x="11" y="20"/>
                      <a:pt x="10" y="20"/>
                    </a:cubicBezTo>
                    <a:close/>
                    <a:moveTo>
                      <a:pt x="11" y="13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7" y="12"/>
                      <a:pt x="17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4"/>
                      <a:pt x="16" y="14"/>
                      <a:pt x="16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1" y="14"/>
                      <a:pt x="11" y="14"/>
                      <a:pt x="11" y="13"/>
                    </a:cubicBezTo>
                    <a:close/>
                    <a:moveTo>
                      <a:pt x="15" y="30"/>
                    </a:moveTo>
                    <a:cubicBezTo>
                      <a:pt x="14" y="30"/>
                      <a:pt x="13" y="29"/>
                      <a:pt x="13" y="28"/>
                    </a:cubicBezTo>
                    <a:cubicBezTo>
                      <a:pt x="13" y="27"/>
                      <a:pt x="14" y="26"/>
                      <a:pt x="15" y="26"/>
                    </a:cubicBezTo>
                    <a:cubicBezTo>
                      <a:pt x="16" y="26"/>
                      <a:pt x="17" y="27"/>
                      <a:pt x="17" y="28"/>
                    </a:cubicBezTo>
                    <a:cubicBezTo>
                      <a:pt x="17" y="29"/>
                      <a:pt x="16" y="30"/>
                      <a:pt x="15" y="30"/>
                    </a:cubicBezTo>
                    <a:close/>
                    <a:moveTo>
                      <a:pt x="15" y="24"/>
                    </a:moveTo>
                    <a:cubicBezTo>
                      <a:pt x="14" y="24"/>
                      <a:pt x="13" y="24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7" y="21"/>
                      <a:pt x="17" y="22"/>
                    </a:cubicBezTo>
                    <a:cubicBezTo>
                      <a:pt x="17" y="24"/>
                      <a:pt x="16" y="24"/>
                      <a:pt x="15" y="24"/>
                    </a:cubicBezTo>
                    <a:close/>
                    <a:moveTo>
                      <a:pt x="15" y="20"/>
                    </a:moveTo>
                    <a:cubicBezTo>
                      <a:pt x="14" y="20"/>
                      <a:pt x="13" y="19"/>
                      <a:pt x="13" y="18"/>
                    </a:cubicBezTo>
                    <a:cubicBezTo>
                      <a:pt x="13" y="17"/>
                      <a:pt x="14" y="16"/>
                      <a:pt x="15" y="16"/>
                    </a:cubicBezTo>
                    <a:cubicBezTo>
                      <a:pt x="16" y="16"/>
                      <a:pt x="17" y="17"/>
                      <a:pt x="17" y="18"/>
                    </a:cubicBezTo>
                    <a:cubicBezTo>
                      <a:pt x="17" y="19"/>
                      <a:pt x="16" y="20"/>
                      <a:pt x="15" y="20"/>
                    </a:cubicBezTo>
                    <a:close/>
                    <a:moveTo>
                      <a:pt x="18" y="7"/>
                    </a:moveTo>
                    <a:cubicBezTo>
                      <a:pt x="18" y="8"/>
                      <a:pt x="17" y="9"/>
                      <a:pt x="16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9"/>
                      <a:pt x="2" y="8"/>
                      <a:pt x="2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3" y="2"/>
                      <a:pt x="4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2"/>
                      <a:pt x="18" y="4"/>
                      <a:pt x="18" y="5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7" name="Freeform 238"/>
              <p:cNvSpPr>
                <a:spLocks noEditPoints="1"/>
              </p:cNvSpPr>
              <p:nvPr/>
            </p:nvSpPr>
            <p:spPr bwMode="auto">
              <a:xfrm>
                <a:off x="10207786" y="2068089"/>
                <a:ext cx="314325" cy="428625"/>
              </a:xfrm>
              <a:custGeom>
                <a:avLst/>
                <a:gdLst>
                  <a:gd name="T0" fmla="*/ 27 w 28"/>
                  <a:gd name="T1" fmla="*/ 17 h 38"/>
                  <a:gd name="T2" fmla="*/ 25 w 28"/>
                  <a:gd name="T3" fmla="*/ 19 h 38"/>
                  <a:gd name="T4" fmla="*/ 24 w 28"/>
                  <a:gd name="T5" fmla="*/ 17 h 38"/>
                  <a:gd name="T6" fmla="*/ 22 w 28"/>
                  <a:gd name="T7" fmla="*/ 16 h 38"/>
                  <a:gd name="T8" fmla="*/ 22 w 28"/>
                  <a:gd name="T9" fmla="*/ 19 h 38"/>
                  <a:gd name="T10" fmla="*/ 20 w 28"/>
                  <a:gd name="T11" fmla="*/ 5 h 38"/>
                  <a:gd name="T12" fmla="*/ 8 w 28"/>
                  <a:gd name="T13" fmla="*/ 5 h 38"/>
                  <a:gd name="T14" fmla="*/ 6 w 28"/>
                  <a:gd name="T15" fmla="*/ 19 h 38"/>
                  <a:gd name="T16" fmla="*/ 6 w 28"/>
                  <a:gd name="T17" fmla="*/ 16 h 38"/>
                  <a:gd name="T18" fmla="*/ 4 w 28"/>
                  <a:gd name="T19" fmla="*/ 17 h 38"/>
                  <a:gd name="T20" fmla="*/ 2 w 28"/>
                  <a:gd name="T21" fmla="*/ 19 h 38"/>
                  <a:gd name="T22" fmla="*/ 1 w 28"/>
                  <a:gd name="T23" fmla="*/ 17 h 38"/>
                  <a:gd name="T24" fmla="*/ 0 w 28"/>
                  <a:gd name="T25" fmla="*/ 20 h 38"/>
                  <a:gd name="T26" fmla="*/ 1 w 28"/>
                  <a:gd name="T27" fmla="*/ 23 h 38"/>
                  <a:gd name="T28" fmla="*/ 2 w 28"/>
                  <a:gd name="T29" fmla="*/ 22 h 38"/>
                  <a:gd name="T30" fmla="*/ 4 w 28"/>
                  <a:gd name="T31" fmla="*/ 21 h 38"/>
                  <a:gd name="T32" fmla="*/ 12 w 28"/>
                  <a:gd name="T33" fmla="*/ 30 h 38"/>
                  <a:gd name="T34" fmla="*/ 5 w 28"/>
                  <a:gd name="T35" fmla="*/ 36 h 38"/>
                  <a:gd name="T36" fmla="*/ 23 w 28"/>
                  <a:gd name="T37" fmla="*/ 38 h 38"/>
                  <a:gd name="T38" fmla="*/ 15 w 28"/>
                  <a:gd name="T39" fmla="*/ 36 h 38"/>
                  <a:gd name="T40" fmla="*/ 21 w 28"/>
                  <a:gd name="T41" fmla="*/ 27 h 38"/>
                  <a:gd name="T42" fmla="*/ 25 w 28"/>
                  <a:gd name="T43" fmla="*/ 21 h 38"/>
                  <a:gd name="T44" fmla="*/ 27 w 28"/>
                  <a:gd name="T45" fmla="*/ 23 h 38"/>
                  <a:gd name="T46" fmla="*/ 27 w 28"/>
                  <a:gd name="T47" fmla="*/ 21 h 38"/>
                  <a:gd name="T48" fmla="*/ 27 w 28"/>
                  <a:gd name="T49" fmla="*/ 19 h 38"/>
                  <a:gd name="T50" fmla="*/ 17 w 28"/>
                  <a:gd name="T51" fmla="*/ 4 h 38"/>
                  <a:gd name="T52" fmla="*/ 18 w 28"/>
                  <a:gd name="T53" fmla="*/ 8 h 38"/>
                  <a:gd name="T54" fmla="*/ 16 w 28"/>
                  <a:gd name="T55" fmla="*/ 8 h 38"/>
                  <a:gd name="T56" fmla="*/ 19 w 28"/>
                  <a:gd name="T57" fmla="*/ 25 h 38"/>
                  <a:gd name="T58" fmla="*/ 9 w 28"/>
                  <a:gd name="T59" fmla="*/ 25 h 38"/>
                  <a:gd name="T60" fmla="*/ 8 w 28"/>
                  <a:gd name="T61" fmla="*/ 21 h 38"/>
                  <a:gd name="T62" fmla="*/ 14 w 28"/>
                  <a:gd name="T63" fmla="*/ 27 h 38"/>
                  <a:gd name="T64" fmla="*/ 20 w 28"/>
                  <a:gd name="T65" fmla="*/ 21 h 38"/>
                  <a:gd name="T66" fmla="*/ 19 w 28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" h="38">
                    <a:moveTo>
                      <a:pt x="27" y="19"/>
                    </a:moveTo>
                    <a:cubicBezTo>
                      <a:pt x="27" y="17"/>
                      <a:pt x="27" y="17"/>
                      <a:pt x="27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17" y="0"/>
                      <a:pt x="14" y="0"/>
                    </a:cubicBezTo>
                    <a:cubicBezTo>
                      <a:pt x="11" y="0"/>
                      <a:pt x="8" y="2"/>
                      <a:pt x="8" y="5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8"/>
                      <a:pt x="6" y="18"/>
                      <a:pt x="6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4"/>
                      <a:pt x="6" y="26"/>
                      <a:pt x="7" y="27"/>
                    </a:cubicBezTo>
                    <a:cubicBezTo>
                      <a:pt x="8" y="29"/>
                      <a:pt x="10" y="30"/>
                      <a:pt x="12" y="30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8" y="30"/>
                      <a:pt x="20" y="29"/>
                      <a:pt x="21" y="27"/>
                    </a:cubicBezTo>
                    <a:cubicBezTo>
                      <a:pt x="22" y="26"/>
                      <a:pt x="23" y="24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8" y="20"/>
                      <a:pt x="28" y="20"/>
                    </a:cubicBezTo>
                    <a:cubicBezTo>
                      <a:pt x="28" y="20"/>
                      <a:pt x="27" y="19"/>
                      <a:pt x="27" y="19"/>
                    </a:cubicBezTo>
                    <a:close/>
                    <a:moveTo>
                      <a:pt x="16" y="5"/>
                    </a:moveTo>
                    <a:cubicBezTo>
                      <a:pt x="16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9"/>
                      <a:pt x="17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5"/>
                    </a:lnTo>
                    <a:close/>
                    <a:moveTo>
                      <a:pt x="19" y="25"/>
                    </a:moveTo>
                    <a:cubicBezTo>
                      <a:pt x="18" y="27"/>
                      <a:pt x="16" y="28"/>
                      <a:pt x="14" y="28"/>
                    </a:cubicBezTo>
                    <a:cubicBezTo>
                      <a:pt x="12" y="28"/>
                      <a:pt x="10" y="27"/>
                      <a:pt x="9" y="25"/>
                    </a:cubicBezTo>
                    <a:cubicBezTo>
                      <a:pt x="8" y="24"/>
                      <a:pt x="7" y="23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4"/>
                      <a:pt x="11" y="27"/>
                      <a:pt x="14" y="27"/>
                    </a:cubicBezTo>
                    <a:cubicBezTo>
                      <a:pt x="17" y="27"/>
                      <a:pt x="20" y="24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3"/>
                      <a:pt x="20" y="24"/>
                      <a:pt x="19" y="2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8" name="Freeform 239"/>
              <p:cNvSpPr>
                <a:spLocks noEditPoints="1"/>
              </p:cNvSpPr>
              <p:nvPr/>
            </p:nvSpPr>
            <p:spPr bwMode="auto">
              <a:xfrm>
                <a:off x="10218899" y="1537864"/>
                <a:ext cx="292100" cy="382587"/>
              </a:xfrm>
              <a:custGeom>
                <a:avLst/>
                <a:gdLst>
                  <a:gd name="T0" fmla="*/ 26 w 26"/>
                  <a:gd name="T1" fmla="*/ 10 h 34"/>
                  <a:gd name="T2" fmla="*/ 25 w 26"/>
                  <a:gd name="T3" fmla="*/ 8 h 34"/>
                  <a:gd name="T4" fmla="*/ 17 w 26"/>
                  <a:gd name="T5" fmla="*/ 1 h 34"/>
                  <a:gd name="T6" fmla="*/ 15 w 26"/>
                  <a:gd name="T7" fmla="*/ 0 h 34"/>
                  <a:gd name="T8" fmla="*/ 15 w 26"/>
                  <a:gd name="T9" fmla="*/ 0 h 34"/>
                  <a:gd name="T10" fmla="*/ 15 w 26"/>
                  <a:gd name="T11" fmla="*/ 0 h 34"/>
                  <a:gd name="T12" fmla="*/ 4 w 26"/>
                  <a:gd name="T13" fmla="*/ 0 h 34"/>
                  <a:gd name="T14" fmla="*/ 0 w 26"/>
                  <a:gd name="T15" fmla="*/ 4 h 34"/>
                  <a:gd name="T16" fmla="*/ 0 w 26"/>
                  <a:gd name="T17" fmla="*/ 30 h 34"/>
                  <a:gd name="T18" fmla="*/ 4 w 26"/>
                  <a:gd name="T19" fmla="*/ 34 h 34"/>
                  <a:gd name="T20" fmla="*/ 22 w 26"/>
                  <a:gd name="T21" fmla="*/ 34 h 34"/>
                  <a:gd name="T22" fmla="*/ 26 w 26"/>
                  <a:gd name="T23" fmla="*/ 30 h 34"/>
                  <a:gd name="T24" fmla="*/ 26 w 26"/>
                  <a:gd name="T25" fmla="*/ 10 h 34"/>
                  <a:gd name="T26" fmla="*/ 16 w 26"/>
                  <a:gd name="T27" fmla="*/ 3 h 34"/>
                  <a:gd name="T28" fmla="*/ 22 w 26"/>
                  <a:gd name="T29" fmla="*/ 9 h 34"/>
                  <a:gd name="T30" fmla="*/ 18 w 26"/>
                  <a:gd name="T31" fmla="*/ 9 h 34"/>
                  <a:gd name="T32" fmla="*/ 16 w 26"/>
                  <a:gd name="T33" fmla="*/ 8 h 34"/>
                  <a:gd name="T34" fmla="*/ 16 w 26"/>
                  <a:gd name="T35" fmla="*/ 3 h 34"/>
                  <a:gd name="T36" fmla="*/ 23 w 26"/>
                  <a:gd name="T37" fmla="*/ 30 h 34"/>
                  <a:gd name="T38" fmla="*/ 22 w 26"/>
                  <a:gd name="T39" fmla="*/ 31 h 34"/>
                  <a:gd name="T40" fmla="*/ 4 w 26"/>
                  <a:gd name="T41" fmla="*/ 31 h 34"/>
                  <a:gd name="T42" fmla="*/ 3 w 26"/>
                  <a:gd name="T43" fmla="*/ 30 h 34"/>
                  <a:gd name="T44" fmla="*/ 3 w 26"/>
                  <a:gd name="T45" fmla="*/ 4 h 34"/>
                  <a:gd name="T46" fmla="*/ 4 w 26"/>
                  <a:gd name="T47" fmla="*/ 2 h 34"/>
                  <a:gd name="T48" fmla="*/ 14 w 26"/>
                  <a:gd name="T49" fmla="*/ 2 h 34"/>
                  <a:gd name="T50" fmla="*/ 14 w 26"/>
                  <a:gd name="T51" fmla="*/ 8 h 34"/>
                  <a:gd name="T52" fmla="*/ 18 w 26"/>
                  <a:gd name="T53" fmla="*/ 12 h 34"/>
                  <a:gd name="T54" fmla="*/ 23 w 26"/>
                  <a:gd name="T55" fmla="*/ 12 h 34"/>
                  <a:gd name="T56" fmla="*/ 23 w 26"/>
                  <a:gd name="T57" fmla="*/ 3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34">
                    <a:moveTo>
                      <a:pt x="26" y="10"/>
                    </a:moveTo>
                    <a:cubicBezTo>
                      <a:pt x="26" y="9"/>
                      <a:pt x="25" y="9"/>
                      <a:pt x="25" y="8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2" y="34"/>
                      <a:pt x="4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4" y="34"/>
                      <a:pt x="26" y="32"/>
                      <a:pt x="26" y="30"/>
                    </a:cubicBezTo>
                    <a:cubicBezTo>
                      <a:pt x="26" y="10"/>
                      <a:pt x="26" y="10"/>
                      <a:pt x="26" y="10"/>
                    </a:cubicBezTo>
                    <a:close/>
                    <a:moveTo>
                      <a:pt x="16" y="3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3"/>
                    </a:lnTo>
                    <a:close/>
                    <a:moveTo>
                      <a:pt x="23" y="30"/>
                    </a:moveTo>
                    <a:cubicBezTo>
                      <a:pt x="23" y="31"/>
                      <a:pt x="23" y="31"/>
                      <a:pt x="22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3" y="31"/>
                      <a:pt x="3" y="31"/>
                      <a:pt x="3" y="3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2"/>
                      <a:pt x="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10"/>
                      <a:pt x="15" y="12"/>
                      <a:pt x="18" y="12"/>
                    </a:cubicBezTo>
                    <a:cubicBezTo>
                      <a:pt x="23" y="12"/>
                      <a:pt x="23" y="12"/>
                      <a:pt x="23" y="12"/>
                    </a:cubicBezTo>
                    <a:lnTo>
                      <a:pt x="23" y="3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9" name="Freeform 240"/>
              <p:cNvSpPr>
                <a:spLocks/>
              </p:cNvSpPr>
              <p:nvPr/>
            </p:nvSpPr>
            <p:spPr bwMode="auto">
              <a:xfrm>
                <a:off x="10274461" y="1807739"/>
                <a:ext cx="180975" cy="34925"/>
              </a:xfrm>
              <a:custGeom>
                <a:avLst/>
                <a:gdLst>
                  <a:gd name="T0" fmla="*/ 15 w 16"/>
                  <a:gd name="T1" fmla="*/ 0 h 3"/>
                  <a:gd name="T2" fmla="*/ 4 w 16"/>
                  <a:gd name="T3" fmla="*/ 0 h 3"/>
                  <a:gd name="T4" fmla="*/ 4 w 16"/>
                  <a:gd name="T5" fmla="*/ 0 h 3"/>
                  <a:gd name="T6" fmla="*/ 1 w 16"/>
                  <a:gd name="T7" fmla="*/ 0 h 3"/>
                  <a:gd name="T8" fmla="*/ 0 w 16"/>
                  <a:gd name="T9" fmla="*/ 1 h 3"/>
                  <a:gd name="T10" fmla="*/ 1 w 16"/>
                  <a:gd name="T11" fmla="*/ 3 h 3"/>
                  <a:gd name="T12" fmla="*/ 2 w 16"/>
                  <a:gd name="T13" fmla="*/ 3 h 3"/>
                  <a:gd name="T14" fmla="*/ 11 w 16"/>
                  <a:gd name="T15" fmla="*/ 3 h 3"/>
                  <a:gd name="T16" fmla="*/ 15 w 16"/>
                  <a:gd name="T17" fmla="*/ 3 h 3"/>
                  <a:gd name="T18" fmla="*/ 16 w 16"/>
                  <a:gd name="T19" fmla="*/ 1 h 3"/>
                  <a:gd name="T20" fmla="*/ 15 w 16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3">
                    <a:moveTo>
                      <a:pt x="1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6" y="2"/>
                      <a:pt x="16" y="1"/>
                    </a:cubicBezTo>
                    <a:cubicBezTo>
                      <a:pt x="16" y="1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0" name="Freeform 241"/>
              <p:cNvSpPr>
                <a:spLocks/>
              </p:cNvSpPr>
              <p:nvPr/>
            </p:nvSpPr>
            <p:spPr bwMode="auto">
              <a:xfrm>
                <a:off x="10274461" y="1752177"/>
                <a:ext cx="180975" cy="22225"/>
              </a:xfrm>
              <a:custGeom>
                <a:avLst/>
                <a:gdLst>
                  <a:gd name="T0" fmla="*/ 15 w 16"/>
                  <a:gd name="T1" fmla="*/ 0 h 2"/>
                  <a:gd name="T2" fmla="*/ 14 w 16"/>
                  <a:gd name="T3" fmla="*/ 0 h 2"/>
                  <a:gd name="T4" fmla="*/ 11 w 16"/>
                  <a:gd name="T5" fmla="*/ 0 h 2"/>
                  <a:gd name="T6" fmla="*/ 1 w 16"/>
                  <a:gd name="T7" fmla="*/ 0 h 2"/>
                  <a:gd name="T8" fmla="*/ 0 w 16"/>
                  <a:gd name="T9" fmla="*/ 1 h 2"/>
                  <a:gd name="T10" fmla="*/ 1 w 16"/>
                  <a:gd name="T11" fmla="*/ 2 h 2"/>
                  <a:gd name="T12" fmla="*/ 12 w 16"/>
                  <a:gd name="T13" fmla="*/ 2 h 2"/>
                  <a:gd name="T14" fmla="*/ 12 w 16"/>
                  <a:gd name="T15" fmla="*/ 2 h 2"/>
                  <a:gd name="T16" fmla="*/ 15 w 16"/>
                  <a:gd name="T17" fmla="*/ 2 h 2"/>
                  <a:gd name="T18" fmla="*/ 16 w 16"/>
                  <a:gd name="T19" fmla="*/ 1 h 2"/>
                  <a:gd name="T20" fmla="*/ 15 w 16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">
                    <a:moveTo>
                      <a:pt x="15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2"/>
                      <a:pt x="16" y="1"/>
                    </a:cubicBezTo>
                    <a:cubicBezTo>
                      <a:pt x="16" y="0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1" name="Freeform 242"/>
              <p:cNvSpPr>
                <a:spLocks/>
              </p:cNvSpPr>
              <p:nvPr/>
            </p:nvSpPr>
            <p:spPr bwMode="auto">
              <a:xfrm>
                <a:off x="10274461" y="1695027"/>
                <a:ext cx="147638" cy="23812"/>
              </a:xfrm>
              <a:custGeom>
                <a:avLst/>
                <a:gdLst>
                  <a:gd name="T0" fmla="*/ 12 w 13"/>
                  <a:gd name="T1" fmla="*/ 0 h 2"/>
                  <a:gd name="T2" fmla="*/ 11 w 13"/>
                  <a:gd name="T3" fmla="*/ 0 h 2"/>
                  <a:gd name="T4" fmla="*/ 9 w 13"/>
                  <a:gd name="T5" fmla="*/ 0 h 2"/>
                  <a:gd name="T6" fmla="*/ 1 w 13"/>
                  <a:gd name="T7" fmla="*/ 0 h 2"/>
                  <a:gd name="T8" fmla="*/ 0 w 13"/>
                  <a:gd name="T9" fmla="*/ 1 h 2"/>
                  <a:gd name="T10" fmla="*/ 1 w 13"/>
                  <a:gd name="T11" fmla="*/ 2 h 2"/>
                  <a:gd name="T12" fmla="*/ 10 w 13"/>
                  <a:gd name="T13" fmla="*/ 2 h 2"/>
                  <a:gd name="T14" fmla="*/ 12 w 13"/>
                  <a:gd name="T15" fmla="*/ 2 h 2"/>
                  <a:gd name="T16" fmla="*/ 13 w 13"/>
                  <a:gd name="T17" fmla="*/ 1 h 2"/>
                  <a:gd name="T18" fmla="*/ 12 w 1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2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3" y="2"/>
                      <a:pt x="13" y="1"/>
                    </a:cubicBezTo>
                    <a:cubicBezTo>
                      <a:pt x="13" y="0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2" name="Freeform 243"/>
              <p:cNvSpPr>
                <a:spLocks noEditPoints="1"/>
              </p:cNvSpPr>
              <p:nvPr/>
            </p:nvSpPr>
            <p:spPr bwMode="auto">
              <a:xfrm>
                <a:off x="10161749" y="2722139"/>
                <a:ext cx="406400" cy="247650"/>
              </a:xfrm>
              <a:custGeom>
                <a:avLst/>
                <a:gdLst>
                  <a:gd name="T0" fmla="*/ 34 w 36"/>
                  <a:gd name="T1" fmla="*/ 19 h 22"/>
                  <a:gd name="T2" fmla="*/ 33 w 36"/>
                  <a:gd name="T3" fmla="*/ 19 h 22"/>
                  <a:gd name="T4" fmla="*/ 33 w 36"/>
                  <a:gd name="T5" fmla="*/ 1 h 22"/>
                  <a:gd name="T6" fmla="*/ 33 w 36"/>
                  <a:gd name="T7" fmla="*/ 1 h 22"/>
                  <a:gd name="T8" fmla="*/ 32 w 36"/>
                  <a:gd name="T9" fmla="*/ 0 h 22"/>
                  <a:gd name="T10" fmla="*/ 3 w 36"/>
                  <a:gd name="T11" fmla="*/ 0 h 22"/>
                  <a:gd name="T12" fmla="*/ 3 w 36"/>
                  <a:gd name="T13" fmla="*/ 1 h 22"/>
                  <a:gd name="T14" fmla="*/ 2 w 36"/>
                  <a:gd name="T15" fmla="*/ 1 h 22"/>
                  <a:gd name="T16" fmla="*/ 2 w 36"/>
                  <a:gd name="T17" fmla="*/ 19 h 22"/>
                  <a:gd name="T18" fmla="*/ 2 w 36"/>
                  <a:gd name="T19" fmla="*/ 19 h 22"/>
                  <a:gd name="T20" fmla="*/ 0 w 36"/>
                  <a:gd name="T21" fmla="*/ 20 h 22"/>
                  <a:gd name="T22" fmla="*/ 2 w 36"/>
                  <a:gd name="T23" fmla="*/ 22 h 22"/>
                  <a:gd name="T24" fmla="*/ 34 w 36"/>
                  <a:gd name="T25" fmla="*/ 22 h 22"/>
                  <a:gd name="T26" fmla="*/ 36 w 36"/>
                  <a:gd name="T27" fmla="*/ 20 h 22"/>
                  <a:gd name="T28" fmla="*/ 34 w 36"/>
                  <a:gd name="T29" fmla="*/ 19 h 22"/>
                  <a:gd name="T30" fmla="*/ 24 w 36"/>
                  <a:gd name="T31" fmla="*/ 21 h 22"/>
                  <a:gd name="T32" fmla="*/ 24 w 36"/>
                  <a:gd name="T33" fmla="*/ 21 h 22"/>
                  <a:gd name="T34" fmla="*/ 12 w 36"/>
                  <a:gd name="T35" fmla="*/ 21 h 22"/>
                  <a:gd name="T36" fmla="*/ 12 w 36"/>
                  <a:gd name="T37" fmla="*/ 21 h 22"/>
                  <a:gd name="T38" fmla="*/ 12 w 36"/>
                  <a:gd name="T39" fmla="*/ 19 h 22"/>
                  <a:gd name="T40" fmla="*/ 12 w 36"/>
                  <a:gd name="T41" fmla="*/ 19 h 22"/>
                  <a:gd name="T42" fmla="*/ 24 w 36"/>
                  <a:gd name="T43" fmla="*/ 19 h 22"/>
                  <a:gd name="T44" fmla="*/ 24 w 36"/>
                  <a:gd name="T45" fmla="*/ 19 h 22"/>
                  <a:gd name="T46" fmla="*/ 24 w 36"/>
                  <a:gd name="T47" fmla="*/ 21 h 22"/>
                  <a:gd name="T48" fmla="*/ 32 w 36"/>
                  <a:gd name="T49" fmla="*/ 19 h 22"/>
                  <a:gd name="T50" fmla="*/ 4 w 36"/>
                  <a:gd name="T51" fmla="*/ 19 h 22"/>
                  <a:gd name="T52" fmla="*/ 4 w 36"/>
                  <a:gd name="T53" fmla="*/ 2 h 22"/>
                  <a:gd name="T54" fmla="*/ 32 w 36"/>
                  <a:gd name="T55" fmla="*/ 2 h 22"/>
                  <a:gd name="T56" fmla="*/ 32 w 36"/>
                  <a:gd name="T57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" h="22">
                    <a:moveTo>
                      <a:pt x="34" y="19"/>
                    </a:move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9"/>
                      <a:pt x="0" y="20"/>
                    </a:cubicBezTo>
                    <a:cubicBezTo>
                      <a:pt x="0" y="22"/>
                      <a:pt x="1" y="22"/>
                      <a:pt x="2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5" y="22"/>
                      <a:pt x="36" y="22"/>
                      <a:pt x="36" y="20"/>
                    </a:cubicBezTo>
                    <a:cubicBezTo>
                      <a:pt x="36" y="19"/>
                      <a:pt x="35" y="19"/>
                      <a:pt x="34" y="19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lnTo>
                      <a:pt x="24" y="21"/>
                    </a:lnTo>
                    <a:close/>
                    <a:moveTo>
                      <a:pt x="32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2" y="2"/>
                      <a:pt x="32" y="2"/>
                      <a:pt x="32" y="2"/>
                    </a:cubicBezTo>
                    <a:lnTo>
                      <a:pt x="32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3" name="Freeform 244"/>
              <p:cNvSpPr>
                <a:spLocks/>
              </p:cNvSpPr>
              <p:nvPr/>
            </p:nvSpPr>
            <p:spPr bwMode="auto">
              <a:xfrm>
                <a:off x="10298274" y="2777702"/>
                <a:ext cx="33338" cy="136525"/>
              </a:xfrm>
              <a:custGeom>
                <a:avLst/>
                <a:gdLst>
                  <a:gd name="T0" fmla="*/ 2 w 3"/>
                  <a:gd name="T1" fmla="*/ 1 h 12"/>
                  <a:gd name="T2" fmla="*/ 0 w 3"/>
                  <a:gd name="T3" fmla="*/ 6 h 12"/>
                  <a:gd name="T4" fmla="*/ 2 w 3"/>
                  <a:gd name="T5" fmla="*/ 12 h 12"/>
                  <a:gd name="T6" fmla="*/ 3 w 3"/>
                  <a:gd name="T7" fmla="*/ 12 h 12"/>
                  <a:gd name="T8" fmla="*/ 3 w 3"/>
                  <a:gd name="T9" fmla="*/ 11 h 12"/>
                  <a:gd name="T10" fmla="*/ 1 w 3"/>
                  <a:gd name="T11" fmla="*/ 6 h 12"/>
                  <a:gd name="T12" fmla="*/ 2 w 3"/>
                  <a:gd name="T13" fmla="*/ 1 h 12"/>
                  <a:gd name="T14" fmla="*/ 2 w 3"/>
                  <a:gd name="T15" fmla="*/ 1 h 12"/>
                  <a:gd name="T16" fmla="*/ 2 w 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2">
                    <a:moveTo>
                      <a:pt x="2" y="1"/>
                    </a:moveTo>
                    <a:cubicBezTo>
                      <a:pt x="0" y="2"/>
                      <a:pt x="0" y="4"/>
                      <a:pt x="0" y="6"/>
                    </a:cubicBezTo>
                    <a:cubicBezTo>
                      <a:pt x="0" y="8"/>
                      <a:pt x="0" y="10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1"/>
                    </a:cubicBezTo>
                    <a:cubicBezTo>
                      <a:pt x="1" y="10"/>
                      <a:pt x="1" y="8"/>
                      <a:pt x="1" y="6"/>
                    </a:cubicBezTo>
                    <a:cubicBezTo>
                      <a:pt x="1" y="4"/>
                      <a:pt x="1" y="3"/>
                      <a:pt x="2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4" name="Freeform 245"/>
              <p:cNvSpPr>
                <a:spLocks/>
              </p:cNvSpPr>
              <p:nvPr/>
            </p:nvSpPr>
            <p:spPr bwMode="auto">
              <a:xfrm>
                <a:off x="10331611" y="2788814"/>
                <a:ext cx="33338" cy="112712"/>
              </a:xfrm>
              <a:custGeom>
                <a:avLst/>
                <a:gdLst>
                  <a:gd name="T0" fmla="*/ 1 w 3"/>
                  <a:gd name="T1" fmla="*/ 1 h 10"/>
                  <a:gd name="T2" fmla="*/ 0 w 3"/>
                  <a:gd name="T3" fmla="*/ 5 h 10"/>
                  <a:gd name="T4" fmla="*/ 2 w 3"/>
                  <a:gd name="T5" fmla="*/ 10 h 10"/>
                  <a:gd name="T6" fmla="*/ 2 w 3"/>
                  <a:gd name="T7" fmla="*/ 10 h 10"/>
                  <a:gd name="T8" fmla="*/ 2 w 3"/>
                  <a:gd name="T9" fmla="*/ 9 h 10"/>
                  <a:gd name="T10" fmla="*/ 1 w 3"/>
                  <a:gd name="T11" fmla="*/ 5 h 10"/>
                  <a:gd name="T12" fmla="*/ 2 w 3"/>
                  <a:gd name="T13" fmla="*/ 1 h 10"/>
                  <a:gd name="T14" fmla="*/ 2 w 3"/>
                  <a:gd name="T15" fmla="*/ 1 h 10"/>
                  <a:gd name="T16" fmla="*/ 1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1" y="1"/>
                    </a:moveTo>
                    <a:cubicBezTo>
                      <a:pt x="0" y="2"/>
                      <a:pt x="0" y="3"/>
                      <a:pt x="0" y="5"/>
                    </a:cubicBezTo>
                    <a:cubicBezTo>
                      <a:pt x="0" y="7"/>
                      <a:pt x="0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2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1" y="4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Freeform 246"/>
              <p:cNvSpPr>
                <a:spLocks/>
              </p:cNvSpPr>
              <p:nvPr/>
            </p:nvSpPr>
            <p:spPr bwMode="auto">
              <a:xfrm>
                <a:off x="10364949" y="2801514"/>
                <a:ext cx="22225" cy="88900"/>
              </a:xfrm>
              <a:custGeom>
                <a:avLst/>
                <a:gdLst>
                  <a:gd name="T0" fmla="*/ 1 w 2"/>
                  <a:gd name="T1" fmla="*/ 0 h 8"/>
                  <a:gd name="T2" fmla="*/ 0 w 2"/>
                  <a:gd name="T3" fmla="*/ 4 h 8"/>
                  <a:gd name="T4" fmla="*/ 1 w 2"/>
                  <a:gd name="T5" fmla="*/ 8 h 8"/>
                  <a:gd name="T6" fmla="*/ 2 w 2"/>
                  <a:gd name="T7" fmla="*/ 8 h 8"/>
                  <a:gd name="T8" fmla="*/ 2 w 2"/>
                  <a:gd name="T9" fmla="*/ 8 h 8"/>
                  <a:gd name="T10" fmla="*/ 1 w 2"/>
                  <a:gd name="T11" fmla="*/ 4 h 8"/>
                  <a:gd name="T12" fmla="*/ 2 w 2"/>
                  <a:gd name="T13" fmla="*/ 1 h 8"/>
                  <a:gd name="T14" fmla="*/ 2 w 2"/>
                  <a:gd name="T15" fmla="*/ 0 h 8"/>
                  <a:gd name="T16" fmla="*/ 1 w 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6" name="Oval 247"/>
              <p:cNvSpPr>
                <a:spLocks noChangeArrowheads="1"/>
              </p:cNvSpPr>
              <p:nvPr/>
            </p:nvSpPr>
            <p:spPr bwMode="auto">
              <a:xfrm>
                <a:off x="10398286" y="2834852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65658" y="334539"/>
              <a:ext cx="5530850" cy="4003674"/>
              <a:chOff x="3733" y="410739"/>
              <a:chExt cx="5530850" cy="4003674"/>
            </a:xfrm>
          </p:grpSpPr>
          <p:sp>
            <p:nvSpPr>
              <p:cNvPr id="9" name="Freeform 6"/>
              <p:cNvSpPr>
                <a:spLocks noEditPoints="1"/>
              </p:cNvSpPr>
              <p:nvPr/>
            </p:nvSpPr>
            <p:spPr bwMode="auto">
              <a:xfrm>
                <a:off x="2572308" y="1550564"/>
                <a:ext cx="393700" cy="382587"/>
              </a:xfrm>
              <a:custGeom>
                <a:avLst/>
                <a:gdLst>
                  <a:gd name="T0" fmla="*/ 34 w 35"/>
                  <a:gd name="T1" fmla="*/ 8 h 34"/>
                  <a:gd name="T2" fmla="*/ 28 w 35"/>
                  <a:gd name="T3" fmla="*/ 8 h 34"/>
                  <a:gd name="T4" fmla="*/ 28 w 35"/>
                  <a:gd name="T5" fmla="*/ 7 h 34"/>
                  <a:gd name="T6" fmla="*/ 27 w 35"/>
                  <a:gd name="T7" fmla="*/ 2 h 34"/>
                  <a:gd name="T8" fmla="*/ 24 w 35"/>
                  <a:gd name="T9" fmla="*/ 0 h 34"/>
                  <a:gd name="T10" fmla="*/ 22 w 35"/>
                  <a:gd name="T11" fmla="*/ 2 h 34"/>
                  <a:gd name="T12" fmla="*/ 21 w 35"/>
                  <a:gd name="T13" fmla="*/ 7 h 34"/>
                  <a:gd name="T14" fmla="*/ 21 w 35"/>
                  <a:gd name="T15" fmla="*/ 8 h 34"/>
                  <a:gd name="T16" fmla="*/ 14 w 35"/>
                  <a:gd name="T17" fmla="*/ 8 h 34"/>
                  <a:gd name="T18" fmla="*/ 14 w 35"/>
                  <a:gd name="T19" fmla="*/ 7 h 34"/>
                  <a:gd name="T20" fmla="*/ 13 w 35"/>
                  <a:gd name="T21" fmla="*/ 2 h 34"/>
                  <a:gd name="T22" fmla="*/ 11 w 35"/>
                  <a:gd name="T23" fmla="*/ 0 h 34"/>
                  <a:gd name="T24" fmla="*/ 8 w 35"/>
                  <a:gd name="T25" fmla="*/ 2 h 34"/>
                  <a:gd name="T26" fmla="*/ 7 w 35"/>
                  <a:gd name="T27" fmla="*/ 7 h 34"/>
                  <a:gd name="T28" fmla="*/ 7 w 35"/>
                  <a:gd name="T29" fmla="*/ 8 h 34"/>
                  <a:gd name="T30" fmla="*/ 0 w 35"/>
                  <a:gd name="T31" fmla="*/ 8 h 34"/>
                  <a:gd name="T32" fmla="*/ 0 w 35"/>
                  <a:gd name="T33" fmla="*/ 9 h 34"/>
                  <a:gd name="T34" fmla="*/ 0 w 35"/>
                  <a:gd name="T35" fmla="*/ 33 h 34"/>
                  <a:gd name="T36" fmla="*/ 0 w 35"/>
                  <a:gd name="T37" fmla="*/ 34 h 34"/>
                  <a:gd name="T38" fmla="*/ 34 w 35"/>
                  <a:gd name="T39" fmla="*/ 34 h 34"/>
                  <a:gd name="T40" fmla="*/ 35 w 35"/>
                  <a:gd name="T41" fmla="*/ 33 h 34"/>
                  <a:gd name="T42" fmla="*/ 35 w 35"/>
                  <a:gd name="T43" fmla="*/ 9 h 34"/>
                  <a:gd name="T44" fmla="*/ 34 w 35"/>
                  <a:gd name="T45" fmla="*/ 8 h 34"/>
                  <a:gd name="T46" fmla="*/ 22 w 35"/>
                  <a:gd name="T47" fmla="*/ 7 h 34"/>
                  <a:gd name="T48" fmla="*/ 23 w 35"/>
                  <a:gd name="T49" fmla="*/ 2 h 34"/>
                  <a:gd name="T50" fmla="*/ 24 w 35"/>
                  <a:gd name="T51" fmla="*/ 1 h 34"/>
                  <a:gd name="T52" fmla="*/ 26 w 35"/>
                  <a:gd name="T53" fmla="*/ 2 h 34"/>
                  <a:gd name="T54" fmla="*/ 27 w 35"/>
                  <a:gd name="T55" fmla="*/ 7 h 34"/>
                  <a:gd name="T56" fmla="*/ 27 w 35"/>
                  <a:gd name="T57" fmla="*/ 8 h 34"/>
                  <a:gd name="T58" fmla="*/ 22 w 35"/>
                  <a:gd name="T59" fmla="*/ 8 h 34"/>
                  <a:gd name="T60" fmla="*/ 22 w 35"/>
                  <a:gd name="T61" fmla="*/ 7 h 34"/>
                  <a:gd name="T62" fmla="*/ 8 w 35"/>
                  <a:gd name="T63" fmla="*/ 7 h 34"/>
                  <a:gd name="T64" fmla="*/ 9 w 35"/>
                  <a:gd name="T65" fmla="*/ 2 h 34"/>
                  <a:gd name="T66" fmla="*/ 11 w 35"/>
                  <a:gd name="T67" fmla="*/ 1 h 34"/>
                  <a:gd name="T68" fmla="*/ 12 w 35"/>
                  <a:gd name="T69" fmla="*/ 2 h 34"/>
                  <a:gd name="T70" fmla="*/ 13 w 35"/>
                  <a:gd name="T71" fmla="*/ 7 h 34"/>
                  <a:gd name="T72" fmla="*/ 13 w 35"/>
                  <a:gd name="T73" fmla="*/ 8 h 34"/>
                  <a:gd name="T74" fmla="*/ 8 w 35"/>
                  <a:gd name="T75" fmla="*/ 8 h 34"/>
                  <a:gd name="T76" fmla="*/ 8 w 35"/>
                  <a:gd name="T77" fmla="*/ 7 h 34"/>
                  <a:gd name="T78" fmla="*/ 33 w 35"/>
                  <a:gd name="T79" fmla="*/ 32 h 34"/>
                  <a:gd name="T80" fmla="*/ 32 w 35"/>
                  <a:gd name="T81" fmla="*/ 32 h 34"/>
                  <a:gd name="T82" fmla="*/ 3 w 35"/>
                  <a:gd name="T83" fmla="*/ 32 h 34"/>
                  <a:gd name="T84" fmla="*/ 2 w 35"/>
                  <a:gd name="T85" fmla="*/ 32 h 34"/>
                  <a:gd name="T86" fmla="*/ 2 w 35"/>
                  <a:gd name="T87" fmla="*/ 16 h 34"/>
                  <a:gd name="T88" fmla="*/ 3 w 35"/>
                  <a:gd name="T89" fmla="*/ 15 h 34"/>
                  <a:gd name="T90" fmla="*/ 32 w 35"/>
                  <a:gd name="T91" fmla="*/ 15 h 34"/>
                  <a:gd name="T92" fmla="*/ 33 w 35"/>
                  <a:gd name="T93" fmla="*/ 16 h 34"/>
                  <a:gd name="T94" fmla="*/ 33 w 35"/>
                  <a:gd name="T95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5" h="34">
                    <a:moveTo>
                      <a:pt x="34" y="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7"/>
                      <a:pt x="28" y="7"/>
                    </a:cubicBezTo>
                    <a:cubicBezTo>
                      <a:pt x="28" y="5"/>
                      <a:pt x="27" y="3"/>
                      <a:pt x="27" y="2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23" y="0"/>
                      <a:pt x="22" y="1"/>
                      <a:pt x="22" y="2"/>
                    </a:cubicBezTo>
                    <a:cubicBezTo>
                      <a:pt x="22" y="3"/>
                      <a:pt x="21" y="5"/>
                      <a:pt x="21" y="7"/>
                    </a:cubicBezTo>
                    <a:cubicBezTo>
                      <a:pt x="21" y="7"/>
                      <a:pt x="21" y="8"/>
                      <a:pt x="21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7"/>
                      <a:pt x="14" y="7"/>
                    </a:cubicBezTo>
                    <a:cubicBezTo>
                      <a:pt x="14" y="5"/>
                      <a:pt x="13" y="3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9" y="0"/>
                      <a:pt x="8" y="1"/>
                      <a:pt x="8" y="2"/>
                    </a:cubicBezTo>
                    <a:cubicBezTo>
                      <a:pt x="8" y="3"/>
                      <a:pt x="7" y="5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8"/>
                      <a:pt x="34" y="8"/>
                    </a:cubicBezTo>
                    <a:close/>
                    <a:moveTo>
                      <a:pt x="22" y="7"/>
                    </a:moveTo>
                    <a:cubicBezTo>
                      <a:pt x="22" y="5"/>
                      <a:pt x="22" y="3"/>
                      <a:pt x="23" y="2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6" y="2"/>
                    </a:cubicBezTo>
                    <a:cubicBezTo>
                      <a:pt x="26" y="3"/>
                      <a:pt x="27" y="5"/>
                      <a:pt x="27" y="7"/>
                    </a:cubicBezTo>
                    <a:cubicBezTo>
                      <a:pt x="27" y="7"/>
                      <a:pt x="27" y="8"/>
                      <a:pt x="27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7"/>
                      <a:pt x="22" y="7"/>
                    </a:cubicBezTo>
                    <a:close/>
                    <a:moveTo>
                      <a:pt x="8" y="7"/>
                    </a:moveTo>
                    <a:cubicBezTo>
                      <a:pt x="8" y="5"/>
                      <a:pt x="9" y="3"/>
                      <a:pt x="9" y="2"/>
                    </a:cubicBezTo>
                    <a:cubicBezTo>
                      <a:pt x="9" y="1"/>
                      <a:pt x="10" y="1"/>
                      <a:pt x="11" y="1"/>
                    </a:cubicBezTo>
                    <a:cubicBezTo>
                      <a:pt x="11" y="1"/>
                      <a:pt x="12" y="1"/>
                      <a:pt x="12" y="2"/>
                    </a:cubicBezTo>
                    <a:cubicBezTo>
                      <a:pt x="13" y="3"/>
                      <a:pt x="13" y="5"/>
                      <a:pt x="13" y="7"/>
                    </a:cubicBezTo>
                    <a:cubicBezTo>
                      <a:pt x="13" y="7"/>
                      <a:pt x="13" y="8"/>
                      <a:pt x="1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lose/>
                    <a:moveTo>
                      <a:pt x="33" y="32"/>
                    </a:moveTo>
                    <a:cubicBezTo>
                      <a:pt x="33" y="32"/>
                      <a:pt x="32" y="32"/>
                      <a:pt x="32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3" y="15"/>
                      <a:pt x="33" y="16"/>
                    </a:cubicBezTo>
                    <a:lnTo>
                      <a:pt x="33" y="3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2583420" y="658389"/>
                <a:ext cx="371475" cy="147637"/>
              </a:xfrm>
              <a:custGeom>
                <a:avLst/>
                <a:gdLst>
                  <a:gd name="T0" fmla="*/ 33 w 33"/>
                  <a:gd name="T1" fmla="*/ 0 h 13"/>
                  <a:gd name="T2" fmla="*/ 29 w 33"/>
                  <a:gd name="T3" fmla="*/ 0 h 13"/>
                  <a:gd name="T4" fmla="*/ 29 w 33"/>
                  <a:gd name="T5" fmla="*/ 7 h 13"/>
                  <a:gd name="T6" fmla="*/ 27 w 33"/>
                  <a:gd name="T7" fmla="*/ 8 h 13"/>
                  <a:gd name="T8" fmla="*/ 6 w 33"/>
                  <a:gd name="T9" fmla="*/ 8 h 13"/>
                  <a:gd name="T10" fmla="*/ 4 w 33"/>
                  <a:gd name="T11" fmla="*/ 7 h 13"/>
                  <a:gd name="T12" fmla="*/ 4 w 33"/>
                  <a:gd name="T13" fmla="*/ 0 h 13"/>
                  <a:gd name="T14" fmla="*/ 0 w 33"/>
                  <a:gd name="T15" fmla="*/ 0 h 13"/>
                  <a:gd name="T16" fmla="*/ 0 w 33"/>
                  <a:gd name="T17" fmla="*/ 7 h 13"/>
                  <a:gd name="T18" fmla="*/ 6 w 33"/>
                  <a:gd name="T19" fmla="*/ 13 h 13"/>
                  <a:gd name="T20" fmla="*/ 27 w 33"/>
                  <a:gd name="T21" fmla="*/ 13 h 13"/>
                  <a:gd name="T22" fmla="*/ 33 w 33"/>
                  <a:gd name="T23" fmla="*/ 7 h 13"/>
                  <a:gd name="T24" fmla="*/ 33 w 33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13">
                    <a:moveTo>
                      <a:pt x="33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8"/>
                      <a:pt x="28" y="8"/>
                      <a:pt x="2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4" y="8"/>
                      <a:pt x="4" y="7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3"/>
                      <a:pt x="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3"/>
                      <a:pt x="33" y="10"/>
                      <a:pt x="33" y="7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2661208" y="467889"/>
                <a:ext cx="214313" cy="258762"/>
              </a:xfrm>
              <a:custGeom>
                <a:avLst/>
                <a:gdLst>
                  <a:gd name="T0" fmla="*/ 7 w 19"/>
                  <a:gd name="T1" fmla="*/ 1 h 23"/>
                  <a:gd name="T2" fmla="*/ 6 w 19"/>
                  <a:gd name="T3" fmla="*/ 1 h 23"/>
                  <a:gd name="T4" fmla="*/ 6 w 19"/>
                  <a:gd name="T5" fmla="*/ 13 h 23"/>
                  <a:gd name="T6" fmla="*/ 2 w 19"/>
                  <a:gd name="T7" fmla="*/ 13 h 23"/>
                  <a:gd name="T8" fmla="*/ 1 w 19"/>
                  <a:gd name="T9" fmla="*/ 14 h 23"/>
                  <a:gd name="T10" fmla="*/ 4 w 19"/>
                  <a:gd name="T11" fmla="*/ 17 h 23"/>
                  <a:gd name="T12" fmla="*/ 6 w 19"/>
                  <a:gd name="T13" fmla="*/ 19 h 23"/>
                  <a:gd name="T14" fmla="*/ 8 w 19"/>
                  <a:gd name="T15" fmla="*/ 22 h 23"/>
                  <a:gd name="T16" fmla="*/ 10 w 19"/>
                  <a:gd name="T17" fmla="*/ 22 h 23"/>
                  <a:gd name="T18" fmla="*/ 13 w 19"/>
                  <a:gd name="T19" fmla="*/ 19 h 23"/>
                  <a:gd name="T20" fmla="*/ 15 w 19"/>
                  <a:gd name="T21" fmla="*/ 17 h 23"/>
                  <a:gd name="T22" fmla="*/ 18 w 19"/>
                  <a:gd name="T23" fmla="*/ 14 h 23"/>
                  <a:gd name="T24" fmla="*/ 17 w 19"/>
                  <a:gd name="T25" fmla="*/ 13 h 23"/>
                  <a:gd name="T26" fmla="*/ 13 w 19"/>
                  <a:gd name="T27" fmla="*/ 13 h 23"/>
                  <a:gd name="T28" fmla="*/ 13 w 19"/>
                  <a:gd name="T29" fmla="*/ 1 h 23"/>
                  <a:gd name="T30" fmla="*/ 12 w 19"/>
                  <a:gd name="T31" fmla="*/ 0 h 23"/>
                  <a:gd name="T32" fmla="*/ 7 w 19"/>
                  <a:gd name="T3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3">
                    <a:moveTo>
                      <a:pt x="7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3"/>
                      <a:pt x="1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5" y="19"/>
                      <a:pt x="6" y="19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3"/>
                      <a:pt x="10" y="23"/>
                      <a:pt x="10" y="22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5" y="18"/>
                      <a:pt x="15" y="17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3"/>
                      <a:pt x="18" y="13"/>
                      <a:pt x="17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0"/>
                      <a:pt x="12" y="0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2583420" y="1009226"/>
                <a:ext cx="212725" cy="360362"/>
              </a:xfrm>
              <a:custGeom>
                <a:avLst/>
                <a:gdLst>
                  <a:gd name="T0" fmla="*/ 18 w 19"/>
                  <a:gd name="T1" fmla="*/ 30 h 32"/>
                  <a:gd name="T2" fmla="*/ 16 w 19"/>
                  <a:gd name="T3" fmla="*/ 30 h 32"/>
                  <a:gd name="T4" fmla="*/ 13 w 19"/>
                  <a:gd name="T5" fmla="*/ 27 h 32"/>
                  <a:gd name="T6" fmla="*/ 13 w 19"/>
                  <a:gd name="T7" fmla="*/ 23 h 32"/>
                  <a:gd name="T8" fmla="*/ 13 w 19"/>
                  <a:gd name="T9" fmla="*/ 23 h 32"/>
                  <a:gd name="T10" fmla="*/ 13 w 19"/>
                  <a:gd name="T11" fmla="*/ 23 h 32"/>
                  <a:gd name="T12" fmla="*/ 13 w 19"/>
                  <a:gd name="T13" fmla="*/ 21 h 32"/>
                  <a:gd name="T14" fmla="*/ 10 w 19"/>
                  <a:gd name="T15" fmla="*/ 21 h 32"/>
                  <a:gd name="T16" fmla="*/ 7 w 19"/>
                  <a:gd name="T17" fmla="*/ 21 h 32"/>
                  <a:gd name="T18" fmla="*/ 7 w 19"/>
                  <a:gd name="T19" fmla="*/ 21 h 32"/>
                  <a:gd name="T20" fmla="*/ 7 w 19"/>
                  <a:gd name="T21" fmla="*/ 21 h 32"/>
                  <a:gd name="T22" fmla="*/ 6 w 19"/>
                  <a:gd name="T23" fmla="*/ 20 h 32"/>
                  <a:gd name="T24" fmla="*/ 5 w 19"/>
                  <a:gd name="T25" fmla="*/ 18 h 32"/>
                  <a:gd name="T26" fmla="*/ 6 w 19"/>
                  <a:gd name="T27" fmla="*/ 15 h 32"/>
                  <a:gd name="T28" fmla="*/ 7 w 19"/>
                  <a:gd name="T29" fmla="*/ 13 h 32"/>
                  <a:gd name="T30" fmla="*/ 7 w 19"/>
                  <a:gd name="T31" fmla="*/ 13 h 32"/>
                  <a:gd name="T32" fmla="*/ 7 w 19"/>
                  <a:gd name="T33" fmla="*/ 12 h 32"/>
                  <a:gd name="T34" fmla="*/ 8 w 19"/>
                  <a:gd name="T35" fmla="*/ 12 h 32"/>
                  <a:gd name="T36" fmla="*/ 9 w 19"/>
                  <a:gd name="T37" fmla="*/ 10 h 32"/>
                  <a:gd name="T38" fmla="*/ 9 w 19"/>
                  <a:gd name="T39" fmla="*/ 10 h 32"/>
                  <a:gd name="T40" fmla="*/ 9 w 19"/>
                  <a:gd name="T41" fmla="*/ 10 h 32"/>
                  <a:gd name="T42" fmla="*/ 14 w 19"/>
                  <a:gd name="T43" fmla="*/ 1 h 32"/>
                  <a:gd name="T44" fmla="*/ 14 w 19"/>
                  <a:gd name="T45" fmla="*/ 1 h 32"/>
                  <a:gd name="T46" fmla="*/ 14 w 19"/>
                  <a:gd name="T47" fmla="*/ 1 h 32"/>
                  <a:gd name="T48" fmla="*/ 15 w 19"/>
                  <a:gd name="T49" fmla="*/ 1 h 32"/>
                  <a:gd name="T50" fmla="*/ 13 w 19"/>
                  <a:gd name="T51" fmla="*/ 0 h 32"/>
                  <a:gd name="T52" fmla="*/ 10 w 19"/>
                  <a:gd name="T53" fmla="*/ 2 h 32"/>
                  <a:gd name="T54" fmla="*/ 8 w 19"/>
                  <a:gd name="T55" fmla="*/ 6 h 32"/>
                  <a:gd name="T56" fmla="*/ 3 w 19"/>
                  <a:gd name="T57" fmla="*/ 15 h 32"/>
                  <a:gd name="T58" fmla="*/ 1 w 19"/>
                  <a:gd name="T59" fmla="*/ 18 h 32"/>
                  <a:gd name="T60" fmla="*/ 0 w 19"/>
                  <a:gd name="T61" fmla="*/ 20 h 32"/>
                  <a:gd name="T62" fmla="*/ 1 w 19"/>
                  <a:gd name="T63" fmla="*/ 23 h 32"/>
                  <a:gd name="T64" fmla="*/ 3 w 19"/>
                  <a:gd name="T65" fmla="*/ 23 h 32"/>
                  <a:gd name="T66" fmla="*/ 7 w 19"/>
                  <a:gd name="T67" fmla="*/ 23 h 32"/>
                  <a:gd name="T68" fmla="*/ 7 w 19"/>
                  <a:gd name="T69" fmla="*/ 30 h 32"/>
                  <a:gd name="T70" fmla="*/ 9 w 19"/>
                  <a:gd name="T71" fmla="*/ 32 h 32"/>
                  <a:gd name="T72" fmla="*/ 16 w 19"/>
                  <a:gd name="T73" fmla="*/ 32 h 32"/>
                  <a:gd name="T74" fmla="*/ 19 w 19"/>
                  <a:gd name="T75" fmla="*/ 30 h 32"/>
                  <a:gd name="T76" fmla="*/ 18 w 19"/>
                  <a:gd name="T7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2">
                    <a:moveTo>
                      <a:pt x="18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4" y="30"/>
                      <a:pt x="13" y="29"/>
                      <a:pt x="13" y="27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8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5" y="20"/>
                      <a:pt x="5" y="19"/>
                      <a:pt x="5" y="18"/>
                    </a:cubicBezTo>
                    <a:cubicBezTo>
                      <a:pt x="5" y="17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7"/>
                      <a:pt x="13" y="4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2" y="0"/>
                      <a:pt x="11" y="1"/>
                      <a:pt x="10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8"/>
                      <a:pt x="4" y="12"/>
                      <a:pt x="3" y="15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1"/>
                      <a:pt x="0" y="22"/>
                      <a:pt x="1" y="23"/>
                    </a:cubicBezTo>
                    <a:cubicBezTo>
                      <a:pt x="1" y="23"/>
                      <a:pt x="2" y="23"/>
                      <a:pt x="3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8" y="32"/>
                      <a:pt x="9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8" y="31"/>
                      <a:pt x="19" y="30"/>
                    </a:cubicBezTo>
                    <a:cubicBezTo>
                      <a:pt x="18" y="30"/>
                      <a:pt x="18" y="30"/>
                      <a:pt x="18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2650095" y="974301"/>
                <a:ext cx="304800" cy="361950"/>
              </a:xfrm>
              <a:custGeom>
                <a:avLst/>
                <a:gdLst>
                  <a:gd name="T0" fmla="*/ 26 w 27"/>
                  <a:gd name="T1" fmla="*/ 18 h 32"/>
                  <a:gd name="T2" fmla="*/ 26 w 27"/>
                  <a:gd name="T3" fmla="*/ 18 h 32"/>
                  <a:gd name="T4" fmla="*/ 24 w 27"/>
                  <a:gd name="T5" fmla="*/ 16 h 32"/>
                  <a:gd name="T6" fmla="*/ 18 w 27"/>
                  <a:gd name="T7" fmla="*/ 5 h 32"/>
                  <a:gd name="T8" fmla="*/ 16 w 27"/>
                  <a:gd name="T9" fmla="*/ 2 h 32"/>
                  <a:gd name="T10" fmla="*/ 13 w 27"/>
                  <a:gd name="T11" fmla="*/ 0 h 32"/>
                  <a:gd name="T12" fmla="*/ 11 w 27"/>
                  <a:gd name="T13" fmla="*/ 2 h 32"/>
                  <a:gd name="T14" fmla="*/ 9 w 27"/>
                  <a:gd name="T15" fmla="*/ 4 h 32"/>
                  <a:gd name="T16" fmla="*/ 9 w 27"/>
                  <a:gd name="T17" fmla="*/ 5 h 32"/>
                  <a:gd name="T18" fmla="*/ 9 w 27"/>
                  <a:gd name="T19" fmla="*/ 5 h 32"/>
                  <a:gd name="T20" fmla="*/ 9 w 27"/>
                  <a:gd name="T21" fmla="*/ 5 h 32"/>
                  <a:gd name="T22" fmla="*/ 4 w 27"/>
                  <a:gd name="T23" fmla="*/ 13 h 32"/>
                  <a:gd name="T24" fmla="*/ 4 w 27"/>
                  <a:gd name="T25" fmla="*/ 13 h 32"/>
                  <a:gd name="T26" fmla="*/ 4 w 27"/>
                  <a:gd name="T27" fmla="*/ 13 h 32"/>
                  <a:gd name="T28" fmla="*/ 2 w 27"/>
                  <a:gd name="T29" fmla="*/ 16 h 32"/>
                  <a:gd name="T30" fmla="*/ 1 w 27"/>
                  <a:gd name="T31" fmla="*/ 17 h 32"/>
                  <a:gd name="T32" fmla="*/ 1 w 27"/>
                  <a:gd name="T33" fmla="*/ 18 h 32"/>
                  <a:gd name="T34" fmla="*/ 1 w 27"/>
                  <a:gd name="T35" fmla="*/ 18 h 32"/>
                  <a:gd name="T36" fmla="*/ 1 w 27"/>
                  <a:gd name="T37" fmla="*/ 18 h 32"/>
                  <a:gd name="T38" fmla="*/ 0 w 27"/>
                  <a:gd name="T39" fmla="*/ 21 h 32"/>
                  <a:gd name="T40" fmla="*/ 1 w 27"/>
                  <a:gd name="T41" fmla="*/ 22 h 32"/>
                  <a:gd name="T42" fmla="*/ 1 w 27"/>
                  <a:gd name="T43" fmla="*/ 22 h 32"/>
                  <a:gd name="T44" fmla="*/ 1 w 27"/>
                  <a:gd name="T45" fmla="*/ 23 h 32"/>
                  <a:gd name="T46" fmla="*/ 4 w 27"/>
                  <a:gd name="T47" fmla="*/ 23 h 32"/>
                  <a:gd name="T48" fmla="*/ 7 w 27"/>
                  <a:gd name="T49" fmla="*/ 23 h 32"/>
                  <a:gd name="T50" fmla="*/ 7 w 27"/>
                  <a:gd name="T51" fmla="*/ 23 h 32"/>
                  <a:gd name="T52" fmla="*/ 8 w 27"/>
                  <a:gd name="T53" fmla="*/ 23 h 32"/>
                  <a:gd name="T54" fmla="*/ 8 w 27"/>
                  <a:gd name="T55" fmla="*/ 26 h 32"/>
                  <a:gd name="T56" fmla="*/ 8 w 27"/>
                  <a:gd name="T57" fmla="*/ 26 h 32"/>
                  <a:gd name="T58" fmla="*/ 8 w 27"/>
                  <a:gd name="T59" fmla="*/ 26 h 32"/>
                  <a:gd name="T60" fmla="*/ 8 w 27"/>
                  <a:gd name="T61" fmla="*/ 30 h 32"/>
                  <a:gd name="T62" fmla="*/ 10 w 27"/>
                  <a:gd name="T63" fmla="*/ 32 h 32"/>
                  <a:gd name="T64" fmla="*/ 12 w 27"/>
                  <a:gd name="T65" fmla="*/ 32 h 32"/>
                  <a:gd name="T66" fmla="*/ 12 w 27"/>
                  <a:gd name="T67" fmla="*/ 32 h 32"/>
                  <a:gd name="T68" fmla="*/ 13 w 27"/>
                  <a:gd name="T69" fmla="*/ 32 h 32"/>
                  <a:gd name="T70" fmla="*/ 17 w 27"/>
                  <a:gd name="T71" fmla="*/ 32 h 32"/>
                  <a:gd name="T72" fmla="*/ 19 w 27"/>
                  <a:gd name="T73" fmla="*/ 30 h 32"/>
                  <a:gd name="T74" fmla="*/ 19 w 27"/>
                  <a:gd name="T75" fmla="*/ 25 h 32"/>
                  <a:gd name="T76" fmla="*/ 19 w 27"/>
                  <a:gd name="T77" fmla="*/ 25 h 32"/>
                  <a:gd name="T78" fmla="*/ 19 w 27"/>
                  <a:gd name="T79" fmla="*/ 24 h 32"/>
                  <a:gd name="T80" fmla="*/ 19 w 27"/>
                  <a:gd name="T81" fmla="*/ 23 h 32"/>
                  <a:gd name="T82" fmla="*/ 19 w 27"/>
                  <a:gd name="T83" fmla="*/ 23 h 32"/>
                  <a:gd name="T84" fmla="*/ 19 w 27"/>
                  <a:gd name="T85" fmla="*/ 23 h 32"/>
                  <a:gd name="T86" fmla="*/ 20 w 27"/>
                  <a:gd name="T87" fmla="*/ 23 h 32"/>
                  <a:gd name="T88" fmla="*/ 20 w 27"/>
                  <a:gd name="T89" fmla="*/ 23 h 32"/>
                  <a:gd name="T90" fmla="*/ 20 w 27"/>
                  <a:gd name="T91" fmla="*/ 23 h 32"/>
                  <a:gd name="T92" fmla="*/ 23 w 27"/>
                  <a:gd name="T93" fmla="*/ 23 h 32"/>
                  <a:gd name="T94" fmla="*/ 27 w 27"/>
                  <a:gd name="T95" fmla="*/ 21 h 32"/>
                  <a:gd name="T96" fmla="*/ 26 w 27"/>
                  <a:gd name="T97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" h="32">
                    <a:moveTo>
                      <a:pt x="26" y="18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3"/>
                      <a:pt x="20" y="8"/>
                      <a:pt x="18" y="5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0"/>
                      <a:pt x="11" y="1"/>
                      <a:pt x="11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7"/>
                      <a:pt x="6" y="10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4"/>
                      <a:pt x="3" y="15"/>
                      <a:pt x="2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0" y="21"/>
                      <a:pt x="0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3" y="23"/>
                      <a:pt x="4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1"/>
                      <a:pt x="9" y="32"/>
                      <a:pt x="10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2"/>
                      <a:pt x="19" y="31"/>
                      <a:pt x="19" y="30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6" y="23"/>
                      <a:pt x="27" y="22"/>
                      <a:pt x="27" y="21"/>
                    </a:cubicBezTo>
                    <a:cubicBezTo>
                      <a:pt x="27" y="20"/>
                      <a:pt x="27" y="19"/>
                      <a:pt x="26" y="1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2583420" y="2903114"/>
                <a:ext cx="371475" cy="123825"/>
              </a:xfrm>
              <a:custGeom>
                <a:avLst/>
                <a:gdLst>
                  <a:gd name="T0" fmla="*/ 33 w 33"/>
                  <a:gd name="T1" fmla="*/ 9 h 11"/>
                  <a:gd name="T2" fmla="*/ 31 w 33"/>
                  <a:gd name="T3" fmla="*/ 2 h 11"/>
                  <a:gd name="T4" fmla="*/ 28 w 33"/>
                  <a:gd name="T5" fmla="*/ 0 h 11"/>
                  <a:gd name="T6" fmla="*/ 5 w 33"/>
                  <a:gd name="T7" fmla="*/ 0 h 11"/>
                  <a:gd name="T8" fmla="*/ 2 w 33"/>
                  <a:gd name="T9" fmla="*/ 2 h 11"/>
                  <a:gd name="T10" fmla="*/ 0 w 33"/>
                  <a:gd name="T11" fmla="*/ 9 h 11"/>
                  <a:gd name="T12" fmla="*/ 1 w 33"/>
                  <a:gd name="T13" fmla="*/ 11 h 11"/>
                  <a:gd name="T14" fmla="*/ 31 w 33"/>
                  <a:gd name="T15" fmla="*/ 11 h 11"/>
                  <a:gd name="T16" fmla="*/ 33 w 33"/>
                  <a:gd name="T17" fmla="*/ 9 h 11"/>
                  <a:gd name="T18" fmla="*/ 29 w 33"/>
                  <a:gd name="T19" fmla="*/ 10 h 11"/>
                  <a:gd name="T20" fmla="*/ 4 w 33"/>
                  <a:gd name="T21" fmla="*/ 10 h 11"/>
                  <a:gd name="T22" fmla="*/ 3 w 33"/>
                  <a:gd name="T23" fmla="*/ 9 h 11"/>
                  <a:gd name="T24" fmla="*/ 3 w 33"/>
                  <a:gd name="T25" fmla="*/ 8 h 11"/>
                  <a:gd name="T26" fmla="*/ 4 w 33"/>
                  <a:gd name="T27" fmla="*/ 3 h 11"/>
                  <a:gd name="T28" fmla="*/ 7 w 33"/>
                  <a:gd name="T29" fmla="*/ 1 h 11"/>
                  <a:gd name="T30" fmla="*/ 26 w 33"/>
                  <a:gd name="T31" fmla="*/ 1 h 11"/>
                  <a:gd name="T32" fmla="*/ 29 w 33"/>
                  <a:gd name="T33" fmla="*/ 3 h 11"/>
                  <a:gd name="T34" fmla="*/ 30 w 33"/>
                  <a:gd name="T35" fmla="*/ 8 h 11"/>
                  <a:gd name="T36" fmla="*/ 30 w 33"/>
                  <a:gd name="T37" fmla="*/ 9 h 11"/>
                  <a:gd name="T38" fmla="*/ 29 w 33"/>
                  <a:gd name="T3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11">
                    <a:moveTo>
                      <a:pt x="33" y="9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0"/>
                      <a:pt x="2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2" y="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1"/>
                      <a:pt x="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3" y="10"/>
                      <a:pt x="33" y="9"/>
                    </a:cubicBezTo>
                    <a:close/>
                    <a:moveTo>
                      <a:pt x="29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6" y="1"/>
                      <a:pt x="7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1"/>
                      <a:pt x="28" y="2"/>
                      <a:pt x="29" y="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9"/>
                    </a:cubicBezTo>
                    <a:cubicBezTo>
                      <a:pt x="30" y="9"/>
                      <a:pt x="30" y="10"/>
                      <a:pt x="29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12"/>
              <p:cNvSpPr>
                <a:spLocks noEditPoints="1"/>
              </p:cNvSpPr>
              <p:nvPr/>
            </p:nvSpPr>
            <p:spPr bwMode="auto">
              <a:xfrm>
                <a:off x="2616758" y="2914226"/>
                <a:ext cx="304800" cy="101600"/>
              </a:xfrm>
              <a:custGeom>
                <a:avLst/>
                <a:gdLst>
                  <a:gd name="T0" fmla="*/ 23 w 27"/>
                  <a:gd name="T1" fmla="*/ 0 h 9"/>
                  <a:gd name="T2" fmla="*/ 4 w 27"/>
                  <a:gd name="T3" fmla="*/ 0 h 9"/>
                  <a:gd name="T4" fmla="*/ 1 w 27"/>
                  <a:gd name="T5" fmla="*/ 2 h 9"/>
                  <a:gd name="T6" fmla="*/ 0 w 27"/>
                  <a:gd name="T7" fmla="*/ 7 h 9"/>
                  <a:gd name="T8" fmla="*/ 0 w 27"/>
                  <a:gd name="T9" fmla="*/ 8 h 9"/>
                  <a:gd name="T10" fmla="*/ 1 w 27"/>
                  <a:gd name="T11" fmla="*/ 9 h 9"/>
                  <a:gd name="T12" fmla="*/ 26 w 27"/>
                  <a:gd name="T13" fmla="*/ 9 h 9"/>
                  <a:gd name="T14" fmla="*/ 27 w 27"/>
                  <a:gd name="T15" fmla="*/ 8 h 9"/>
                  <a:gd name="T16" fmla="*/ 27 w 27"/>
                  <a:gd name="T17" fmla="*/ 7 h 9"/>
                  <a:gd name="T18" fmla="*/ 25 w 27"/>
                  <a:gd name="T19" fmla="*/ 2 h 9"/>
                  <a:gd name="T20" fmla="*/ 23 w 27"/>
                  <a:gd name="T21" fmla="*/ 0 h 9"/>
                  <a:gd name="T22" fmla="*/ 16 w 27"/>
                  <a:gd name="T23" fmla="*/ 8 h 9"/>
                  <a:gd name="T24" fmla="*/ 11 w 27"/>
                  <a:gd name="T25" fmla="*/ 8 h 9"/>
                  <a:gd name="T26" fmla="*/ 10 w 27"/>
                  <a:gd name="T27" fmla="*/ 7 h 9"/>
                  <a:gd name="T28" fmla="*/ 10 w 27"/>
                  <a:gd name="T29" fmla="*/ 7 h 9"/>
                  <a:gd name="T30" fmla="*/ 10 w 27"/>
                  <a:gd name="T31" fmla="*/ 6 h 9"/>
                  <a:gd name="T32" fmla="*/ 12 w 27"/>
                  <a:gd name="T33" fmla="*/ 5 h 9"/>
                  <a:gd name="T34" fmla="*/ 15 w 27"/>
                  <a:gd name="T35" fmla="*/ 5 h 9"/>
                  <a:gd name="T36" fmla="*/ 16 w 27"/>
                  <a:gd name="T37" fmla="*/ 6 h 9"/>
                  <a:gd name="T38" fmla="*/ 16 w 27"/>
                  <a:gd name="T39" fmla="*/ 7 h 9"/>
                  <a:gd name="T40" fmla="*/ 16 w 27"/>
                  <a:gd name="T41" fmla="*/ 7 h 9"/>
                  <a:gd name="T42" fmla="*/ 16 w 27"/>
                  <a:gd name="T43" fmla="*/ 7 h 9"/>
                  <a:gd name="T44" fmla="*/ 16 w 27"/>
                  <a:gd name="T45" fmla="*/ 7 h 9"/>
                  <a:gd name="T46" fmla="*/ 16 w 27"/>
                  <a:gd name="T4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9">
                    <a:moveTo>
                      <a:pt x="23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7" y="8"/>
                      <a:pt x="27" y="8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  <a:moveTo>
                      <a:pt x="16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8"/>
                      <a:pt x="1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3"/>
              <p:cNvSpPr>
                <a:spLocks noEditPoints="1"/>
              </p:cNvSpPr>
              <p:nvPr/>
            </p:nvSpPr>
            <p:spPr bwMode="auto">
              <a:xfrm>
                <a:off x="2605645" y="2688801"/>
                <a:ext cx="315913" cy="214312"/>
              </a:xfrm>
              <a:custGeom>
                <a:avLst/>
                <a:gdLst>
                  <a:gd name="T0" fmla="*/ 0 w 199"/>
                  <a:gd name="T1" fmla="*/ 0 h 135"/>
                  <a:gd name="T2" fmla="*/ 0 w 199"/>
                  <a:gd name="T3" fmla="*/ 135 h 135"/>
                  <a:gd name="T4" fmla="*/ 199 w 199"/>
                  <a:gd name="T5" fmla="*/ 135 h 135"/>
                  <a:gd name="T6" fmla="*/ 199 w 199"/>
                  <a:gd name="T7" fmla="*/ 0 h 135"/>
                  <a:gd name="T8" fmla="*/ 0 w 199"/>
                  <a:gd name="T9" fmla="*/ 0 h 135"/>
                  <a:gd name="T10" fmla="*/ 184 w 199"/>
                  <a:gd name="T11" fmla="*/ 114 h 135"/>
                  <a:gd name="T12" fmla="*/ 21 w 199"/>
                  <a:gd name="T13" fmla="*/ 114 h 135"/>
                  <a:gd name="T14" fmla="*/ 21 w 199"/>
                  <a:gd name="T15" fmla="*/ 21 h 135"/>
                  <a:gd name="T16" fmla="*/ 184 w 199"/>
                  <a:gd name="T17" fmla="*/ 21 h 135"/>
                  <a:gd name="T18" fmla="*/ 184 w 199"/>
                  <a:gd name="T19" fmla="*/ 11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35">
                    <a:moveTo>
                      <a:pt x="0" y="0"/>
                    </a:moveTo>
                    <a:lnTo>
                      <a:pt x="0" y="135"/>
                    </a:lnTo>
                    <a:lnTo>
                      <a:pt x="199" y="135"/>
                    </a:lnTo>
                    <a:lnTo>
                      <a:pt x="199" y="0"/>
                    </a:lnTo>
                    <a:lnTo>
                      <a:pt x="0" y="0"/>
                    </a:lnTo>
                    <a:close/>
                    <a:moveTo>
                      <a:pt x="184" y="114"/>
                    </a:moveTo>
                    <a:lnTo>
                      <a:pt x="21" y="114"/>
                    </a:lnTo>
                    <a:lnTo>
                      <a:pt x="21" y="21"/>
                    </a:lnTo>
                    <a:lnTo>
                      <a:pt x="184" y="21"/>
                    </a:lnTo>
                    <a:lnTo>
                      <a:pt x="184" y="1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4"/>
              <p:cNvSpPr>
                <a:spLocks noEditPoints="1"/>
              </p:cNvSpPr>
              <p:nvPr/>
            </p:nvSpPr>
            <p:spPr bwMode="auto">
              <a:xfrm>
                <a:off x="2594533" y="3309514"/>
                <a:ext cx="349250" cy="428625"/>
              </a:xfrm>
              <a:custGeom>
                <a:avLst/>
                <a:gdLst>
                  <a:gd name="T0" fmla="*/ 25 w 31"/>
                  <a:gd name="T1" fmla="*/ 24 h 38"/>
                  <a:gd name="T2" fmla="*/ 22 w 31"/>
                  <a:gd name="T3" fmla="*/ 4 h 38"/>
                  <a:gd name="T4" fmla="*/ 10 w 31"/>
                  <a:gd name="T5" fmla="*/ 7 h 38"/>
                  <a:gd name="T6" fmla="*/ 8 w 31"/>
                  <a:gd name="T7" fmla="*/ 9 h 38"/>
                  <a:gd name="T8" fmla="*/ 8 w 31"/>
                  <a:gd name="T9" fmla="*/ 26 h 38"/>
                  <a:gd name="T10" fmla="*/ 14 w 31"/>
                  <a:gd name="T11" fmla="*/ 31 h 38"/>
                  <a:gd name="T12" fmla="*/ 14 w 31"/>
                  <a:gd name="T13" fmla="*/ 37 h 38"/>
                  <a:gd name="T14" fmla="*/ 29 w 31"/>
                  <a:gd name="T15" fmla="*/ 38 h 38"/>
                  <a:gd name="T16" fmla="*/ 9 w 31"/>
                  <a:gd name="T17" fmla="*/ 8 h 38"/>
                  <a:gd name="T18" fmla="*/ 8 w 31"/>
                  <a:gd name="T19" fmla="*/ 8 h 38"/>
                  <a:gd name="T20" fmla="*/ 9 w 31"/>
                  <a:gd name="T21" fmla="*/ 8 h 38"/>
                  <a:gd name="T22" fmla="*/ 23 w 31"/>
                  <a:gd name="T23" fmla="*/ 25 h 38"/>
                  <a:gd name="T24" fmla="*/ 19 w 31"/>
                  <a:gd name="T25" fmla="*/ 27 h 38"/>
                  <a:gd name="T26" fmla="*/ 21 w 31"/>
                  <a:gd name="T27" fmla="*/ 25 h 38"/>
                  <a:gd name="T28" fmla="*/ 23 w 31"/>
                  <a:gd name="T29" fmla="*/ 24 h 38"/>
                  <a:gd name="T30" fmla="*/ 10 w 31"/>
                  <a:gd name="T31" fmla="*/ 13 h 38"/>
                  <a:gd name="T32" fmla="*/ 13 w 31"/>
                  <a:gd name="T33" fmla="*/ 24 h 38"/>
                  <a:gd name="T34" fmla="*/ 12 w 31"/>
                  <a:gd name="T35" fmla="*/ 18 h 38"/>
                  <a:gd name="T36" fmla="*/ 11 w 31"/>
                  <a:gd name="T37" fmla="*/ 12 h 38"/>
                  <a:gd name="T38" fmla="*/ 10 w 31"/>
                  <a:gd name="T39" fmla="*/ 10 h 38"/>
                  <a:gd name="T40" fmla="*/ 11 w 31"/>
                  <a:gd name="T41" fmla="*/ 11 h 38"/>
                  <a:gd name="T42" fmla="*/ 17 w 31"/>
                  <a:gd name="T43" fmla="*/ 17 h 38"/>
                  <a:gd name="T44" fmla="*/ 12 w 31"/>
                  <a:gd name="T45" fmla="*/ 11 h 38"/>
                  <a:gd name="T46" fmla="*/ 11 w 31"/>
                  <a:gd name="T47" fmla="*/ 10 h 38"/>
                  <a:gd name="T48" fmla="*/ 12 w 31"/>
                  <a:gd name="T49" fmla="*/ 10 h 38"/>
                  <a:gd name="T50" fmla="*/ 18 w 31"/>
                  <a:gd name="T51" fmla="*/ 11 h 38"/>
                  <a:gd name="T52" fmla="*/ 25 w 31"/>
                  <a:gd name="T53" fmla="*/ 12 h 38"/>
                  <a:gd name="T54" fmla="*/ 14 w 31"/>
                  <a:gd name="T55" fmla="*/ 9 h 38"/>
                  <a:gd name="T56" fmla="*/ 25 w 31"/>
                  <a:gd name="T57" fmla="*/ 10 h 38"/>
                  <a:gd name="T58" fmla="*/ 11 w 31"/>
                  <a:gd name="T59" fmla="*/ 24 h 38"/>
                  <a:gd name="T60" fmla="*/ 14 w 31"/>
                  <a:gd name="T61" fmla="*/ 27 h 38"/>
                  <a:gd name="T62" fmla="*/ 7 w 31"/>
                  <a:gd name="T63" fmla="*/ 21 h 38"/>
                  <a:gd name="T64" fmla="*/ 11 w 31"/>
                  <a:gd name="T65" fmla="*/ 25 h 38"/>
                  <a:gd name="T66" fmla="*/ 19 w 31"/>
                  <a:gd name="T67" fmla="*/ 23 h 38"/>
                  <a:gd name="T68" fmla="*/ 26 w 31"/>
                  <a:gd name="T69" fmla="*/ 10 h 38"/>
                  <a:gd name="T70" fmla="*/ 14 w 31"/>
                  <a:gd name="T71" fmla="*/ 8 h 38"/>
                  <a:gd name="T72" fmla="*/ 28 w 31"/>
                  <a:gd name="T73" fmla="*/ 12 h 38"/>
                  <a:gd name="T74" fmla="*/ 21 w 31"/>
                  <a:gd name="T75" fmla="*/ 24 h 38"/>
                  <a:gd name="T76" fmla="*/ 17 w 31"/>
                  <a:gd name="T77" fmla="*/ 26 h 38"/>
                  <a:gd name="T78" fmla="*/ 12 w 31"/>
                  <a:gd name="T79" fmla="*/ 36 h 38"/>
                  <a:gd name="T80" fmla="*/ 18 w 31"/>
                  <a:gd name="T81" fmla="*/ 28 h 38"/>
                  <a:gd name="T82" fmla="*/ 20 w 31"/>
                  <a:gd name="T83" fmla="*/ 37 h 38"/>
                  <a:gd name="T84" fmla="*/ 15 w 31"/>
                  <a:gd name="T85" fmla="*/ 37 h 38"/>
                  <a:gd name="T86" fmla="*/ 22 w 31"/>
                  <a:gd name="T87" fmla="*/ 26 h 38"/>
                  <a:gd name="T88" fmla="*/ 27 w 31"/>
                  <a:gd name="T89" fmla="*/ 32 h 38"/>
                  <a:gd name="T90" fmla="*/ 6 w 31"/>
                  <a:gd name="T91" fmla="*/ 5 h 38"/>
                  <a:gd name="T92" fmla="*/ 8 w 31"/>
                  <a:gd name="T93" fmla="*/ 4 h 38"/>
                  <a:gd name="T94" fmla="*/ 5 w 31"/>
                  <a:gd name="T95" fmla="*/ 8 h 38"/>
                  <a:gd name="T96" fmla="*/ 2 w 31"/>
                  <a:gd name="T97" fmla="*/ 2 h 38"/>
                  <a:gd name="T98" fmla="*/ 8 w 31"/>
                  <a:gd name="T99" fmla="*/ 0 h 38"/>
                  <a:gd name="T100" fmla="*/ 1 w 31"/>
                  <a:gd name="T101" fmla="*/ 8 h 38"/>
                  <a:gd name="T102" fmla="*/ 4 w 31"/>
                  <a:gd name="T103" fmla="*/ 4 h 38"/>
                  <a:gd name="T104" fmla="*/ 7 w 31"/>
                  <a:gd name="T105" fmla="*/ 2 h 38"/>
                  <a:gd name="T106" fmla="*/ 3 w 31"/>
                  <a:gd name="T107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1" h="38">
                    <a:moveTo>
                      <a:pt x="31" y="36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1"/>
                      <a:pt x="27" y="29"/>
                      <a:pt x="26" y="28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5"/>
                      <a:pt x="25" y="24"/>
                      <a:pt x="25" y="24"/>
                    </a:cubicBezTo>
                    <a:cubicBezTo>
                      <a:pt x="28" y="21"/>
                      <a:pt x="30" y="18"/>
                      <a:pt x="30" y="15"/>
                    </a:cubicBezTo>
                    <a:cubicBezTo>
                      <a:pt x="30" y="14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1"/>
                    </a:cubicBezTo>
                    <a:cubicBezTo>
                      <a:pt x="29" y="9"/>
                      <a:pt x="29" y="8"/>
                      <a:pt x="27" y="6"/>
                    </a:cubicBezTo>
                    <a:cubicBezTo>
                      <a:pt x="26" y="5"/>
                      <a:pt x="24" y="4"/>
                      <a:pt x="22" y="4"/>
                    </a:cubicBezTo>
                    <a:cubicBezTo>
                      <a:pt x="19" y="4"/>
                      <a:pt x="15" y="6"/>
                      <a:pt x="12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7" y="8"/>
                      <a:pt x="7" y="9"/>
                      <a:pt x="8" y="9"/>
                    </a:cubicBezTo>
                    <a:cubicBezTo>
                      <a:pt x="8" y="9"/>
                      <a:pt x="8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7" y="14"/>
                      <a:pt x="6" y="18"/>
                      <a:pt x="6" y="21"/>
                    </a:cubicBezTo>
                    <a:cubicBezTo>
                      <a:pt x="6" y="23"/>
                      <a:pt x="6" y="25"/>
                      <a:pt x="8" y="26"/>
                    </a:cubicBezTo>
                    <a:cubicBezTo>
                      <a:pt x="9" y="27"/>
                      <a:pt x="11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4" y="28"/>
                    </a:cubicBezTo>
                    <a:cubicBezTo>
                      <a:pt x="14" y="28"/>
                      <a:pt x="15" y="28"/>
                      <a:pt x="16" y="28"/>
                    </a:cubicBezTo>
                    <a:cubicBezTo>
                      <a:pt x="15" y="29"/>
                      <a:pt x="15" y="30"/>
                      <a:pt x="14" y="31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6"/>
                      <a:pt x="12" y="36"/>
                    </a:cubicBezTo>
                    <a:cubicBezTo>
                      <a:pt x="12" y="36"/>
                      <a:pt x="12" y="37"/>
                      <a:pt x="12" y="37"/>
                    </a:cubicBezTo>
                    <a:cubicBezTo>
                      <a:pt x="12" y="37"/>
                      <a:pt x="13" y="37"/>
                      <a:pt x="1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5" y="38"/>
                      <a:pt x="15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38"/>
                      <a:pt x="23" y="38"/>
                      <a:pt x="24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1" y="37"/>
                      <a:pt x="31" y="37"/>
                    </a:cubicBezTo>
                    <a:cubicBezTo>
                      <a:pt x="31" y="37"/>
                      <a:pt x="31" y="36"/>
                      <a:pt x="31" y="36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8" y="9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lose/>
                    <a:moveTo>
                      <a:pt x="25" y="23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3" y="24"/>
                      <a:pt x="23" y="24"/>
                    </a:cubicBezTo>
                    <a:cubicBezTo>
                      <a:pt x="23" y="24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7"/>
                      <a:pt x="19" y="27"/>
                      <a:pt x="19" y="27"/>
                    </a:cubicBezTo>
                    <a:cubicBezTo>
                      <a:pt x="19" y="27"/>
                      <a:pt x="18" y="27"/>
                      <a:pt x="17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9" y="26"/>
                      <a:pt x="20" y="26"/>
                    </a:cubicBezTo>
                    <a:cubicBezTo>
                      <a:pt x="20" y="26"/>
                      <a:pt x="20" y="26"/>
                      <a:pt x="21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3"/>
                      <a:pt x="23" y="23"/>
                    </a:cubicBezTo>
                    <a:cubicBezTo>
                      <a:pt x="23" y="23"/>
                      <a:pt x="24" y="23"/>
                      <a:pt x="24" y="23"/>
                    </a:cubicBezTo>
                    <a:cubicBezTo>
                      <a:pt x="26" y="20"/>
                      <a:pt x="28" y="18"/>
                      <a:pt x="29" y="15"/>
                    </a:cubicBezTo>
                    <a:cubicBezTo>
                      <a:pt x="28" y="18"/>
                      <a:pt x="27" y="21"/>
                      <a:pt x="25" y="23"/>
                    </a:cubicBezTo>
                    <a:close/>
                    <a:moveTo>
                      <a:pt x="10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6" y="8"/>
                      <a:pt x="19" y="7"/>
                      <a:pt x="20" y="7"/>
                    </a:cubicBezTo>
                    <a:cubicBezTo>
                      <a:pt x="22" y="7"/>
                      <a:pt x="23" y="8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1"/>
                      <a:pt x="25" y="11"/>
                      <a:pt x="25" y="12"/>
                    </a:cubicBezTo>
                    <a:cubicBezTo>
                      <a:pt x="25" y="15"/>
                      <a:pt x="24" y="18"/>
                      <a:pt x="21" y="20"/>
                    </a:cubicBezTo>
                    <a:cubicBezTo>
                      <a:pt x="19" y="23"/>
                      <a:pt x="15" y="25"/>
                      <a:pt x="13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0" y="24"/>
                    </a:cubicBezTo>
                    <a:cubicBezTo>
                      <a:pt x="10" y="24"/>
                      <a:pt x="10" y="24"/>
                      <a:pt x="9" y="23"/>
                    </a:cubicBezTo>
                    <a:cubicBezTo>
                      <a:pt x="8" y="22"/>
                      <a:pt x="8" y="21"/>
                      <a:pt x="8" y="20"/>
                    </a:cubicBezTo>
                    <a:cubicBezTo>
                      <a:pt x="8" y="18"/>
                      <a:pt x="9" y="16"/>
                      <a:pt x="10" y="13"/>
                    </a:cubicBezTo>
                    <a:close/>
                    <a:moveTo>
                      <a:pt x="14" y="27"/>
                    </a:moveTo>
                    <a:cubicBezTo>
                      <a:pt x="14" y="27"/>
                      <a:pt x="13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7"/>
                      <a:pt x="12" y="27"/>
                      <a:pt x="12" y="27"/>
                    </a:cubicBezTo>
                    <a:cubicBezTo>
                      <a:pt x="11" y="27"/>
                      <a:pt x="9" y="26"/>
                      <a:pt x="8" y="25"/>
                    </a:cubicBezTo>
                    <a:cubicBezTo>
                      <a:pt x="7" y="24"/>
                      <a:pt x="7" y="23"/>
                      <a:pt x="7" y="21"/>
                    </a:cubicBezTo>
                    <a:cubicBezTo>
                      <a:pt x="7" y="20"/>
                      <a:pt x="7" y="18"/>
                      <a:pt x="7" y="17"/>
                    </a:cubicBezTo>
                    <a:cubicBezTo>
                      <a:pt x="7" y="18"/>
                      <a:pt x="7" y="19"/>
                      <a:pt x="7" y="20"/>
                    </a:cubicBezTo>
                    <a:cubicBezTo>
                      <a:pt x="7" y="21"/>
                      <a:pt x="7" y="23"/>
                      <a:pt x="8" y="24"/>
                    </a:cubicBezTo>
                    <a:cubicBezTo>
                      <a:pt x="9" y="25"/>
                      <a:pt x="10" y="25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5"/>
                      <a:pt x="12" y="25"/>
                      <a:pt x="12" y="26"/>
                    </a:cubicBezTo>
                    <a:cubicBezTo>
                      <a:pt x="12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6" y="25"/>
                      <a:pt x="18" y="24"/>
                    </a:cubicBezTo>
                    <a:cubicBezTo>
                      <a:pt x="19" y="24"/>
                      <a:pt x="19" y="24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2" y="22"/>
                      <a:pt x="22" y="21"/>
                    </a:cubicBezTo>
                    <a:cubicBezTo>
                      <a:pt x="25" y="18"/>
                      <a:pt x="26" y="15"/>
                      <a:pt x="26" y="12"/>
                    </a:cubicBezTo>
                    <a:cubicBezTo>
                      <a:pt x="26" y="11"/>
                      <a:pt x="26" y="11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9"/>
                      <a:pt x="26" y="9"/>
                    </a:cubicBezTo>
                    <a:cubicBezTo>
                      <a:pt x="25" y="9"/>
                      <a:pt x="25" y="8"/>
                      <a:pt x="25" y="8"/>
                    </a:cubicBezTo>
                    <a:cubicBezTo>
                      <a:pt x="24" y="7"/>
                      <a:pt x="22" y="6"/>
                      <a:pt x="20" y="6"/>
                    </a:cubicBezTo>
                    <a:cubicBezTo>
                      <a:pt x="18" y="6"/>
                      <a:pt x="16" y="7"/>
                      <a:pt x="14" y="8"/>
                    </a:cubicBezTo>
                    <a:cubicBezTo>
                      <a:pt x="17" y="6"/>
                      <a:pt x="20" y="5"/>
                      <a:pt x="22" y="5"/>
                    </a:cubicBezTo>
                    <a:cubicBezTo>
                      <a:pt x="24" y="5"/>
                      <a:pt x="26" y="6"/>
                      <a:pt x="27" y="7"/>
                    </a:cubicBezTo>
                    <a:cubicBezTo>
                      <a:pt x="28" y="8"/>
                      <a:pt x="28" y="9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2"/>
                      <a:pt x="28" y="12"/>
                      <a:pt x="28" y="13"/>
                    </a:cubicBezTo>
                    <a:cubicBezTo>
                      <a:pt x="28" y="16"/>
                      <a:pt x="26" y="19"/>
                      <a:pt x="23" y="22"/>
                    </a:cubicBezTo>
                    <a:cubicBezTo>
                      <a:pt x="23" y="22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19" y="25"/>
                      <a:pt x="18" y="25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6" y="27"/>
                      <a:pt x="15" y="27"/>
                      <a:pt x="14" y="27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2" y="36"/>
                    </a:cubicBezTo>
                    <a:cubicBezTo>
                      <a:pt x="12" y="36"/>
                      <a:pt x="13" y="36"/>
                      <a:pt x="13" y="3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6" y="30"/>
                      <a:pt x="16" y="29"/>
                      <a:pt x="17" y="28"/>
                    </a:cubicBezTo>
                    <a:cubicBezTo>
                      <a:pt x="17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9"/>
                      <a:pt x="17" y="31"/>
                      <a:pt x="16" y="32"/>
                    </a:cubicBezTo>
                    <a:lnTo>
                      <a:pt x="14" y="36"/>
                    </a:lnTo>
                    <a:close/>
                    <a:moveTo>
                      <a:pt x="29" y="37"/>
                    </a:moveTo>
                    <a:cubicBezTo>
                      <a:pt x="24" y="37"/>
                      <a:pt x="24" y="37"/>
                      <a:pt x="24" y="37"/>
                    </a:cubicBezTo>
                    <a:cubicBezTo>
                      <a:pt x="23" y="37"/>
                      <a:pt x="21" y="37"/>
                      <a:pt x="20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4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7"/>
                      <a:pt x="15" y="37"/>
                      <a:pt x="15" y="37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1"/>
                      <a:pt x="19" y="30"/>
                      <a:pt x="19" y="2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7"/>
                      <a:pt x="22" y="27"/>
                      <a:pt x="22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30"/>
                      <a:pt x="27" y="31"/>
                      <a:pt x="27" y="32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29" y="37"/>
                    </a:cubicBezTo>
                    <a:close/>
                    <a:moveTo>
                      <a:pt x="5" y="7"/>
                    </a:moveTo>
                    <a:cubicBezTo>
                      <a:pt x="5" y="6"/>
                      <a:pt x="5" y="6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7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4" y="5"/>
                      <a:pt x="4" y="6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1" y="6"/>
                    </a:moveTo>
                    <a:cubicBezTo>
                      <a:pt x="1" y="4"/>
                      <a:pt x="1" y="3"/>
                      <a:pt x="2" y="2"/>
                    </a:cubicBezTo>
                    <a:cubicBezTo>
                      <a:pt x="3" y="1"/>
                      <a:pt x="5" y="1"/>
                      <a:pt x="6" y="1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3" y="4"/>
                      <a:pt x="4" y="4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2"/>
                      <a:pt x="4" y="2"/>
                      <a:pt x="3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5"/>
              <p:cNvSpPr>
                <a:spLocks/>
              </p:cNvSpPr>
              <p:nvPr/>
            </p:nvSpPr>
            <p:spPr bwMode="auto">
              <a:xfrm>
                <a:off x="2875520" y="2306214"/>
                <a:ext cx="57150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>
                <a:off x="2932670" y="2306214"/>
                <a:ext cx="55563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7"/>
              <p:cNvSpPr>
                <a:spLocks noEditPoints="1"/>
              </p:cNvSpPr>
              <p:nvPr/>
            </p:nvSpPr>
            <p:spPr bwMode="auto">
              <a:xfrm>
                <a:off x="2718358" y="2136351"/>
                <a:ext cx="101600" cy="101600"/>
              </a:xfrm>
              <a:custGeom>
                <a:avLst/>
                <a:gdLst>
                  <a:gd name="T0" fmla="*/ 4 w 9"/>
                  <a:gd name="T1" fmla="*/ 2 h 9"/>
                  <a:gd name="T2" fmla="*/ 2 w 9"/>
                  <a:gd name="T3" fmla="*/ 5 h 9"/>
                  <a:gd name="T4" fmla="*/ 4 w 9"/>
                  <a:gd name="T5" fmla="*/ 7 h 9"/>
                  <a:gd name="T6" fmla="*/ 7 w 9"/>
                  <a:gd name="T7" fmla="*/ 5 h 9"/>
                  <a:gd name="T8" fmla="*/ 7 w 9"/>
                  <a:gd name="T9" fmla="*/ 5 h 9"/>
                  <a:gd name="T10" fmla="*/ 4 w 9"/>
                  <a:gd name="T11" fmla="*/ 2 h 9"/>
                  <a:gd name="T12" fmla="*/ 4 w 9"/>
                  <a:gd name="T13" fmla="*/ 0 h 9"/>
                  <a:gd name="T14" fmla="*/ 0 w 9"/>
                  <a:gd name="T15" fmla="*/ 5 h 9"/>
                  <a:gd name="T16" fmla="*/ 4 w 9"/>
                  <a:gd name="T17" fmla="*/ 9 h 9"/>
                  <a:gd name="T18" fmla="*/ 9 w 9"/>
                  <a:gd name="T19" fmla="*/ 5 h 9"/>
                  <a:gd name="T20" fmla="*/ 4 w 9"/>
                  <a:gd name="T21" fmla="*/ 0 h 9"/>
                  <a:gd name="T22" fmla="*/ 4 w 9"/>
                  <a:gd name="T23" fmla="*/ 8 h 9"/>
                  <a:gd name="T24" fmla="*/ 1 w 9"/>
                  <a:gd name="T25" fmla="*/ 5 h 9"/>
                  <a:gd name="T26" fmla="*/ 4 w 9"/>
                  <a:gd name="T27" fmla="*/ 1 h 9"/>
                  <a:gd name="T28" fmla="*/ 8 w 9"/>
                  <a:gd name="T29" fmla="*/ 5 h 9"/>
                  <a:gd name="T30" fmla="*/ 8 w 9"/>
                  <a:gd name="T31" fmla="*/ 5 h 9"/>
                  <a:gd name="T32" fmla="*/ 4 w 9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9">
                    <a:moveTo>
                      <a:pt x="4" y="2"/>
                    </a:moveTo>
                    <a:cubicBezTo>
                      <a:pt x="3" y="2"/>
                      <a:pt x="2" y="3"/>
                      <a:pt x="2" y="5"/>
                    </a:cubicBezTo>
                    <a:cubicBezTo>
                      <a:pt x="2" y="6"/>
                      <a:pt x="3" y="7"/>
                      <a:pt x="4" y="7"/>
                    </a:cubicBezTo>
                    <a:cubicBezTo>
                      <a:pt x="6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6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3" y="8"/>
                      <a:pt x="1" y="7"/>
                      <a:pt x="1" y="5"/>
                    </a:cubicBezTo>
                    <a:cubicBezTo>
                      <a:pt x="1" y="3"/>
                      <a:pt x="3" y="1"/>
                      <a:pt x="4" y="1"/>
                    </a:cubicBezTo>
                    <a:cubicBezTo>
                      <a:pt x="6" y="1"/>
                      <a:pt x="8" y="3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8"/>
              <p:cNvSpPr>
                <a:spLocks noEditPoints="1"/>
              </p:cNvSpPr>
              <p:nvPr/>
            </p:nvSpPr>
            <p:spPr bwMode="auto">
              <a:xfrm>
                <a:off x="2594533" y="2136351"/>
                <a:ext cx="90488" cy="101600"/>
              </a:xfrm>
              <a:custGeom>
                <a:avLst/>
                <a:gdLst>
                  <a:gd name="T0" fmla="*/ 4 w 8"/>
                  <a:gd name="T1" fmla="*/ 2 h 9"/>
                  <a:gd name="T2" fmla="*/ 1 w 8"/>
                  <a:gd name="T3" fmla="*/ 5 h 9"/>
                  <a:gd name="T4" fmla="*/ 4 w 8"/>
                  <a:gd name="T5" fmla="*/ 7 h 9"/>
                  <a:gd name="T6" fmla="*/ 7 w 8"/>
                  <a:gd name="T7" fmla="*/ 5 h 9"/>
                  <a:gd name="T8" fmla="*/ 7 w 8"/>
                  <a:gd name="T9" fmla="*/ 5 h 9"/>
                  <a:gd name="T10" fmla="*/ 4 w 8"/>
                  <a:gd name="T11" fmla="*/ 2 h 9"/>
                  <a:gd name="T12" fmla="*/ 4 w 8"/>
                  <a:gd name="T13" fmla="*/ 0 h 9"/>
                  <a:gd name="T14" fmla="*/ 0 w 8"/>
                  <a:gd name="T15" fmla="*/ 5 h 9"/>
                  <a:gd name="T16" fmla="*/ 4 w 8"/>
                  <a:gd name="T17" fmla="*/ 9 h 9"/>
                  <a:gd name="T18" fmla="*/ 8 w 8"/>
                  <a:gd name="T19" fmla="*/ 5 h 9"/>
                  <a:gd name="T20" fmla="*/ 4 w 8"/>
                  <a:gd name="T21" fmla="*/ 0 h 9"/>
                  <a:gd name="T22" fmla="*/ 4 w 8"/>
                  <a:gd name="T23" fmla="*/ 8 h 9"/>
                  <a:gd name="T24" fmla="*/ 0 w 8"/>
                  <a:gd name="T25" fmla="*/ 5 h 9"/>
                  <a:gd name="T26" fmla="*/ 4 w 8"/>
                  <a:gd name="T27" fmla="*/ 1 h 9"/>
                  <a:gd name="T28" fmla="*/ 7 w 8"/>
                  <a:gd name="T29" fmla="*/ 5 h 9"/>
                  <a:gd name="T30" fmla="*/ 7 w 8"/>
                  <a:gd name="T31" fmla="*/ 5 h 9"/>
                  <a:gd name="T32" fmla="*/ 4 w 8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9">
                    <a:moveTo>
                      <a:pt x="4" y="2"/>
                    </a:moveTo>
                    <a:cubicBezTo>
                      <a:pt x="2" y="2"/>
                      <a:pt x="1" y="3"/>
                      <a:pt x="1" y="5"/>
                    </a:cubicBez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5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6" y="9"/>
                      <a:pt x="8" y="7"/>
                      <a:pt x="8" y="5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2" y="8"/>
                      <a:pt x="0" y="7"/>
                      <a:pt x="0" y="5"/>
                    </a:cubicBezTo>
                    <a:cubicBezTo>
                      <a:pt x="0" y="3"/>
                      <a:pt x="2" y="1"/>
                      <a:pt x="4" y="1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9"/>
              <p:cNvSpPr>
                <a:spLocks noEditPoints="1"/>
              </p:cNvSpPr>
              <p:nvPr/>
            </p:nvSpPr>
            <p:spPr bwMode="auto">
              <a:xfrm>
                <a:off x="2548495" y="2237951"/>
                <a:ext cx="327025" cy="203200"/>
              </a:xfrm>
              <a:custGeom>
                <a:avLst/>
                <a:gdLst>
                  <a:gd name="T0" fmla="*/ 27 w 29"/>
                  <a:gd name="T1" fmla="*/ 0 h 18"/>
                  <a:gd name="T2" fmla="*/ 2 w 29"/>
                  <a:gd name="T3" fmla="*/ 0 h 18"/>
                  <a:gd name="T4" fmla="*/ 0 w 29"/>
                  <a:gd name="T5" fmla="*/ 2 h 18"/>
                  <a:gd name="T6" fmla="*/ 0 w 29"/>
                  <a:gd name="T7" fmla="*/ 16 h 18"/>
                  <a:gd name="T8" fmla="*/ 2 w 29"/>
                  <a:gd name="T9" fmla="*/ 18 h 18"/>
                  <a:gd name="T10" fmla="*/ 27 w 29"/>
                  <a:gd name="T11" fmla="*/ 18 h 18"/>
                  <a:gd name="T12" fmla="*/ 29 w 29"/>
                  <a:gd name="T13" fmla="*/ 16 h 18"/>
                  <a:gd name="T14" fmla="*/ 29 w 29"/>
                  <a:gd name="T15" fmla="*/ 2 h 18"/>
                  <a:gd name="T16" fmla="*/ 27 w 29"/>
                  <a:gd name="T17" fmla="*/ 0 h 18"/>
                  <a:gd name="T18" fmla="*/ 23 w 29"/>
                  <a:gd name="T19" fmla="*/ 15 h 18"/>
                  <a:gd name="T20" fmla="*/ 4 w 29"/>
                  <a:gd name="T21" fmla="*/ 15 h 18"/>
                  <a:gd name="T22" fmla="*/ 4 w 29"/>
                  <a:gd name="T23" fmla="*/ 15 h 18"/>
                  <a:gd name="T24" fmla="*/ 4 w 29"/>
                  <a:gd name="T25" fmla="*/ 14 h 18"/>
                  <a:gd name="T26" fmla="*/ 23 w 29"/>
                  <a:gd name="T27" fmla="*/ 14 h 18"/>
                  <a:gd name="T28" fmla="*/ 23 w 29"/>
                  <a:gd name="T29" fmla="*/ 15 h 18"/>
                  <a:gd name="T30" fmla="*/ 23 w 29"/>
                  <a:gd name="T31" fmla="*/ 15 h 18"/>
                  <a:gd name="T32" fmla="*/ 23 w 29"/>
                  <a:gd name="T33" fmla="*/ 13 h 18"/>
                  <a:gd name="T34" fmla="*/ 4 w 29"/>
                  <a:gd name="T35" fmla="*/ 13 h 18"/>
                  <a:gd name="T36" fmla="*/ 4 w 29"/>
                  <a:gd name="T37" fmla="*/ 12 h 18"/>
                  <a:gd name="T38" fmla="*/ 4 w 29"/>
                  <a:gd name="T39" fmla="*/ 12 h 18"/>
                  <a:gd name="T40" fmla="*/ 23 w 29"/>
                  <a:gd name="T41" fmla="*/ 12 h 18"/>
                  <a:gd name="T42" fmla="*/ 23 w 29"/>
                  <a:gd name="T43" fmla="*/ 12 h 18"/>
                  <a:gd name="T44" fmla="*/ 23 w 29"/>
                  <a:gd name="T45" fmla="*/ 13 h 18"/>
                  <a:gd name="T46" fmla="*/ 24 w 29"/>
                  <a:gd name="T47" fmla="*/ 8 h 18"/>
                  <a:gd name="T48" fmla="*/ 23 w 29"/>
                  <a:gd name="T49" fmla="*/ 8 h 18"/>
                  <a:gd name="T50" fmla="*/ 4 w 29"/>
                  <a:gd name="T51" fmla="*/ 8 h 18"/>
                  <a:gd name="T52" fmla="*/ 3 w 29"/>
                  <a:gd name="T53" fmla="*/ 8 h 18"/>
                  <a:gd name="T54" fmla="*/ 3 w 29"/>
                  <a:gd name="T55" fmla="*/ 5 h 18"/>
                  <a:gd name="T56" fmla="*/ 4 w 29"/>
                  <a:gd name="T57" fmla="*/ 4 h 18"/>
                  <a:gd name="T58" fmla="*/ 23 w 29"/>
                  <a:gd name="T59" fmla="*/ 4 h 18"/>
                  <a:gd name="T60" fmla="*/ 24 w 29"/>
                  <a:gd name="T61" fmla="*/ 5 h 18"/>
                  <a:gd name="T62" fmla="*/ 24 w 29"/>
                  <a:gd name="T63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" h="18">
                    <a:moveTo>
                      <a:pt x="2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8"/>
                      <a:pt x="29" y="17"/>
                      <a:pt x="29" y="16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3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lose/>
                    <a:moveTo>
                      <a:pt x="23" y="13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3"/>
                      <a:pt x="23" y="13"/>
                    </a:cubicBezTo>
                    <a:close/>
                    <a:moveTo>
                      <a:pt x="24" y="8"/>
                    </a:moveTo>
                    <a:cubicBezTo>
                      <a:pt x="24" y="8"/>
                      <a:pt x="24" y="8"/>
                      <a:pt x="2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2572308" y="3941339"/>
                <a:ext cx="393700" cy="269875"/>
              </a:xfrm>
              <a:custGeom>
                <a:avLst/>
                <a:gdLst>
                  <a:gd name="T0" fmla="*/ 16 w 35"/>
                  <a:gd name="T1" fmla="*/ 22 h 24"/>
                  <a:gd name="T2" fmla="*/ 5 w 35"/>
                  <a:gd name="T3" fmla="*/ 19 h 24"/>
                  <a:gd name="T4" fmla="*/ 0 w 35"/>
                  <a:gd name="T5" fmla="*/ 12 h 24"/>
                  <a:gd name="T6" fmla="*/ 5 w 35"/>
                  <a:gd name="T7" fmla="*/ 5 h 24"/>
                  <a:gd name="T8" fmla="*/ 15 w 35"/>
                  <a:gd name="T9" fmla="*/ 2 h 24"/>
                  <a:gd name="T10" fmla="*/ 21 w 35"/>
                  <a:gd name="T11" fmla="*/ 0 h 24"/>
                  <a:gd name="T12" fmla="*/ 30 w 35"/>
                  <a:gd name="T13" fmla="*/ 5 h 24"/>
                  <a:gd name="T14" fmla="*/ 35 w 35"/>
                  <a:gd name="T15" fmla="*/ 12 h 24"/>
                  <a:gd name="T16" fmla="*/ 30 w 35"/>
                  <a:gd name="T17" fmla="*/ 19 h 24"/>
                  <a:gd name="T18" fmla="*/ 21 w 35"/>
                  <a:gd name="T19" fmla="*/ 24 h 24"/>
                  <a:gd name="T20" fmla="*/ 16 w 35"/>
                  <a:gd name="T21" fmla="*/ 22 h 24"/>
                  <a:gd name="T22" fmla="*/ 16 w 35"/>
                  <a:gd name="T23" fmla="*/ 3 h 24"/>
                  <a:gd name="T24" fmla="*/ 16 w 35"/>
                  <a:gd name="T25" fmla="*/ 4 h 24"/>
                  <a:gd name="T26" fmla="*/ 16 w 35"/>
                  <a:gd name="T27" fmla="*/ 4 h 24"/>
                  <a:gd name="T28" fmla="*/ 5 w 35"/>
                  <a:gd name="T29" fmla="*/ 6 h 24"/>
                  <a:gd name="T30" fmla="*/ 2 w 35"/>
                  <a:gd name="T31" fmla="*/ 12 h 24"/>
                  <a:gd name="T32" fmla="*/ 6 w 35"/>
                  <a:gd name="T33" fmla="*/ 18 h 24"/>
                  <a:gd name="T34" fmla="*/ 16 w 35"/>
                  <a:gd name="T35" fmla="*/ 21 h 24"/>
                  <a:gd name="T36" fmla="*/ 16 w 35"/>
                  <a:gd name="T37" fmla="*/ 21 h 24"/>
                  <a:gd name="T38" fmla="*/ 17 w 35"/>
                  <a:gd name="T39" fmla="*/ 21 h 24"/>
                  <a:gd name="T40" fmla="*/ 21 w 35"/>
                  <a:gd name="T41" fmla="*/ 22 h 24"/>
                  <a:gd name="T42" fmla="*/ 28 w 35"/>
                  <a:gd name="T43" fmla="*/ 18 h 24"/>
                  <a:gd name="T44" fmla="*/ 29 w 35"/>
                  <a:gd name="T45" fmla="*/ 18 h 24"/>
                  <a:gd name="T46" fmla="*/ 29 w 35"/>
                  <a:gd name="T47" fmla="*/ 18 h 24"/>
                  <a:gd name="T48" fmla="*/ 33 w 35"/>
                  <a:gd name="T49" fmla="*/ 12 h 24"/>
                  <a:gd name="T50" fmla="*/ 29 w 35"/>
                  <a:gd name="T51" fmla="*/ 6 h 24"/>
                  <a:gd name="T52" fmla="*/ 29 w 35"/>
                  <a:gd name="T53" fmla="*/ 6 h 24"/>
                  <a:gd name="T54" fmla="*/ 29 w 35"/>
                  <a:gd name="T55" fmla="*/ 6 h 24"/>
                  <a:gd name="T56" fmla="*/ 21 w 35"/>
                  <a:gd name="T57" fmla="*/ 1 h 24"/>
                  <a:gd name="T58" fmla="*/ 16 w 35"/>
                  <a:gd name="T59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4">
                    <a:moveTo>
                      <a:pt x="16" y="22"/>
                    </a:moveTo>
                    <a:cubicBezTo>
                      <a:pt x="11" y="22"/>
                      <a:pt x="8" y="21"/>
                      <a:pt x="5" y="19"/>
                    </a:cubicBezTo>
                    <a:cubicBezTo>
                      <a:pt x="2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5" y="5"/>
                    </a:cubicBezTo>
                    <a:cubicBezTo>
                      <a:pt x="7" y="3"/>
                      <a:pt x="11" y="2"/>
                      <a:pt x="15" y="2"/>
                    </a:cubicBezTo>
                    <a:cubicBezTo>
                      <a:pt x="17" y="1"/>
                      <a:pt x="19" y="0"/>
                      <a:pt x="21" y="0"/>
                    </a:cubicBezTo>
                    <a:cubicBezTo>
                      <a:pt x="25" y="0"/>
                      <a:pt x="28" y="2"/>
                      <a:pt x="30" y="5"/>
                    </a:cubicBezTo>
                    <a:cubicBezTo>
                      <a:pt x="33" y="7"/>
                      <a:pt x="35" y="9"/>
                      <a:pt x="35" y="12"/>
                    </a:cubicBezTo>
                    <a:cubicBezTo>
                      <a:pt x="35" y="15"/>
                      <a:pt x="33" y="17"/>
                      <a:pt x="30" y="19"/>
                    </a:cubicBezTo>
                    <a:cubicBezTo>
                      <a:pt x="28" y="22"/>
                      <a:pt x="25" y="24"/>
                      <a:pt x="21" y="24"/>
                    </a:cubicBezTo>
                    <a:cubicBezTo>
                      <a:pt x="19" y="24"/>
                      <a:pt x="17" y="23"/>
                      <a:pt x="16" y="22"/>
                    </a:cubicBezTo>
                    <a:close/>
                    <a:moveTo>
                      <a:pt x="16" y="3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2" y="4"/>
                      <a:pt x="8" y="5"/>
                      <a:pt x="5" y="6"/>
                    </a:cubicBezTo>
                    <a:cubicBezTo>
                      <a:pt x="3" y="8"/>
                      <a:pt x="2" y="10"/>
                      <a:pt x="2" y="12"/>
                    </a:cubicBezTo>
                    <a:cubicBezTo>
                      <a:pt x="2" y="14"/>
                      <a:pt x="3" y="16"/>
                      <a:pt x="6" y="18"/>
                    </a:cubicBezTo>
                    <a:cubicBezTo>
                      <a:pt x="8" y="19"/>
                      <a:pt x="12" y="20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4" y="22"/>
                      <a:pt x="27" y="21"/>
                      <a:pt x="28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2" y="16"/>
                      <a:pt x="33" y="14"/>
                      <a:pt x="33" y="12"/>
                    </a:cubicBezTo>
                    <a:cubicBezTo>
                      <a:pt x="33" y="10"/>
                      <a:pt x="32" y="8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7" y="3"/>
                      <a:pt x="24" y="1"/>
                      <a:pt x="21" y="1"/>
                    </a:cubicBezTo>
                    <a:cubicBezTo>
                      <a:pt x="19" y="1"/>
                      <a:pt x="18" y="2"/>
                      <a:pt x="1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2661208" y="4177876"/>
                <a:ext cx="90488" cy="90487"/>
              </a:xfrm>
              <a:custGeom>
                <a:avLst/>
                <a:gdLst>
                  <a:gd name="T0" fmla="*/ 0 w 8"/>
                  <a:gd name="T1" fmla="*/ 4 h 8"/>
                  <a:gd name="T2" fmla="*/ 4 w 8"/>
                  <a:gd name="T3" fmla="*/ 0 h 8"/>
                  <a:gd name="T4" fmla="*/ 8 w 8"/>
                  <a:gd name="T5" fmla="*/ 4 h 8"/>
                  <a:gd name="T6" fmla="*/ 4 w 8"/>
                  <a:gd name="T7" fmla="*/ 8 h 8"/>
                  <a:gd name="T8" fmla="*/ 0 w 8"/>
                  <a:gd name="T9" fmla="*/ 4 h 8"/>
                  <a:gd name="T10" fmla="*/ 2 w 8"/>
                  <a:gd name="T11" fmla="*/ 3 h 8"/>
                  <a:gd name="T12" fmla="*/ 1 w 8"/>
                  <a:gd name="T13" fmla="*/ 4 h 8"/>
                  <a:gd name="T14" fmla="*/ 2 w 8"/>
                  <a:gd name="T15" fmla="*/ 5 h 8"/>
                  <a:gd name="T16" fmla="*/ 4 w 8"/>
                  <a:gd name="T17" fmla="*/ 6 h 8"/>
                  <a:gd name="T18" fmla="*/ 5 w 8"/>
                  <a:gd name="T19" fmla="*/ 5 h 8"/>
                  <a:gd name="T20" fmla="*/ 6 w 8"/>
                  <a:gd name="T21" fmla="*/ 4 h 8"/>
                  <a:gd name="T22" fmla="*/ 5 w 8"/>
                  <a:gd name="T23" fmla="*/ 3 h 8"/>
                  <a:gd name="T24" fmla="*/ 4 w 8"/>
                  <a:gd name="T25" fmla="*/ 2 h 8"/>
                  <a:gd name="T26" fmla="*/ 2 w 8"/>
                  <a:gd name="T2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8">
                    <a:moveTo>
                      <a:pt x="0" y="4"/>
                    </a:move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6"/>
                      <a:pt x="6" y="8"/>
                      <a:pt x="4" y="8"/>
                    </a:cubicBezTo>
                    <a:cubicBezTo>
                      <a:pt x="1" y="8"/>
                      <a:pt x="0" y="6"/>
                      <a:pt x="0" y="4"/>
                    </a:cubicBezTo>
                    <a:close/>
                    <a:moveTo>
                      <a:pt x="2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6"/>
                      <a:pt x="3" y="6"/>
                      <a:pt x="4" y="6"/>
                    </a:cubicBezTo>
                    <a:cubicBezTo>
                      <a:pt x="4" y="6"/>
                      <a:pt x="5" y="6"/>
                      <a:pt x="5" y="5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2"/>
                      <a:pt x="2" y="2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2685020" y="4255664"/>
                <a:ext cx="66675" cy="68262"/>
              </a:xfrm>
              <a:custGeom>
                <a:avLst/>
                <a:gdLst>
                  <a:gd name="T0" fmla="*/ 0 w 6"/>
                  <a:gd name="T1" fmla="*/ 3 h 6"/>
                  <a:gd name="T2" fmla="*/ 3 w 6"/>
                  <a:gd name="T3" fmla="*/ 0 h 6"/>
                  <a:gd name="T4" fmla="*/ 6 w 6"/>
                  <a:gd name="T5" fmla="*/ 3 h 6"/>
                  <a:gd name="T6" fmla="*/ 3 w 6"/>
                  <a:gd name="T7" fmla="*/ 6 h 6"/>
                  <a:gd name="T8" fmla="*/ 0 w 6"/>
                  <a:gd name="T9" fmla="*/ 3 h 6"/>
                  <a:gd name="T10" fmla="*/ 2 w 6"/>
                  <a:gd name="T11" fmla="*/ 3 h 6"/>
                  <a:gd name="T12" fmla="*/ 3 w 6"/>
                  <a:gd name="T13" fmla="*/ 4 h 6"/>
                  <a:gd name="T14" fmla="*/ 5 w 6"/>
                  <a:gd name="T15" fmla="*/ 3 h 6"/>
                  <a:gd name="T16" fmla="*/ 3 w 6"/>
                  <a:gd name="T17" fmla="*/ 2 h 6"/>
                  <a:gd name="T18" fmla="*/ 2 w 6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3"/>
                    </a:move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2"/>
                      <a:pt x="6" y="3"/>
                    </a:cubicBez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lose/>
                    <a:moveTo>
                      <a:pt x="2" y="3"/>
                    </a:moveTo>
                    <a:cubicBezTo>
                      <a:pt x="2" y="4"/>
                      <a:pt x="2" y="4"/>
                      <a:pt x="3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5" y="3"/>
                      <a:pt x="4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2685020" y="4019126"/>
                <a:ext cx="66675" cy="112712"/>
              </a:xfrm>
              <a:custGeom>
                <a:avLst/>
                <a:gdLst>
                  <a:gd name="T0" fmla="*/ 2 w 6"/>
                  <a:gd name="T1" fmla="*/ 0 h 10"/>
                  <a:gd name="T2" fmla="*/ 3 w 6"/>
                  <a:gd name="T3" fmla="*/ 0 h 10"/>
                  <a:gd name="T4" fmla="*/ 3 w 6"/>
                  <a:gd name="T5" fmla="*/ 1 h 10"/>
                  <a:gd name="T6" fmla="*/ 5 w 6"/>
                  <a:gd name="T7" fmla="*/ 1 h 10"/>
                  <a:gd name="T8" fmla="*/ 5 w 6"/>
                  <a:gd name="T9" fmla="*/ 3 h 10"/>
                  <a:gd name="T10" fmla="*/ 5 w 6"/>
                  <a:gd name="T11" fmla="*/ 3 h 10"/>
                  <a:gd name="T12" fmla="*/ 4 w 6"/>
                  <a:gd name="T13" fmla="*/ 2 h 10"/>
                  <a:gd name="T14" fmla="*/ 3 w 6"/>
                  <a:gd name="T15" fmla="*/ 1 h 10"/>
                  <a:gd name="T16" fmla="*/ 3 w 6"/>
                  <a:gd name="T17" fmla="*/ 4 h 10"/>
                  <a:gd name="T18" fmla="*/ 5 w 6"/>
                  <a:gd name="T19" fmla="*/ 6 h 10"/>
                  <a:gd name="T20" fmla="*/ 6 w 6"/>
                  <a:gd name="T21" fmla="*/ 7 h 10"/>
                  <a:gd name="T22" fmla="*/ 5 w 6"/>
                  <a:gd name="T23" fmla="*/ 9 h 10"/>
                  <a:gd name="T24" fmla="*/ 3 w 6"/>
                  <a:gd name="T25" fmla="*/ 9 h 10"/>
                  <a:gd name="T26" fmla="*/ 3 w 6"/>
                  <a:gd name="T27" fmla="*/ 10 h 10"/>
                  <a:gd name="T28" fmla="*/ 2 w 6"/>
                  <a:gd name="T29" fmla="*/ 10 h 10"/>
                  <a:gd name="T30" fmla="*/ 2 w 6"/>
                  <a:gd name="T31" fmla="*/ 9 h 10"/>
                  <a:gd name="T32" fmla="*/ 0 w 6"/>
                  <a:gd name="T33" fmla="*/ 8 h 10"/>
                  <a:gd name="T34" fmla="*/ 0 w 6"/>
                  <a:gd name="T35" fmla="*/ 7 h 10"/>
                  <a:gd name="T36" fmla="*/ 1 w 6"/>
                  <a:gd name="T37" fmla="*/ 7 h 10"/>
                  <a:gd name="T38" fmla="*/ 2 w 6"/>
                  <a:gd name="T39" fmla="*/ 9 h 10"/>
                  <a:gd name="T40" fmla="*/ 2 w 6"/>
                  <a:gd name="T41" fmla="*/ 6 h 10"/>
                  <a:gd name="T42" fmla="*/ 1 w 6"/>
                  <a:gd name="T43" fmla="*/ 4 h 10"/>
                  <a:gd name="T44" fmla="*/ 0 w 6"/>
                  <a:gd name="T45" fmla="*/ 3 h 10"/>
                  <a:gd name="T46" fmla="*/ 1 w 6"/>
                  <a:gd name="T47" fmla="*/ 1 h 10"/>
                  <a:gd name="T48" fmla="*/ 2 w 6"/>
                  <a:gd name="T49" fmla="*/ 1 h 10"/>
                  <a:gd name="T50" fmla="*/ 2 w 6"/>
                  <a:gd name="T51" fmla="*/ 0 h 10"/>
                  <a:gd name="T52" fmla="*/ 2 w 6"/>
                  <a:gd name="T53" fmla="*/ 4 h 10"/>
                  <a:gd name="T54" fmla="*/ 2 w 6"/>
                  <a:gd name="T55" fmla="*/ 1 h 10"/>
                  <a:gd name="T56" fmla="*/ 2 w 6"/>
                  <a:gd name="T57" fmla="*/ 1 h 10"/>
                  <a:gd name="T58" fmla="*/ 1 w 6"/>
                  <a:gd name="T59" fmla="*/ 2 h 10"/>
                  <a:gd name="T60" fmla="*/ 2 w 6"/>
                  <a:gd name="T61" fmla="*/ 4 h 10"/>
                  <a:gd name="T62" fmla="*/ 3 w 6"/>
                  <a:gd name="T63" fmla="*/ 6 h 10"/>
                  <a:gd name="T64" fmla="*/ 3 w 6"/>
                  <a:gd name="T65" fmla="*/ 9 h 10"/>
                  <a:gd name="T66" fmla="*/ 4 w 6"/>
                  <a:gd name="T67" fmla="*/ 8 h 10"/>
                  <a:gd name="T68" fmla="*/ 4 w 6"/>
                  <a:gd name="T69" fmla="*/ 8 h 10"/>
                  <a:gd name="T70" fmla="*/ 4 w 6"/>
                  <a:gd name="T71" fmla="*/ 7 h 10"/>
                  <a:gd name="T72" fmla="*/ 3 w 6"/>
                  <a:gd name="T7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5" y="5"/>
                      <a:pt x="5" y="6"/>
                    </a:cubicBezTo>
                    <a:cubicBezTo>
                      <a:pt x="5" y="6"/>
                      <a:pt x="6" y="7"/>
                      <a:pt x="6" y="7"/>
                    </a:cubicBezTo>
                    <a:cubicBezTo>
                      <a:pt x="6" y="8"/>
                      <a:pt x="5" y="8"/>
                      <a:pt x="5" y="9"/>
                    </a:cubicBezTo>
                    <a:cubicBezTo>
                      <a:pt x="4" y="9"/>
                      <a:pt x="4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1" y="5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lnTo>
                      <a:pt x="2" y="0"/>
                    </a:lnTo>
                    <a:close/>
                    <a:moveTo>
                      <a:pt x="2" y="4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2" y="3"/>
                      <a:pt x="2" y="4"/>
                    </a:cubicBezTo>
                    <a:close/>
                    <a:moveTo>
                      <a:pt x="3" y="6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3" y="6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2773920" y="4019126"/>
                <a:ext cx="90488" cy="112712"/>
              </a:xfrm>
              <a:custGeom>
                <a:avLst/>
                <a:gdLst>
                  <a:gd name="T0" fmla="*/ 8 w 8"/>
                  <a:gd name="T1" fmla="*/ 9 h 10"/>
                  <a:gd name="T2" fmla="*/ 6 w 8"/>
                  <a:gd name="T3" fmla="*/ 10 h 10"/>
                  <a:gd name="T4" fmla="*/ 2 w 8"/>
                  <a:gd name="T5" fmla="*/ 9 h 10"/>
                  <a:gd name="T6" fmla="*/ 1 w 8"/>
                  <a:gd name="T7" fmla="*/ 6 h 10"/>
                  <a:gd name="T8" fmla="*/ 0 w 8"/>
                  <a:gd name="T9" fmla="*/ 6 h 10"/>
                  <a:gd name="T10" fmla="*/ 0 w 8"/>
                  <a:gd name="T11" fmla="*/ 6 h 10"/>
                  <a:gd name="T12" fmla="*/ 1 w 8"/>
                  <a:gd name="T13" fmla="*/ 6 h 10"/>
                  <a:gd name="T14" fmla="*/ 1 w 8"/>
                  <a:gd name="T15" fmla="*/ 5 h 10"/>
                  <a:gd name="T16" fmla="*/ 1 w 8"/>
                  <a:gd name="T17" fmla="*/ 5 h 10"/>
                  <a:gd name="T18" fmla="*/ 0 w 8"/>
                  <a:gd name="T19" fmla="*/ 5 h 10"/>
                  <a:gd name="T20" fmla="*/ 0 w 8"/>
                  <a:gd name="T21" fmla="*/ 4 h 10"/>
                  <a:gd name="T22" fmla="*/ 1 w 8"/>
                  <a:gd name="T23" fmla="*/ 4 h 10"/>
                  <a:gd name="T24" fmla="*/ 2 w 8"/>
                  <a:gd name="T25" fmla="*/ 2 h 10"/>
                  <a:gd name="T26" fmla="*/ 6 w 8"/>
                  <a:gd name="T27" fmla="*/ 0 h 10"/>
                  <a:gd name="T28" fmla="*/ 8 w 8"/>
                  <a:gd name="T29" fmla="*/ 1 h 10"/>
                  <a:gd name="T30" fmla="*/ 8 w 8"/>
                  <a:gd name="T31" fmla="*/ 2 h 10"/>
                  <a:gd name="T32" fmla="*/ 6 w 8"/>
                  <a:gd name="T33" fmla="*/ 2 h 10"/>
                  <a:gd name="T34" fmla="*/ 4 w 8"/>
                  <a:gd name="T35" fmla="*/ 2 h 10"/>
                  <a:gd name="T36" fmla="*/ 3 w 8"/>
                  <a:gd name="T37" fmla="*/ 4 h 10"/>
                  <a:gd name="T38" fmla="*/ 7 w 8"/>
                  <a:gd name="T39" fmla="*/ 4 h 10"/>
                  <a:gd name="T40" fmla="*/ 7 w 8"/>
                  <a:gd name="T41" fmla="*/ 5 h 10"/>
                  <a:gd name="T42" fmla="*/ 3 w 8"/>
                  <a:gd name="T43" fmla="*/ 5 h 10"/>
                  <a:gd name="T44" fmla="*/ 3 w 8"/>
                  <a:gd name="T45" fmla="*/ 5 h 10"/>
                  <a:gd name="T46" fmla="*/ 3 w 8"/>
                  <a:gd name="T47" fmla="*/ 6 h 10"/>
                  <a:gd name="T48" fmla="*/ 7 w 8"/>
                  <a:gd name="T49" fmla="*/ 6 h 10"/>
                  <a:gd name="T50" fmla="*/ 7 w 8"/>
                  <a:gd name="T51" fmla="*/ 6 h 10"/>
                  <a:gd name="T52" fmla="*/ 3 w 8"/>
                  <a:gd name="T53" fmla="*/ 6 h 10"/>
                  <a:gd name="T54" fmla="*/ 4 w 8"/>
                  <a:gd name="T55" fmla="*/ 8 h 10"/>
                  <a:gd name="T56" fmla="*/ 6 w 8"/>
                  <a:gd name="T57" fmla="*/ 9 h 10"/>
                  <a:gd name="T58" fmla="*/ 8 w 8"/>
                  <a:gd name="T59" fmla="*/ 8 h 10"/>
                  <a:gd name="T60" fmla="*/ 8 w 8"/>
                  <a:gd name="T6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" h="10">
                    <a:moveTo>
                      <a:pt x="8" y="9"/>
                    </a:moveTo>
                    <a:cubicBezTo>
                      <a:pt x="7" y="9"/>
                      <a:pt x="7" y="10"/>
                      <a:pt x="6" y="10"/>
                    </a:cubicBezTo>
                    <a:cubicBezTo>
                      <a:pt x="4" y="10"/>
                      <a:pt x="3" y="9"/>
                      <a:pt x="2" y="9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7" y="0"/>
                      <a:pt x="7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4" y="8"/>
                    </a:cubicBezTo>
                    <a:cubicBezTo>
                      <a:pt x="4" y="8"/>
                      <a:pt x="5" y="9"/>
                      <a:pt x="6" y="9"/>
                    </a:cubicBezTo>
                    <a:cubicBezTo>
                      <a:pt x="7" y="9"/>
                      <a:pt x="7" y="8"/>
                      <a:pt x="8" y="8"/>
                    </a:cubicBez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4745595" y="1583901"/>
                <a:ext cx="123825" cy="338137"/>
              </a:xfrm>
              <a:custGeom>
                <a:avLst/>
                <a:gdLst>
                  <a:gd name="T0" fmla="*/ 9 w 11"/>
                  <a:gd name="T1" fmla="*/ 15 h 30"/>
                  <a:gd name="T2" fmla="*/ 1 w 11"/>
                  <a:gd name="T3" fmla="*/ 1 h 30"/>
                  <a:gd name="T4" fmla="*/ 2 w 11"/>
                  <a:gd name="T5" fmla="*/ 0 h 30"/>
                  <a:gd name="T6" fmla="*/ 11 w 11"/>
                  <a:gd name="T7" fmla="*/ 15 h 30"/>
                  <a:gd name="T8" fmla="*/ 1 w 11"/>
                  <a:gd name="T9" fmla="*/ 30 h 30"/>
                  <a:gd name="T10" fmla="*/ 0 w 11"/>
                  <a:gd name="T11" fmla="*/ 28 h 30"/>
                  <a:gd name="T12" fmla="*/ 9 w 11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0">
                    <a:moveTo>
                      <a:pt x="9" y="15"/>
                    </a:moveTo>
                    <a:cubicBezTo>
                      <a:pt x="9" y="9"/>
                      <a:pt x="6" y="4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7" y="2"/>
                      <a:pt x="11" y="8"/>
                      <a:pt x="11" y="15"/>
                    </a:cubicBezTo>
                    <a:cubicBezTo>
                      <a:pt x="11" y="21"/>
                      <a:pt x="7" y="27"/>
                      <a:pt x="1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5"/>
                      <a:pt x="9" y="20"/>
                      <a:pt x="9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4712258" y="1606126"/>
                <a:ext cx="101600" cy="282575"/>
              </a:xfrm>
              <a:custGeom>
                <a:avLst/>
                <a:gdLst>
                  <a:gd name="T0" fmla="*/ 7 w 9"/>
                  <a:gd name="T1" fmla="*/ 13 h 25"/>
                  <a:gd name="T2" fmla="*/ 0 w 9"/>
                  <a:gd name="T3" fmla="*/ 2 h 25"/>
                  <a:gd name="T4" fmla="*/ 1 w 9"/>
                  <a:gd name="T5" fmla="*/ 0 h 25"/>
                  <a:gd name="T6" fmla="*/ 9 w 9"/>
                  <a:gd name="T7" fmla="*/ 13 h 25"/>
                  <a:gd name="T8" fmla="*/ 1 w 9"/>
                  <a:gd name="T9" fmla="*/ 25 h 25"/>
                  <a:gd name="T10" fmla="*/ 0 w 9"/>
                  <a:gd name="T11" fmla="*/ 23 h 25"/>
                  <a:gd name="T12" fmla="*/ 7 w 9"/>
                  <a:gd name="T13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5">
                    <a:moveTo>
                      <a:pt x="7" y="13"/>
                    </a:moveTo>
                    <a:cubicBezTo>
                      <a:pt x="7" y="8"/>
                      <a:pt x="4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3"/>
                    </a:cubicBezTo>
                    <a:cubicBezTo>
                      <a:pt x="9" y="18"/>
                      <a:pt x="6" y="23"/>
                      <a:pt x="1" y="25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21"/>
                      <a:pt x="7" y="17"/>
                      <a:pt x="7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>
                <a:off x="4555095" y="1572789"/>
                <a:ext cx="123825" cy="360362"/>
              </a:xfrm>
              <a:custGeom>
                <a:avLst/>
                <a:gdLst>
                  <a:gd name="T0" fmla="*/ 0 w 78"/>
                  <a:gd name="T1" fmla="*/ 64 h 227"/>
                  <a:gd name="T2" fmla="*/ 0 w 78"/>
                  <a:gd name="T3" fmla="*/ 156 h 227"/>
                  <a:gd name="T4" fmla="*/ 49 w 78"/>
                  <a:gd name="T5" fmla="*/ 199 h 227"/>
                  <a:gd name="T6" fmla="*/ 49 w 78"/>
                  <a:gd name="T7" fmla="*/ 114 h 227"/>
                  <a:gd name="T8" fmla="*/ 56 w 78"/>
                  <a:gd name="T9" fmla="*/ 114 h 227"/>
                  <a:gd name="T10" fmla="*/ 56 w 78"/>
                  <a:gd name="T11" fmla="*/ 206 h 227"/>
                  <a:gd name="T12" fmla="*/ 78 w 78"/>
                  <a:gd name="T13" fmla="*/ 227 h 227"/>
                  <a:gd name="T14" fmla="*/ 78 w 78"/>
                  <a:gd name="T15" fmla="*/ 0 h 227"/>
                  <a:gd name="T16" fmla="*/ 0 w 78"/>
                  <a:gd name="T17" fmla="*/ 64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227">
                    <a:moveTo>
                      <a:pt x="0" y="64"/>
                    </a:moveTo>
                    <a:lnTo>
                      <a:pt x="0" y="156"/>
                    </a:lnTo>
                    <a:lnTo>
                      <a:pt x="49" y="199"/>
                    </a:lnTo>
                    <a:lnTo>
                      <a:pt x="49" y="114"/>
                    </a:lnTo>
                    <a:lnTo>
                      <a:pt x="56" y="114"/>
                    </a:lnTo>
                    <a:lnTo>
                      <a:pt x="56" y="206"/>
                    </a:lnTo>
                    <a:lnTo>
                      <a:pt x="78" y="227"/>
                    </a:lnTo>
                    <a:lnTo>
                      <a:pt x="78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30"/>
              <p:cNvSpPr>
                <a:spLocks/>
              </p:cNvSpPr>
              <p:nvPr/>
            </p:nvSpPr>
            <p:spPr bwMode="auto">
              <a:xfrm>
                <a:off x="4464608" y="1685501"/>
                <a:ext cx="66675" cy="134937"/>
              </a:xfrm>
              <a:custGeom>
                <a:avLst/>
                <a:gdLst>
                  <a:gd name="T0" fmla="*/ 0 w 42"/>
                  <a:gd name="T1" fmla="*/ 0 h 85"/>
                  <a:gd name="T2" fmla="*/ 0 w 42"/>
                  <a:gd name="T3" fmla="*/ 85 h 85"/>
                  <a:gd name="T4" fmla="*/ 28 w 42"/>
                  <a:gd name="T5" fmla="*/ 85 h 85"/>
                  <a:gd name="T6" fmla="*/ 28 w 42"/>
                  <a:gd name="T7" fmla="*/ 35 h 85"/>
                  <a:gd name="T8" fmla="*/ 35 w 42"/>
                  <a:gd name="T9" fmla="*/ 35 h 85"/>
                  <a:gd name="T10" fmla="*/ 35 w 42"/>
                  <a:gd name="T11" fmla="*/ 85 h 85"/>
                  <a:gd name="T12" fmla="*/ 42 w 42"/>
                  <a:gd name="T13" fmla="*/ 85 h 85"/>
                  <a:gd name="T14" fmla="*/ 42 w 42"/>
                  <a:gd name="T15" fmla="*/ 0 h 85"/>
                  <a:gd name="T16" fmla="*/ 0 w 42"/>
                  <a:gd name="T1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85">
                    <a:moveTo>
                      <a:pt x="0" y="0"/>
                    </a:moveTo>
                    <a:lnTo>
                      <a:pt x="0" y="85"/>
                    </a:lnTo>
                    <a:lnTo>
                      <a:pt x="28" y="85"/>
                    </a:lnTo>
                    <a:lnTo>
                      <a:pt x="28" y="35"/>
                    </a:lnTo>
                    <a:lnTo>
                      <a:pt x="35" y="35"/>
                    </a:lnTo>
                    <a:lnTo>
                      <a:pt x="35" y="85"/>
                    </a:lnTo>
                    <a:lnTo>
                      <a:pt x="42" y="85"/>
                    </a:lnTo>
                    <a:lnTo>
                      <a:pt x="4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4453495" y="467889"/>
                <a:ext cx="438150" cy="360362"/>
                <a:chOff x="8134974" y="1456743"/>
                <a:chExt cx="438150" cy="360362"/>
              </a:xfrm>
              <a:solidFill>
                <a:srgbClr val="2EA93E"/>
              </a:solidFill>
            </p:grpSpPr>
            <p:sp>
              <p:nvSpPr>
                <p:cNvPr id="211" name="Freeform 31"/>
                <p:cNvSpPr>
                  <a:spLocks/>
                </p:cNvSpPr>
                <p:nvPr/>
              </p:nvSpPr>
              <p:spPr bwMode="auto">
                <a:xfrm>
                  <a:off x="8134974" y="1523418"/>
                  <a:ext cx="438150" cy="293687"/>
                </a:xfrm>
                <a:custGeom>
                  <a:avLst/>
                  <a:gdLst>
                    <a:gd name="T0" fmla="*/ 30 w 39"/>
                    <a:gd name="T1" fmla="*/ 0 h 26"/>
                    <a:gd name="T2" fmla="*/ 29 w 39"/>
                    <a:gd name="T3" fmla="*/ 0 h 26"/>
                    <a:gd name="T4" fmla="*/ 30 w 39"/>
                    <a:gd name="T5" fmla="*/ 2 h 26"/>
                    <a:gd name="T6" fmla="*/ 30 w 39"/>
                    <a:gd name="T7" fmla="*/ 2 h 26"/>
                    <a:gd name="T8" fmla="*/ 27 w 39"/>
                    <a:gd name="T9" fmla="*/ 2 h 26"/>
                    <a:gd name="T10" fmla="*/ 27 w 39"/>
                    <a:gd name="T11" fmla="*/ 2 h 26"/>
                    <a:gd name="T12" fmla="*/ 26 w 39"/>
                    <a:gd name="T13" fmla="*/ 0 h 26"/>
                    <a:gd name="T14" fmla="*/ 12 w 39"/>
                    <a:gd name="T15" fmla="*/ 0 h 26"/>
                    <a:gd name="T16" fmla="*/ 12 w 39"/>
                    <a:gd name="T17" fmla="*/ 2 h 26"/>
                    <a:gd name="T18" fmla="*/ 12 w 39"/>
                    <a:gd name="T19" fmla="*/ 2 h 26"/>
                    <a:gd name="T20" fmla="*/ 9 w 39"/>
                    <a:gd name="T21" fmla="*/ 2 h 26"/>
                    <a:gd name="T22" fmla="*/ 9 w 39"/>
                    <a:gd name="T23" fmla="*/ 2 h 26"/>
                    <a:gd name="T24" fmla="*/ 9 w 39"/>
                    <a:gd name="T25" fmla="*/ 0 h 26"/>
                    <a:gd name="T26" fmla="*/ 8 w 39"/>
                    <a:gd name="T27" fmla="*/ 0 h 26"/>
                    <a:gd name="T28" fmla="*/ 0 w 39"/>
                    <a:gd name="T29" fmla="*/ 8 h 26"/>
                    <a:gd name="T30" fmla="*/ 0 w 39"/>
                    <a:gd name="T31" fmla="*/ 18 h 26"/>
                    <a:gd name="T32" fmla="*/ 8 w 39"/>
                    <a:gd name="T33" fmla="*/ 26 h 26"/>
                    <a:gd name="T34" fmla="*/ 30 w 39"/>
                    <a:gd name="T35" fmla="*/ 26 h 26"/>
                    <a:gd name="T36" fmla="*/ 39 w 39"/>
                    <a:gd name="T37" fmla="*/ 18 h 26"/>
                    <a:gd name="T38" fmla="*/ 39 w 39"/>
                    <a:gd name="T39" fmla="*/ 8 h 26"/>
                    <a:gd name="T40" fmla="*/ 30 w 39"/>
                    <a:gd name="T41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9" h="26">
                      <a:moveTo>
                        <a:pt x="30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1"/>
                        <a:pt x="29" y="1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1"/>
                        <a:pt x="26" y="1"/>
                        <a:pt x="26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1"/>
                        <a:pt x="12" y="1"/>
                        <a:pt x="12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22"/>
                        <a:pt x="3" y="26"/>
                        <a:pt x="8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5" y="26"/>
                        <a:pt x="39" y="22"/>
                        <a:pt x="39" y="18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4"/>
                        <a:pt x="35" y="0"/>
                        <a:pt x="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2" name="Freeform 32"/>
                <p:cNvSpPr>
                  <a:spLocks/>
                </p:cNvSpPr>
                <p:nvPr/>
              </p:nvSpPr>
              <p:spPr bwMode="auto">
                <a:xfrm>
                  <a:off x="8236574" y="1456743"/>
                  <a:ext cx="223838" cy="90487"/>
                </a:xfrm>
                <a:custGeom>
                  <a:avLst/>
                  <a:gdLst>
                    <a:gd name="T0" fmla="*/ 3 w 20"/>
                    <a:gd name="T1" fmla="*/ 6 h 8"/>
                    <a:gd name="T2" fmla="*/ 7 w 20"/>
                    <a:gd name="T3" fmla="*/ 2 h 8"/>
                    <a:gd name="T4" fmla="*/ 13 w 20"/>
                    <a:gd name="T5" fmla="*/ 2 h 8"/>
                    <a:gd name="T6" fmla="*/ 18 w 20"/>
                    <a:gd name="T7" fmla="*/ 6 h 8"/>
                    <a:gd name="T8" fmla="*/ 18 w 20"/>
                    <a:gd name="T9" fmla="*/ 8 h 8"/>
                    <a:gd name="T10" fmla="*/ 20 w 20"/>
                    <a:gd name="T11" fmla="*/ 8 h 8"/>
                    <a:gd name="T12" fmla="*/ 20 w 20"/>
                    <a:gd name="T13" fmla="*/ 6 h 8"/>
                    <a:gd name="T14" fmla="*/ 15 w 20"/>
                    <a:gd name="T15" fmla="*/ 0 h 8"/>
                    <a:gd name="T16" fmla="*/ 6 w 20"/>
                    <a:gd name="T17" fmla="*/ 0 h 8"/>
                    <a:gd name="T18" fmla="*/ 1 w 20"/>
                    <a:gd name="T19" fmla="*/ 6 h 8"/>
                    <a:gd name="T20" fmla="*/ 0 w 20"/>
                    <a:gd name="T21" fmla="*/ 8 h 8"/>
                    <a:gd name="T22" fmla="*/ 2 w 20"/>
                    <a:gd name="T23" fmla="*/ 8 h 8"/>
                    <a:gd name="T24" fmla="*/ 3 w 20"/>
                    <a:gd name="T2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8">
                      <a:moveTo>
                        <a:pt x="3" y="6"/>
                      </a:moveTo>
                      <a:cubicBezTo>
                        <a:pt x="3" y="4"/>
                        <a:pt x="5" y="2"/>
                        <a:pt x="7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5" y="2"/>
                        <a:pt x="17" y="4"/>
                        <a:pt x="18" y="6"/>
                      </a:cubicBezTo>
                      <a:cubicBezTo>
                        <a:pt x="18" y="7"/>
                        <a:pt x="18" y="7"/>
                        <a:pt x="18" y="8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20" y="7"/>
                        <a:pt x="20" y="7"/>
                        <a:pt x="20" y="6"/>
                      </a:cubicBezTo>
                      <a:cubicBezTo>
                        <a:pt x="19" y="3"/>
                        <a:pt x="17" y="0"/>
                        <a:pt x="15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1" y="3"/>
                        <a:pt x="1" y="6"/>
                      </a:cubicBezTo>
                      <a:cubicBezTo>
                        <a:pt x="0" y="7"/>
                        <a:pt x="0" y="7"/>
                        <a:pt x="0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7"/>
                        <a:pt x="2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33" name="Freeform 33"/>
              <p:cNvSpPr>
                <a:spLocks/>
              </p:cNvSpPr>
              <p:nvPr/>
            </p:nvSpPr>
            <p:spPr bwMode="auto">
              <a:xfrm>
                <a:off x="4542395" y="998114"/>
                <a:ext cx="373063" cy="303212"/>
              </a:xfrm>
              <a:custGeom>
                <a:avLst/>
                <a:gdLst>
                  <a:gd name="T0" fmla="*/ 29 w 33"/>
                  <a:gd name="T1" fmla="*/ 4 h 27"/>
                  <a:gd name="T2" fmla="*/ 15 w 33"/>
                  <a:gd name="T3" fmla="*/ 4 h 27"/>
                  <a:gd name="T4" fmla="*/ 12 w 33"/>
                  <a:gd name="T5" fmla="*/ 0 h 27"/>
                  <a:gd name="T6" fmla="*/ 4 w 33"/>
                  <a:gd name="T7" fmla="*/ 0 h 27"/>
                  <a:gd name="T8" fmla="*/ 0 w 33"/>
                  <a:gd name="T9" fmla="*/ 2 h 27"/>
                  <a:gd name="T10" fmla="*/ 0 w 33"/>
                  <a:gd name="T11" fmla="*/ 4 h 27"/>
                  <a:gd name="T12" fmla="*/ 0 w 33"/>
                  <a:gd name="T13" fmla="*/ 5 h 27"/>
                  <a:gd name="T14" fmla="*/ 0 w 33"/>
                  <a:gd name="T15" fmla="*/ 5 h 27"/>
                  <a:gd name="T16" fmla="*/ 0 w 33"/>
                  <a:gd name="T17" fmla="*/ 5 h 27"/>
                  <a:gd name="T18" fmla="*/ 0 w 33"/>
                  <a:gd name="T19" fmla="*/ 11 h 27"/>
                  <a:gd name="T20" fmla="*/ 0 w 33"/>
                  <a:gd name="T21" fmla="*/ 20 h 27"/>
                  <a:gd name="T22" fmla="*/ 3 w 33"/>
                  <a:gd name="T23" fmla="*/ 18 h 27"/>
                  <a:gd name="T24" fmla="*/ 2 w 33"/>
                  <a:gd name="T25" fmla="*/ 16 h 27"/>
                  <a:gd name="T26" fmla="*/ 3 w 33"/>
                  <a:gd name="T27" fmla="*/ 14 h 27"/>
                  <a:gd name="T28" fmla="*/ 12 w 33"/>
                  <a:gd name="T29" fmla="*/ 6 h 27"/>
                  <a:gd name="T30" fmla="*/ 12 w 33"/>
                  <a:gd name="T31" fmla="*/ 6 h 27"/>
                  <a:gd name="T32" fmla="*/ 14 w 33"/>
                  <a:gd name="T33" fmla="*/ 7 h 27"/>
                  <a:gd name="T34" fmla="*/ 14 w 33"/>
                  <a:gd name="T35" fmla="*/ 7 h 27"/>
                  <a:gd name="T36" fmla="*/ 22 w 33"/>
                  <a:gd name="T37" fmla="*/ 16 h 27"/>
                  <a:gd name="T38" fmla="*/ 22 w 33"/>
                  <a:gd name="T39" fmla="*/ 16 h 27"/>
                  <a:gd name="T40" fmla="*/ 21 w 33"/>
                  <a:gd name="T41" fmla="*/ 18 h 27"/>
                  <a:gd name="T42" fmla="*/ 21 w 33"/>
                  <a:gd name="T43" fmla="*/ 18 h 27"/>
                  <a:gd name="T44" fmla="*/ 21 w 33"/>
                  <a:gd name="T45" fmla="*/ 18 h 27"/>
                  <a:gd name="T46" fmla="*/ 12 w 33"/>
                  <a:gd name="T47" fmla="*/ 26 h 27"/>
                  <a:gd name="T48" fmla="*/ 12 w 33"/>
                  <a:gd name="T49" fmla="*/ 26 h 27"/>
                  <a:gd name="T50" fmla="*/ 10 w 33"/>
                  <a:gd name="T51" fmla="*/ 25 h 27"/>
                  <a:gd name="T52" fmla="*/ 7 w 33"/>
                  <a:gd name="T53" fmla="*/ 24 h 27"/>
                  <a:gd name="T54" fmla="*/ 3 w 33"/>
                  <a:gd name="T55" fmla="*/ 27 h 27"/>
                  <a:gd name="T56" fmla="*/ 3 w 33"/>
                  <a:gd name="T57" fmla="*/ 27 h 27"/>
                  <a:gd name="T58" fmla="*/ 29 w 33"/>
                  <a:gd name="T59" fmla="*/ 27 h 27"/>
                  <a:gd name="T60" fmla="*/ 33 w 33"/>
                  <a:gd name="T61" fmla="*/ 23 h 27"/>
                  <a:gd name="T62" fmla="*/ 33 w 33"/>
                  <a:gd name="T63" fmla="*/ 8 h 27"/>
                  <a:gd name="T64" fmla="*/ 29 w 33"/>
                  <a:gd name="T65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27">
                    <a:moveTo>
                      <a:pt x="29" y="4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7"/>
                      <a:pt x="0" y="2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8"/>
                      <a:pt x="2" y="17"/>
                      <a:pt x="2" y="16"/>
                    </a:cubicBezTo>
                    <a:cubicBezTo>
                      <a:pt x="2" y="15"/>
                      <a:pt x="2" y="15"/>
                      <a:pt x="3" y="14"/>
                    </a:cubicBezTo>
                    <a:cubicBezTo>
                      <a:pt x="4" y="9"/>
                      <a:pt x="8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6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9" y="8"/>
                      <a:pt x="22" y="12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3"/>
                      <a:pt x="16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6"/>
                      <a:pt x="11" y="26"/>
                      <a:pt x="10" y="25"/>
                    </a:cubicBezTo>
                    <a:cubicBezTo>
                      <a:pt x="9" y="25"/>
                      <a:pt x="8" y="25"/>
                      <a:pt x="7" y="24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1" y="27"/>
                      <a:pt x="33" y="25"/>
                      <a:pt x="33" y="23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6"/>
                      <a:pt x="31" y="4"/>
                      <a:pt x="2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4"/>
              <p:cNvSpPr>
                <a:spLocks noEditPoints="1"/>
              </p:cNvSpPr>
              <p:nvPr/>
            </p:nvSpPr>
            <p:spPr bwMode="auto">
              <a:xfrm>
                <a:off x="4429683" y="1075901"/>
                <a:ext cx="349250" cy="293687"/>
              </a:xfrm>
              <a:custGeom>
                <a:avLst/>
                <a:gdLst>
                  <a:gd name="T0" fmla="*/ 31 w 31"/>
                  <a:gd name="T1" fmla="*/ 9 h 26"/>
                  <a:gd name="T2" fmla="*/ 24 w 31"/>
                  <a:gd name="T3" fmla="*/ 0 h 26"/>
                  <a:gd name="T4" fmla="*/ 22 w 31"/>
                  <a:gd name="T5" fmla="*/ 0 h 26"/>
                  <a:gd name="T6" fmla="*/ 22 w 31"/>
                  <a:gd name="T7" fmla="*/ 0 h 26"/>
                  <a:gd name="T8" fmla="*/ 22 w 31"/>
                  <a:gd name="T9" fmla="*/ 0 h 26"/>
                  <a:gd name="T10" fmla="*/ 13 w 31"/>
                  <a:gd name="T11" fmla="*/ 7 h 26"/>
                  <a:gd name="T12" fmla="*/ 13 w 31"/>
                  <a:gd name="T13" fmla="*/ 9 h 26"/>
                  <a:gd name="T14" fmla="*/ 13 w 31"/>
                  <a:gd name="T15" fmla="*/ 11 h 26"/>
                  <a:gd name="T16" fmla="*/ 13 w 31"/>
                  <a:gd name="T17" fmla="*/ 11 h 26"/>
                  <a:gd name="T18" fmla="*/ 10 w 31"/>
                  <a:gd name="T19" fmla="*/ 14 h 26"/>
                  <a:gd name="T20" fmla="*/ 1 w 31"/>
                  <a:gd name="T21" fmla="*/ 20 h 26"/>
                  <a:gd name="T22" fmla="*/ 0 w 31"/>
                  <a:gd name="T23" fmla="*/ 23 h 26"/>
                  <a:gd name="T24" fmla="*/ 0 w 31"/>
                  <a:gd name="T25" fmla="*/ 23 h 26"/>
                  <a:gd name="T26" fmla="*/ 0 w 31"/>
                  <a:gd name="T27" fmla="*/ 23 h 26"/>
                  <a:gd name="T28" fmla="*/ 0 w 31"/>
                  <a:gd name="T29" fmla="*/ 24 h 26"/>
                  <a:gd name="T30" fmla="*/ 0 w 31"/>
                  <a:gd name="T31" fmla="*/ 25 h 26"/>
                  <a:gd name="T32" fmla="*/ 3 w 31"/>
                  <a:gd name="T33" fmla="*/ 26 h 26"/>
                  <a:gd name="T34" fmla="*/ 3 w 31"/>
                  <a:gd name="T35" fmla="*/ 26 h 26"/>
                  <a:gd name="T36" fmla="*/ 3 w 31"/>
                  <a:gd name="T37" fmla="*/ 26 h 26"/>
                  <a:gd name="T38" fmla="*/ 4 w 31"/>
                  <a:gd name="T39" fmla="*/ 25 h 26"/>
                  <a:gd name="T40" fmla="*/ 5 w 31"/>
                  <a:gd name="T41" fmla="*/ 25 h 26"/>
                  <a:gd name="T42" fmla="*/ 5 w 31"/>
                  <a:gd name="T43" fmla="*/ 25 h 26"/>
                  <a:gd name="T44" fmla="*/ 12 w 31"/>
                  <a:gd name="T45" fmla="*/ 20 h 26"/>
                  <a:gd name="T46" fmla="*/ 17 w 31"/>
                  <a:gd name="T47" fmla="*/ 17 h 26"/>
                  <a:gd name="T48" fmla="*/ 17 w 31"/>
                  <a:gd name="T49" fmla="*/ 17 h 26"/>
                  <a:gd name="T50" fmla="*/ 20 w 31"/>
                  <a:gd name="T51" fmla="*/ 18 h 26"/>
                  <a:gd name="T52" fmla="*/ 22 w 31"/>
                  <a:gd name="T53" fmla="*/ 18 h 26"/>
                  <a:gd name="T54" fmla="*/ 22 w 31"/>
                  <a:gd name="T55" fmla="*/ 18 h 26"/>
                  <a:gd name="T56" fmla="*/ 31 w 31"/>
                  <a:gd name="T57" fmla="*/ 11 h 26"/>
                  <a:gd name="T58" fmla="*/ 31 w 31"/>
                  <a:gd name="T59" fmla="*/ 11 h 26"/>
                  <a:gd name="T60" fmla="*/ 31 w 31"/>
                  <a:gd name="T61" fmla="*/ 11 h 26"/>
                  <a:gd name="T62" fmla="*/ 31 w 31"/>
                  <a:gd name="T63" fmla="*/ 9 h 26"/>
                  <a:gd name="T64" fmla="*/ 9 w 31"/>
                  <a:gd name="T65" fmla="*/ 21 h 26"/>
                  <a:gd name="T66" fmla="*/ 9 w 31"/>
                  <a:gd name="T67" fmla="*/ 20 h 26"/>
                  <a:gd name="T68" fmla="*/ 9 w 31"/>
                  <a:gd name="T69" fmla="*/ 21 h 26"/>
                  <a:gd name="T70" fmla="*/ 4 w 31"/>
                  <a:gd name="T71" fmla="*/ 24 h 26"/>
                  <a:gd name="T72" fmla="*/ 3 w 31"/>
                  <a:gd name="T73" fmla="*/ 24 h 26"/>
                  <a:gd name="T74" fmla="*/ 2 w 31"/>
                  <a:gd name="T75" fmla="*/ 23 h 26"/>
                  <a:gd name="T76" fmla="*/ 1 w 31"/>
                  <a:gd name="T77" fmla="*/ 22 h 26"/>
                  <a:gd name="T78" fmla="*/ 2 w 31"/>
                  <a:gd name="T79" fmla="*/ 21 h 26"/>
                  <a:gd name="T80" fmla="*/ 7 w 31"/>
                  <a:gd name="T81" fmla="*/ 18 h 26"/>
                  <a:gd name="T82" fmla="*/ 8 w 31"/>
                  <a:gd name="T83" fmla="*/ 17 h 26"/>
                  <a:gd name="T84" fmla="*/ 10 w 31"/>
                  <a:gd name="T85" fmla="*/ 18 h 26"/>
                  <a:gd name="T86" fmla="*/ 10 w 31"/>
                  <a:gd name="T87" fmla="*/ 19 h 26"/>
                  <a:gd name="T88" fmla="*/ 9 w 31"/>
                  <a:gd name="T89" fmla="*/ 21 h 26"/>
                  <a:gd name="T90" fmla="*/ 22 w 31"/>
                  <a:gd name="T91" fmla="*/ 15 h 26"/>
                  <a:gd name="T92" fmla="*/ 16 w 31"/>
                  <a:gd name="T93" fmla="*/ 9 h 26"/>
                  <a:gd name="T94" fmla="*/ 22 w 31"/>
                  <a:gd name="T95" fmla="*/ 3 h 26"/>
                  <a:gd name="T96" fmla="*/ 28 w 31"/>
                  <a:gd name="T97" fmla="*/ 9 h 26"/>
                  <a:gd name="T98" fmla="*/ 22 w 31"/>
                  <a:gd name="T9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1" h="26">
                    <a:moveTo>
                      <a:pt x="31" y="9"/>
                    </a:moveTo>
                    <a:cubicBezTo>
                      <a:pt x="31" y="5"/>
                      <a:pt x="28" y="1"/>
                      <a:pt x="24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8" y="0"/>
                      <a:pt x="14" y="3"/>
                      <a:pt x="13" y="7"/>
                    </a:cubicBezTo>
                    <a:cubicBezTo>
                      <a:pt x="13" y="8"/>
                      <a:pt x="13" y="8"/>
                      <a:pt x="13" y="9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4" y="26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9" y="18"/>
                      <a:pt x="20" y="18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6" y="18"/>
                      <a:pt x="30" y="15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1" y="9"/>
                    </a:cubicBezTo>
                    <a:close/>
                    <a:moveTo>
                      <a:pt x="9" y="21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3" y="24"/>
                    </a:cubicBezTo>
                    <a:cubicBezTo>
                      <a:pt x="3" y="24"/>
                      <a:pt x="2" y="24"/>
                      <a:pt x="2" y="23"/>
                    </a:cubicBezTo>
                    <a:cubicBezTo>
                      <a:pt x="2" y="23"/>
                      <a:pt x="1" y="23"/>
                      <a:pt x="1" y="22"/>
                    </a:cubicBezTo>
                    <a:cubicBezTo>
                      <a:pt x="1" y="22"/>
                      <a:pt x="2" y="21"/>
                      <a:pt x="2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7"/>
                      <a:pt x="8" y="17"/>
                      <a:pt x="8" y="17"/>
                    </a:cubicBezTo>
                    <a:cubicBezTo>
                      <a:pt x="9" y="17"/>
                      <a:pt x="9" y="18"/>
                      <a:pt x="10" y="18"/>
                    </a:cubicBezTo>
                    <a:cubicBezTo>
                      <a:pt x="10" y="18"/>
                      <a:pt x="10" y="19"/>
                      <a:pt x="10" y="19"/>
                    </a:cubicBezTo>
                    <a:cubicBezTo>
                      <a:pt x="10" y="20"/>
                      <a:pt x="10" y="20"/>
                      <a:pt x="9" y="21"/>
                    </a:cubicBezTo>
                    <a:close/>
                    <a:moveTo>
                      <a:pt x="22" y="15"/>
                    </a:moveTo>
                    <a:cubicBezTo>
                      <a:pt x="19" y="15"/>
                      <a:pt x="16" y="12"/>
                      <a:pt x="16" y="9"/>
                    </a:cubicBezTo>
                    <a:cubicBezTo>
                      <a:pt x="16" y="5"/>
                      <a:pt x="19" y="3"/>
                      <a:pt x="22" y="3"/>
                    </a:cubicBezTo>
                    <a:cubicBezTo>
                      <a:pt x="25" y="3"/>
                      <a:pt x="28" y="5"/>
                      <a:pt x="28" y="9"/>
                    </a:cubicBezTo>
                    <a:cubicBezTo>
                      <a:pt x="28" y="12"/>
                      <a:pt x="25" y="15"/>
                      <a:pt x="22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5"/>
              <p:cNvSpPr>
                <a:spLocks/>
              </p:cNvSpPr>
              <p:nvPr/>
            </p:nvSpPr>
            <p:spPr bwMode="auto">
              <a:xfrm>
                <a:off x="4643995" y="1188614"/>
                <a:ext cx="90488" cy="46037"/>
              </a:xfrm>
              <a:custGeom>
                <a:avLst/>
                <a:gdLst>
                  <a:gd name="T0" fmla="*/ 7 w 8"/>
                  <a:gd name="T1" fmla="*/ 0 h 4"/>
                  <a:gd name="T2" fmla="*/ 7 w 8"/>
                  <a:gd name="T3" fmla="*/ 0 h 4"/>
                  <a:gd name="T4" fmla="*/ 3 w 8"/>
                  <a:gd name="T5" fmla="*/ 3 h 4"/>
                  <a:gd name="T6" fmla="*/ 1 w 8"/>
                  <a:gd name="T7" fmla="*/ 2 h 4"/>
                  <a:gd name="T8" fmla="*/ 0 w 8"/>
                  <a:gd name="T9" fmla="*/ 3 h 4"/>
                  <a:gd name="T10" fmla="*/ 1 w 8"/>
                  <a:gd name="T11" fmla="*/ 3 h 4"/>
                  <a:gd name="T12" fmla="*/ 1 w 8"/>
                  <a:gd name="T13" fmla="*/ 3 h 4"/>
                  <a:gd name="T14" fmla="*/ 3 w 8"/>
                  <a:gd name="T15" fmla="*/ 4 h 4"/>
                  <a:gd name="T16" fmla="*/ 3 w 8"/>
                  <a:gd name="T17" fmla="*/ 4 h 4"/>
                  <a:gd name="T18" fmla="*/ 7 w 8"/>
                  <a:gd name="T19" fmla="*/ 1 h 4"/>
                  <a:gd name="T20" fmla="*/ 7 w 8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6" y="2"/>
                      <a:pt x="5" y="3"/>
                      <a:pt x="3" y="3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1" y="2"/>
                      <a:pt x="1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4"/>
                      <a:pt x="7" y="3"/>
                      <a:pt x="7" y="1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6"/>
              <p:cNvSpPr>
                <a:spLocks/>
              </p:cNvSpPr>
              <p:nvPr/>
            </p:nvSpPr>
            <p:spPr bwMode="auto">
              <a:xfrm>
                <a:off x="4542395" y="3365076"/>
                <a:ext cx="395288" cy="214312"/>
              </a:xfrm>
              <a:custGeom>
                <a:avLst/>
                <a:gdLst>
                  <a:gd name="T0" fmla="*/ 23 w 35"/>
                  <a:gd name="T1" fmla="*/ 19 h 19"/>
                  <a:gd name="T2" fmla="*/ 30 w 35"/>
                  <a:gd name="T3" fmla="*/ 15 h 19"/>
                  <a:gd name="T4" fmla="*/ 34 w 35"/>
                  <a:gd name="T5" fmla="*/ 4 h 19"/>
                  <a:gd name="T6" fmla="*/ 31 w 35"/>
                  <a:gd name="T7" fmla="*/ 0 h 19"/>
                  <a:gd name="T8" fmla="*/ 23 w 35"/>
                  <a:gd name="T9" fmla="*/ 0 h 19"/>
                  <a:gd name="T10" fmla="*/ 13 w 35"/>
                  <a:gd name="T11" fmla="*/ 0 h 19"/>
                  <a:gd name="T12" fmla="*/ 5 w 35"/>
                  <a:gd name="T13" fmla="*/ 0 h 19"/>
                  <a:gd name="T14" fmla="*/ 1 w 35"/>
                  <a:gd name="T15" fmla="*/ 4 h 19"/>
                  <a:gd name="T16" fmla="*/ 6 w 35"/>
                  <a:gd name="T17" fmla="*/ 15 h 19"/>
                  <a:gd name="T18" fmla="*/ 13 w 35"/>
                  <a:gd name="T19" fmla="*/ 19 h 19"/>
                  <a:gd name="T20" fmla="*/ 23 w 35"/>
                  <a:gd name="T2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19">
                    <a:moveTo>
                      <a:pt x="23" y="19"/>
                    </a:moveTo>
                    <a:cubicBezTo>
                      <a:pt x="26" y="19"/>
                      <a:pt x="29" y="17"/>
                      <a:pt x="30" y="1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2"/>
                      <a:pt x="34" y="0"/>
                      <a:pt x="3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0"/>
                      <a:pt x="16" y="0"/>
                      <a:pt x="1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7"/>
                      <a:pt x="10" y="19"/>
                      <a:pt x="13" y="19"/>
                    </a:cubicBezTo>
                    <a:lnTo>
                      <a:pt x="23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Oval 37"/>
              <p:cNvSpPr>
                <a:spLocks noChangeArrowheads="1"/>
              </p:cNvSpPr>
              <p:nvPr/>
            </p:nvSpPr>
            <p:spPr bwMode="auto">
              <a:xfrm>
                <a:off x="4610658" y="3636539"/>
                <a:ext cx="68263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Oval 38"/>
              <p:cNvSpPr>
                <a:spLocks noChangeArrowheads="1"/>
              </p:cNvSpPr>
              <p:nvPr/>
            </p:nvSpPr>
            <p:spPr bwMode="auto">
              <a:xfrm>
                <a:off x="4791633" y="3636539"/>
                <a:ext cx="66675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39"/>
              <p:cNvSpPr>
                <a:spLocks/>
              </p:cNvSpPr>
              <p:nvPr/>
            </p:nvSpPr>
            <p:spPr bwMode="auto">
              <a:xfrm>
                <a:off x="4407458" y="3400001"/>
                <a:ext cx="461963" cy="225425"/>
              </a:xfrm>
              <a:custGeom>
                <a:avLst/>
                <a:gdLst>
                  <a:gd name="T0" fmla="*/ 17 w 41"/>
                  <a:gd name="T1" fmla="*/ 20 h 20"/>
                  <a:gd name="T2" fmla="*/ 15 w 41"/>
                  <a:gd name="T3" fmla="*/ 19 h 20"/>
                  <a:gd name="T4" fmla="*/ 8 w 41"/>
                  <a:gd name="T5" fmla="*/ 4 h 20"/>
                  <a:gd name="T6" fmla="*/ 1 w 41"/>
                  <a:gd name="T7" fmla="*/ 4 h 20"/>
                  <a:gd name="T8" fmla="*/ 0 w 41"/>
                  <a:gd name="T9" fmla="*/ 2 h 20"/>
                  <a:gd name="T10" fmla="*/ 1 w 41"/>
                  <a:gd name="T11" fmla="*/ 0 h 20"/>
                  <a:gd name="T12" fmla="*/ 10 w 41"/>
                  <a:gd name="T13" fmla="*/ 0 h 20"/>
                  <a:gd name="T14" fmla="*/ 11 w 41"/>
                  <a:gd name="T15" fmla="*/ 1 h 20"/>
                  <a:gd name="T16" fmla="*/ 18 w 41"/>
                  <a:gd name="T17" fmla="*/ 17 h 20"/>
                  <a:gd name="T18" fmla="*/ 40 w 41"/>
                  <a:gd name="T19" fmla="*/ 17 h 20"/>
                  <a:gd name="T20" fmla="*/ 41 w 41"/>
                  <a:gd name="T21" fmla="*/ 19 h 20"/>
                  <a:gd name="T22" fmla="*/ 40 w 41"/>
                  <a:gd name="T23" fmla="*/ 20 h 20"/>
                  <a:gd name="T24" fmla="*/ 17 w 41"/>
                  <a:gd name="T2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0">
                    <a:moveTo>
                      <a:pt x="17" y="20"/>
                    </a:moveTo>
                    <a:cubicBezTo>
                      <a:pt x="15" y="19"/>
                      <a:pt x="15" y="19"/>
                      <a:pt x="15" y="19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7"/>
                      <a:pt x="41" y="18"/>
                      <a:pt x="41" y="19"/>
                    </a:cubicBezTo>
                    <a:cubicBezTo>
                      <a:pt x="41" y="20"/>
                      <a:pt x="41" y="20"/>
                      <a:pt x="40" y="20"/>
                    </a:cubicBezTo>
                    <a:lnTo>
                      <a:pt x="17" y="2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40"/>
              <p:cNvSpPr>
                <a:spLocks noEditPoints="1"/>
              </p:cNvSpPr>
              <p:nvPr/>
            </p:nvSpPr>
            <p:spPr bwMode="auto">
              <a:xfrm>
                <a:off x="4497945" y="2711026"/>
                <a:ext cx="338138" cy="315912"/>
              </a:xfrm>
              <a:custGeom>
                <a:avLst/>
                <a:gdLst>
                  <a:gd name="T0" fmla="*/ 30 w 30"/>
                  <a:gd name="T1" fmla="*/ 21 h 28"/>
                  <a:gd name="T2" fmla="*/ 22 w 30"/>
                  <a:gd name="T3" fmla="*/ 20 h 28"/>
                  <a:gd name="T4" fmla="*/ 29 w 30"/>
                  <a:gd name="T5" fmla="*/ 9 h 28"/>
                  <a:gd name="T6" fmla="*/ 30 w 30"/>
                  <a:gd name="T7" fmla="*/ 2 h 28"/>
                  <a:gd name="T8" fmla="*/ 2 w 30"/>
                  <a:gd name="T9" fmla="*/ 0 h 28"/>
                  <a:gd name="T10" fmla="*/ 0 w 30"/>
                  <a:gd name="T11" fmla="*/ 7 h 28"/>
                  <a:gd name="T12" fmla="*/ 7 w 30"/>
                  <a:gd name="T13" fmla="*/ 9 h 28"/>
                  <a:gd name="T14" fmla="*/ 2 w 30"/>
                  <a:gd name="T15" fmla="*/ 20 h 28"/>
                  <a:gd name="T16" fmla="*/ 0 w 30"/>
                  <a:gd name="T17" fmla="*/ 27 h 28"/>
                  <a:gd name="T18" fmla="*/ 29 w 30"/>
                  <a:gd name="T19" fmla="*/ 28 h 28"/>
                  <a:gd name="T20" fmla="*/ 25 w 30"/>
                  <a:gd name="T21" fmla="*/ 2 h 28"/>
                  <a:gd name="T22" fmla="*/ 27 w 30"/>
                  <a:gd name="T23" fmla="*/ 6 h 28"/>
                  <a:gd name="T24" fmla="*/ 24 w 30"/>
                  <a:gd name="T25" fmla="*/ 7 h 28"/>
                  <a:gd name="T26" fmla="*/ 23 w 30"/>
                  <a:gd name="T27" fmla="*/ 4 h 28"/>
                  <a:gd name="T28" fmla="*/ 25 w 30"/>
                  <a:gd name="T29" fmla="*/ 2 h 28"/>
                  <a:gd name="T30" fmla="*/ 20 w 30"/>
                  <a:gd name="T31" fmla="*/ 4 h 28"/>
                  <a:gd name="T32" fmla="*/ 19 w 30"/>
                  <a:gd name="T33" fmla="*/ 7 h 28"/>
                  <a:gd name="T34" fmla="*/ 16 w 30"/>
                  <a:gd name="T35" fmla="*/ 6 h 28"/>
                  <a:gd name="T36" fmla="*/ 18 w 30"/>
                  <a:gd name="T37" fmla="*/ 2 h 28"/>
                  <a:gd name="T38" fmla="*/ 12 w 30"/>
                  <a:gd name="T39" fmla="*/ 2 h 28"/>
                  <a:gd name="T40" fmla="*/ 13 w 30"/>
                  <a:gd name="T41" fmla="*/ 6 h 28"/>
                  <a:gd name="T42" fmla="*/ 11 w 30"/>
                  <a:gd name="T43" fmla="*/ 7 h 28"/>
                  <a:gd name="T44" fmla="*/ 10 w 30"/>
                  <a:gd name="T45" fmla="*/ 4 h 28"/>
                  <a:gd name="T46" fmla="*/ 12 w 30"/>
                  <a:gd name="T47" fmla="*/ 2 h 28"/>
                  <a:gd name="T48" fmla="*/ 3 w 30"/>
                  <a:gd name="T49" fmla="*/ 6 h 28"/>
                  <a:gd name="T50" fmla="*/ 5 w 30"/>
                  <a:gd name="T51" fmla="*/ 2 h 28"/>
                  <a:gd name="T52" fmla="*/ 7 w 30"/>
                  <a:gd name="T53" fmla="*/ 4 h 28"/>
                  <a:gd name="T54" fmla="*/ 5 w 30"/>
                  <a:gd name="T55" fmla="*/ 7 h 28"/>
                  <a:gd name="T56" fmla="*/ 20 w 30"/>
                  <a:gd name="T57" fmla="*/ 9 h 28"/>
                  <a:gd name="T58" fmla="*/ 9 w 30"/>
                  <a:gd name="T59" fmla="*/ 20 h 28"/>
                  <a:gd name="T60" fmla="*/ 5 w 30"/>
                  <a:gd name="T61" fmla="*/ 27 h 28"/>
                  <a:gd name="T62" fmla="*/ 3 w 30"/>
                  <a:gd name="T63" fmla="*/ 23 h 28"/>
                  <a:gd name="T64" fmla="*/ 5 w 30"/>
                  <a:gd name="T65" fmla="*/ 21 h 28"/>
                  <a:gd name="T66" fmla="*/ 7 w 30"/>
                  <a:gd name="T67" fmla="*/ 25 h 28"/>
                  <a:gd name="T68" fmla="*/ 11 w 30"/>
                  <a:gd name="T69" fmla="*/ 27 h 28"/>
                  <a:gd name="T70" fmla="*/ 10 w 30"/>
                  <a:gd name="T71" fmla="*/ 23 h 28"/>
                  <a:gd name="T72" fmla="*/ 12 w 30"/>
                  <a:gd name="T73" fmla="*/ 21 h 28"/>
                  <a:gd name="T74" fmla="*/ 13 w 30"/>
                  <a:gd name="T75" fmla="*/ 25 h 28"/>
                  <a:gd name="T76" fmla="*/ 11 w 30"/>
                  <a:gd name="T77" fmla="*/ 27 h 28"/>
                  <a:gd name="T78" fmla="*/ 16 w 30"/>
                  <a:gd name="T79" fmla="*/ 25 h 28"/>
                  <a:gd name="T80" fmla="*/ 18 w 30"/>
                  <a:gd name="T81" fmla="*/ 21 h 28"/>
                  <a:gd name="T82" fmla="*/ 20 w 30"/>
                  <a:gd name="T83" fmla="*/ 23 h 28"/>
                  <a:gd name="T84" fmla="*/ 19 w 30"/>
                  <a:gd name="T85" fmla="*/ 27 h 28"/>
                  <a:gd name="T86" fmla="*/ 24 w 30"/>
                  <a:gd name="T87" fmla="*/ 27 h 28"/>
                  <a:gd name="T88" fmla="*/ 23 w 30"/>
                  <a:gd name="T89" fmla="*/ 23 h 28"/>
                  <a:gd name="T90" fmla="*/ 25 w 30"/>
                  <a:gd name="T91" fmla="*/ 21 h 28"/>
                  <a:gd name="T92" fmla="*/ 27 w 30"/>
                  <a:gd name="T93" fmla="*/ 25 h 28"/>
                  <a:gd name="T94" fmla="*/ 24 w 30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28">
                    <a:moveTo>
                      <a:pt x="30" y="27"/>
                    </a:move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0"/>
                      <a:pt x="29" y="20"/>
                      <a:pt x="29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30" y="8"/>
                      <a:pt x="30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"/>
                      <a:pt x="29" y="0"/>
                      <a:pt x="29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8"/>
                      <a:pt x="30" y="28"/>
                      <a:pt x="30" y="27"/>
                    </a:cubicBezTo>
                    <a:close/>
                    <a:moveTo>
                      <a:pt x="25" y="2"/>
                    </a:moveTo>
                    <a:cubicBezTo>
                      <a:pt x="26" y="2"/>
                      <a:pt x="27" y="3"/>
                      <a:pt x="27" y="4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7"/>
                      <a:pt x="26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3"/>
                      <a:pt x="23" y="2"/>
                      <a:pt x="24" y="2"/>
                    </a:cubicBezTo>
                    <a:lnTo>
                      <a:pt x="25" y="2"/>
                    </a:lnTo>
                    <a:close/>
                    <a:moveTo>
                      <a:pt x="19" y="2"/>
                    </a:moveTo>
                    <a:cubicBezTo>
                      <a:pt x="19" y="2"/>
                      <a:pt x="20" y="3"/>
                      <a:pt x="20" y="4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6" y="7"/>
                      <a:pt x="16" y="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3"/>
                      <a:pt x="17" y="2"/>
                      <a:pt x="18" y="2"/>
                    </a:cubicBezTo>
                    <a:lnTo>
                      <a:pt x="19" y="2"/>
                    </a:lnTo>
                    <a:close/>
                    <a:moveTo>
                      <a:pt x="12" y="2"/>
                    </a:moveTo>
                    <a:cubicBezTo>
                      <a:pt x="13" y="2"/>
                      <a:pt x="13" y="3"/>
                      <a:pt x="13" y="4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2"/>
                      <a:pt x="11" y="2"/>
                    </a:cubicBezTo>
                    <a:lnTo>
                      <a:pt x="12" y="2"/>
                    </a:lnTo>
                    <a:close/>
                    <a:moveTo>
                      <a:pt x="5" y="7"/>
                    </a:moveTo>
                    <a:cubicBezTo>
                      <a:pt x="4" y="7"/>
                      <a:pt x="3" y="7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3"/>
                      <a:pt x="7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7"/>
                    </a:cubicBezTo>
                    <a:close/>
                    <a:moveTo>
                      <a:pt x="9" y="9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9" y="20"/>
                      <a:pt x="9" y="20"/>
                      <a:pt x="9" y="20"/>
                    </a:cubicBezTo>
                    <a:lnTo>
                      <a:pt x="9" y="9"/>
                    </a:lnTo>
                    <a:close/>
                    <a:moveTo>
                      <a:pt x="5" y="27"/>
                    </a:moveTo>
                    <a:cubicBezTo>
                      <a:pt x="4" y="27"/>
                      <a:pt x="3" y="26"/>
                      <a:pt x="3" y="25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2"/>
                      <a:pt x="4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lose/>
                    <a:moveTo>
                      <a:pt x="11" y="27"/>
                    </a:moveTo>
                    <a:cubicBezTo>
                      <a:pt x="10" y="27"/>
                      <a:pt x="10" y="26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2"/>
                      <a:pt x="10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2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7"/>
                      <a:pt x="12" y="27"/>
                    </a:cubicBezTo>
                    <a:lnTo>
                      <a:pt x="11" y="27"/>
                    </a:lnTo>
                    <a:close/>
                    <a:moveTo>
                      <a:pt x="18" y="27"/>
                    </a:moveTo>
                    <a:cubicBezTo>
                      <a:pt x="17" y="27"/>
                      <a:pt x="16" y="26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1"/>
                      <a:pt x="18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20" y="22"/>
                      <a:pt x="20" y="2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6"/>
                      <a:pt x="19" y="27"/>
                      <a:pt x="19" y="27"/>
                    </a:cubicBezTo>
                    <a:lnTo>
                      <a:pt x="18" y="27"/>
                    </a:lnTo>
                    <a:close/>
                    <a:moveTo>
                      <a:pt x="24" y="27"/>
                    </a:moveTo>
                    <a:cubicBezTo>
                      <a:pt x="23" y="27"/>
                      <a:pt x="23" y="26"/>
                      <a:pt x="23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2"/>
                      <a:pt x="23" y="21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1"/>
                      <a:pt x="27" y="22"/>
                      <a:pt x="27" y="23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6" y="27"/>
                      <a:pt x="25" y="27"/>
                    </a:cubicBezTo>
                    <a:lnTo>
                      <a:pt x="24" y="2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41"/>
              <p:cNvSpPr>
                <a:spLocks noEditPoints="1"/>
              </p:cNvSpPr>
              <p:nvPr/>
            </p:nvSpPr>
            <p:spPr bwMode="auto">
              <a:xfrm>
                <a:off x="4486833" y="3963564"/>
                <a:ext cx="360363" cy="269875"/>
              </a:xfrm>
              <a:custGeom>
                <a:avLst/>
                <a:gdLst>
                  <a:gd name="T0" fmla="*/ 1 w 32"/>
                  <a:gd name="T1" fmla="*/ 24 h 24"/>
                  <a:gd name="T2" fmla="*/ 0 w 32"/>
                  <a:gd name="T3" fmla="*/ 24 h 24"/>
                  <a:gd name="T4" fmla="*/ 0 w 32"/>
                  <a:gd name="T5" fmla="*/ 24 h 24"/>
                  <a:gd name="T6" fmla="*/ 0 w 32"/>
                  <a:gd name="T7" fmla="*/ 1 h 24"/>
                  <a:gd name="T8" fmla="*/ 0 w 32"/>
                  <a:gd name="T9" fmla="*/ 0 h 24"/>
                  <a:gd name="T10" fmla="*/ 1 w 32"/>
                  <a:gd name="T11" fmla="*/ 0 h 24"/>
                  <a:gd name="T12" fmla="*/ 32 w 32"/>
                  <a:gd name="T13" fmla="*/ 0 h 24"/>
                  <a:gd name="T14" fmla="*/ 32 w 32"/>
                  <a:gd name="T15" fmla="*/ 0 h 24"/>
                  <a:gd name="T16" fmla="*/ 32 w 32"/>
                  <a:gd name="T17" fmla="*/ 1 h 24"/>
                  <a:gd name="T18" fmla="*/ 32 w 32"/>
                  <a:gd name="T19" fmla="*/ 24 h 24"/>
                  <a:gd name="T20" fmla="*/ 32 w 32"/>
                  <a:gd name="T21" fmla="*/ 24 h 24"/>
                  <a:gd name="T22" fmla="*/ 32 w 32"/>
                  <a:gd name="T23" fmla="*/ 24 h 24"/>
                  <a:gd name="T24" fmla="*/ 1 w 32"/>
                  <a:gd name="T25" fmla="*/ 24 h 24"/>
                  <a:gd name="T26" fmla="*/ 32 w 32"/>
                  <a:gd name="T27" fmla="*/ 24 h 24"/>
                  <a:gd name="T28" fmla="*/ 32 w 32"/>
                  <a:gd name="T29" fmla="*/ 23 h 24"/>
                  <a:gd name="T30" fmla="*/ 32 w 32"/>
                  <a:gd name="T31" fmla="*/ 24 h 24"/>
                  <a:gd name="T32" fmla="*/ 1 w 32"/>
                  <a:gd name="T33" fmla="*/ 23 h 24"/>
                  <a:gd name="T34" fmla="*/ 31 w 32"/>
                  <a:gd name="T35" fmla="*/ 23 h 24"/>
                  <a:gd name="T36" fmla="*/ 31 w 32"/>
                  <a:gd name="T37" fmla="*/ 1 h 24"/>
                  <a:gd name="T38" fmla="*/ 1 w 32"/>
                  <a:gd name="T39" fmla="*/ 1 h 24"/>
                  <a:gd name="T40" fmla="*/ 1 w 32"/>
                  <a:gd name="T41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24">
                    <a:moveTo>
                      <a:pt x="1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lnTo>
                      <a:pt x="1" y="24"/>
                    </a:lnTo>
                    <a:close/>
                    <a:moveTo>
                      <a:pt x="32" y="24"/>
                    </a:moveTo>
                    <a:cubicBezTo>
                      <a:pt x="32" y="23"/>
                      <a:pt x="32" y="23"/>
                      <a:pt x="32" y="23"/>
                    </a:cubicBezTo>
                    <a:lnTo>
                      <a:pt x="32" y="24"/>
                    </a:lnTo>
                    <a:close/>
                    <a:moveTo>
                      <a:pt x="1" y="23"/>
                    </a:move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42"/>
              <p:cNvSpPr>
                <a:spLocks noEditPoints="1"/>
              </p:cNvSpPr>
              <p:nvPr/>
            </p:nvSpPr>
            <p:spPr bwMode="auto">
              <a:xfrm>
                <a:off x="4520170" y="3985789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3"/>
              <p:cNvSpPr>
                <a:spLocks noEditPoints="1"/>
              </p:cNvSpPr>
              <p:nvPr/>
            </p:nvSpPr>
            <p:spPr bwMode="auto">
              <a:xfrm>
                <a:off x="4497945" y="4268364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4"/>
              <p:cNvSpPr>
                <a:spLocks noEditPoints="1"/>
              </p:cNvSpPr>
              <p:nvPr/>
            </p:nvSpPr>
            <p:spPr bwMode="auto">
              <a:xfrm>
                <a:off x="4577320" y="4244551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5"/>
              <p:cNvSpPr>
                <a:spLocks noEditPoints="1"/>
              </p:cNvSpPr>
              <p:nvPr/>
            </p:nvSpPr>
            <p:spPr bwMode="auto">
              <a:xfrm>
                <a:off x="4520170" y="3985789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6"/>
              <p:cNvSpPr>
                <a:spLocks noEditPoints="1"/>
              </p:cNvSpPr>
              <p:nvPr/>
            </p:nvSpPr>
            <p:spPr bwMode="auto">
              <a:xfrm>
                <a:off x="4497945" y="4268364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7"/>
              <p:cNvSpPr>
                <a:spLocks noEditPoints="1"/>
              </p:cNvSpPr>
              <p:nvPr/>
            </p:nvSpPr>
            <p:spPr bwMode="auto">
              <a:xfrm>
                <a:off x="4577320" y="4244551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8"/>
              <p:cNvSpPr>
                <a:spLocks/>
              </p:cNvSpPr>
              <p:nvPr/>
            </p:nvSpPr>
            <p:spPr bwMode="auto">
              <a:xfrm>
                <a:off x="4475720" y="2418926"/>
                <a:ext cx="382588" cy="11112"/>
              </a:xfrm>
              <a:custGeom>
                <a:avLst/>
                <a:gdLst>
                  <a:gd name="T0" fmla="*/ 1 w 34"/>
                  <a:gd name="T1" fmla="*/ 1 h 1"/>
                  <a:gd name="T2" fmla="*/ 0 w 34"/>
                  <a:gd name="T3" fmla="*/ 1 h 1"/>
                  <a:gd name="T4" fmla="*/ 1 w 34"/>
                  <a:gd name="T5" fmla="*/ 0 h 1"/>
                  <a:gd name="T6" fmla="*/ 34 w 34"/>
                  <a:gd name="T7" fmla="*/ 0 h 1"/>
                  <a:gd name="T8" fmla="*/ 34 w 34"/>
                  <a:gd name="T9" fmla="*/ 1 h 1"/>
                  <a:gd name="T10" fmla="*/ 34 w 34"/>
                  <a:gd name="T11" fmla="*/ 1 h 1"/>
                  <a:gd name="T12" fmla="*/ 1 w 34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9"/>
              <p:cNvSpPr>
                <a:spLocks/>
              </p:cNvSpPr>
              <p:nvPr/>
            </p:nvSpPr>
            <p:spPr bwMode="auto">
              <a:xfrm>
                <a:off x="4566208" y="2215726"/>
                <a:ext cx="55563" cy="192087"/>
              </a:xfrm>
              <a:custGeom>
                <a:avLst/>
                <a:gdLst>
                  <a:gd name="T0" fmla="*/ 5 w 5"/>
                  <a:gd name="T1" fmla="*/ 15 h 17"/>
                  <a:gd name="T2" fmla="*/ 2 w 5"/>
                  <a:gd name="T3" fmla="*/ 17 h 17"/>
                  <a:gd name="T4" fmla="*/ 2 w 5"/>
                  <a:gd name="T5" fmla="*/ 17 h 17"/>
                  <a:gd name="T6" fmla="*/ 0 w 5"/>
                  <a:gd name="T7" fmla="*/ 15 h 17"/>
                  <a:gd name="T8" fmla="*/ 0 w 5"/>
                  <a:gd name="T9" fmla="*/ 2 h 17"/>
                  <a:gd name="T10" fmla="*/ 2 w 5"/>
                  <a:gd name="T11" fmla="*/ 0 h 17"/>
                  <a:gd name="T12" fmla="*/ 2 w 5"/>
                  <a:gd name="T13" fmla="*/ 0 h 17"/>
                  <a:gd name="T14" fmla="*/ 5 w 5"/>
                  <a:gd name="T15" fmla="*/ 2 h 17"/>
                  <a:gd name="T16" fmla="*/ 5 w 5"/>
                  <a:gd name="T1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7">
                    <a:moveTo>
                      <a:pt x="5" y="15"/>
                    </a:moveTo>
                    <a:cubicBezTo>
                      <a:pt x="5" y="16"/>
                      <a:pt x="4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6"/>
                      <a:pt x="0" y="1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50"/>
              <p:cNvSpPr>
                <a:spLocks/>
              </p:cNvSpPr>
              <p:nvPr/>
            </p:nvSpPr>
            <p:spPr bwMode="auto">
              <a:xfrm>
                <a:off x="4486833" y="2169689"/>
                <a:ext cx="55563" cy="238125"/>
              </a:xfrm>
              <a:custGeom>
                <a:avLst/>
                <a:gdLst>
                  <a:gd name="T0" fmla="*/ 5 w 5"/>
                  <a:gd name="T1" fmla="*/ 19 h 21"/>
                  <a:gd name="T2" fmla="*/ 3 w 5"/>
                  <a:gd name="T3" fmla="*/ 21 h 21"/>
                  <a:gd name="T4" fmla="*/ 3 w 5"/>
                  <a:gd name="T5" fmla="*/ 21 h 21"/>
                  <a:gd name="T6" fmla="*/ 0 w 5"/>
                  <a:gd name="T7" fmla="*/ 19 h 21"/>
                  <a:gd name="T8" fmla="*/ 0 w 5"/>
                  <a:gd name="T9" fmla="*/ 3 h 21"/>
                  <a:gd name="T10" fmla="*/ 3 w 5"/>
                  <a:gd name="T11" fmla="*/ 0 h 21"/>
                  <a:gd name="T12" fmla="*/ 3 w 5"/>
                  <a:gd name="T13" fmla="*/ 0 h 21"/>
                  <a:gd name="T14" fmla="*/ 5 w 5"/>
                  <a:gd name="T15" fmla="*/ 3 h 21"/>
                  <a:gd name="T16" fmla="*/ 5 w 5"/>
                  <a:gd name="T17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1">
                    <a:moveTo>
                      <a:pt x="5" y="19"/>
                    </a:moveTo>
                    <a:cubicBezTo>
                      <a:pt x="5" y="20"/>
                      <a:pt x="4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0"/>
                      <a:pt x="0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3"/>
                    </a:cubicBezTo>
                    <a:lnTo>
                      <a:pt x="5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51"/>
              <p:cNvSpPr>
                <a:spLocks/>
              </p:cNvSpPr>
              <p:nvPr/>
            </p:nvSpPr>
            <p:spPr bwMode="auto">
              <a:xfrm>
                <a:off x="4643995" y="2249064"/>
                <a:ext cx="46038" cy="158750"/>
              </a:xfrm>
              <a:custGeom>
                <a:avLst/>
                <a:gdLst>
                  <a:gd name="T0" fmla="*/ 4 w 4"/>
                  <a:gd name="T1" fmla="*/ 12 h 14"/>
                  <a:gd name="T2" fmla="*/ 2 w 4"/>
                  <a:gd name="T3" fmla="*/ 14 h 14"/>
                  <a:gd name="T4" fmla="*/ 2 w 4"/>
                  <a:gd name="T5" fmla="*/ 14 h 14"/>
                  <a:gd name="T6" fmla="*/ 0 w 4"/>
                  <a:gd name="T7" fmla="*/ 12 h 14"/>
                  <a:gd name="T8" fmla="*/ 0 w 4"/>
                  <a:gd name="T9" fmla="*/ 3 h 14"/>
                  <a:gd name="T10" fmla="*/ 2 w 4"/>
                  <a:gd name="T11" fmla="*/ 0 h 14"/>
                  <a:gd name="T12" fmla="*/ 2 w 4"/>
                  <a:gd name="T13" fmla="*/ 0 h 14"/>
                  <a:gd name="T14" fmla="*/ 4 w 4"/>
                  <a:gd name="T15" fmla="*/ 3 h 14"/>
                  <a:gd name="T16" fmla="*/ 4 w 4"/>
                  <a:gd name="T1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4">
                    <a:moveTo>
                      <a:pt x="4" y="12"/>
                    </a:moveTo>
                    <a:cubicBezTo>
                      <a:pt x="4" y="13"/>
                      <a:pt x="3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3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52"/>
              <p:cNvSpPr>
                <a:spLocks/>
              </p:cNvSpPr>
              <p:nvPr/>
            </p:nvSpPr>
            <p:spPr bwMode="auto">
              <a:xfrm>
                <a:off x="4723370" y="2293514"/>
                <a:ext cx="44450" cy="114300"/>
              </a:xfrm>
              <a:custGeom>
                <a:avLst/>
                <a:gdLst>
                  <a:gd name="T0" fmla="*/ 4 w 4"/>
                  <a:gd name="T1" fmla="*/ 8 h 10"/>
                  <a:gd name="T2" fmla="*/ 2 w 4"/>
                  <a:gd name="T3" fmla="*/ 10 h 10"/>
                  <a:gd name="T4" fmla="*/ 2 w 4"/>
                  <a:gd name="T5" fmla="*/ 10 h 10"/>
                  <a:gd name="T6" fmla="*/ 0 w 4"/>
                  <a:gd name="T7" fmla="*/ 8 h 10"/>
                  <a:gd name="T8" fmla="*/ 0 w 4"/>
                  <a:gd name="T9" fmla="*/ 2 h 10"/>
                  <a:gd name="T10" fmla="*/ 2 w 4"/>
                  <a:gd name="T11" fmla="*/ 0 h 10"/>
                  <a:gd name="T12" fmla="*/ 2 w 4"/>
                  <a:gd name="T13" fmla="*/ 0 h 10"/>
                  <a:gd name="T14" fmla="*/ 4 w 4"/>
                  <a:gd name="T15" fmla="*/ 2 h 10"/>
                  <a:gd name="T16" fmla="*/ 4 w 4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0">
                    <a:moveTo>
                      <a:pt x="4" y="8"/>
                    </a:moveTo>
                    <a:cubicBezTo>
                      <a:pt x="4" y="9"/>
                      <a:pt x="3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53"/>
              <p:cNvSpPr>
                <a:spLocks/>
              </p:cNvSpPr>
              <p:nvPr/>
            </p:nvSpPr>
            <p:spPr bwMode="auto">
              <a:xfrm>
                <a:off x="4791633" y="2328439"/>
                <a:ext cx="55563" cy="79375"/>
              </a:xfrm>
              <a:custGeom>
                <a:avLst/>
                <a:gdLst>
                  <a:gd name="T0" fmla="*/ 5 w 5"/>
                  <a:gd name="T1" fmla="*/ 5 h 7"/>
                  <a:gd name="T2" fmla="*/ 3 w 5"/>
                  <a:gd name="T3" fmla="*/ 7 h 7"/>
                  <a:gd name="T4" fmla="*/ 3 w 5"/>
                  <a:gd name="T5" fmla="*/ 7 h 7"/>
                  <a:gd name="T6" fmla="*/ 0 w 5"/>
                  <a:gd name="T7" fmla="*/ 5 h 7"/>
                  <a:gd name="T8" fmla="*/ 0 w 5"/>
                  <a:gd name="T9" fmla="*/ 2 h 7"/>
                  <a:gd name="T10" fmla="*/ 3 w 5"/>
                  <a:gd name="T11" fmla="*/ 0 h 7"/>
                  <a:gd name="T12" fmla="*/ 3 w 5"/>
                  <a:gd name="T13" fmla="*/ 0 h 7"/>
                  <a:gd name="T14" fmla="*/ 5 w 5"/>
                  <a:gd name="T15" fmla="*/ 2 h 7"/>
                  <a:gd name="T16" fmla="*/ 5 w 5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5" y="5"/>
                    </a:moveTo>
                    <a:cubicBezTo>
                      <a:pt x="5" y="6"/>
                      <a:pt x="4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4"/>
              <p:cNvSpPr>
                <a:spLocks/>
              </p:cNvSpPr>
              <p:nvPr/>
            </p:nvSpPr>
            <p:spPr bwMode="auto">
              <a:xfrm>
                <a:off x="59295" y="1606126"/>
                <a:ext cx="338138" cy="327025"/>
              </a:xfrm>
              <a:custGeom>
                <a:avLst/>
                <a:gdLst>
                  <a:gd name="T0" fmla="*/ 26 w 30"/>
                  <a:gd name="T1" fmla="*/ 10 h 29"/>
                  <a:gd name="T2" fmla="*/ 16 w 30"/>
                  <a:gd name="T3" fmla="*/ 6 h 29"/>
                  <a:gd name="T4" fmla="*/ 12 w 30"/>
                  <a:gd name="T5" fmla="*/ 4 h 29"/>
                  <a:gd name="T6" fmla="*/ 2 w 30"/>
                  <a:gd name="T7" fmla="*/ 0 h 29"/>
                  <a:gd name="T8" fmla="*/ 1 w 30"/>
                  <a:gd name="T9" fmla="*/ 1 h 29"/>
                  <a:gd name="T10" fmla="*/ 5 w 30"/>
                  <a:gd name="T11" fmla="*/ 11 h 29"/>
                  <a:gd name="T12" fmla="*/ 6 w 30"/>
                  <a:gd name="T13" fmla="*/ 15 h 29"/>
                  <a:gd name="T14" fmla="*/ 11 w 30"/>
                  <a:gd name="T15" fmla="*/ 25 h 29"/>
                  <a:gd name="T16" fmla="*/ 13 w 30"/>
                  <a:gd name="T17" fmla="*/ 26 h 29"/>
                  <a:gd name="T18" fmla="*/ 18 w 30"/>
                  <a:gd name="T19" fmla="*/ 21 h 29"/>
                  <a:gd name="T20" fmla="*/ 25 w 30"/>
                  <a:gd name="T21" fmla="*/ 29 h 29"/>
                  <a:gd name="T22" fmla="*/ 27 w 30"/>
                  <a:gd name="T23" fmla="*/ 29 h 29"/>
                  <a:gd name="T24" fmla="*/ 30 w 30"/>
                  <a:gd name="T25" fmla="*/ 26 h 29"/>
                  <a:gd name="T26" fmla="*/ 30 w 30"/>
                  <a:gd name="T27" fmla="*/ 25 h 29"/>
                  <a:gd name="T28" fmla="*/ 22 w 30"/>
                  <a:gd name="T29" fmla="*/ 17 h 29"/>
                  <a:gd name="T30" fmla="*/ 26 w 30"/>
                  <a:gd name="T31" fmla="*/ 13 h 29"/>
                  <a:gd name="T32" fmla="*/ 26 w 30"/>
                  <a:gd name="T33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29">
                    <a:moveTo>
                      <a:pt x="26" y="10"/>
                    </a:move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3" y="5"/>
                      <a:pt x="1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4"/>
                      <a:pt x="6" y="1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7"/>
                      <a:pt x="12" y="27"/>
                      <a:pt x="13" y="26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9"/>
                      <a:pt x="27" y="29"/>
                      <a:pt x="27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6"/>
                      <a:pt x="30" y="25"/>
                      <a:pt x="30" y="25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2"/>
                      <a:pt x="27" y="10"/>
                      <a:pt x="26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5"/>
              <p:cNvSpPr>
                <a:spLocks/>
              </p:cNvSpPr>
              <p:nvPr/>
            </p:nvSpPr>
            <p:spPr bwMode="auto">
              <a:xfrm>
                <a:off x="37070" y="1020339"/>
                <a:ext cx="225425" cy="371475"/>
              </a:xfrm>
              <a:custGeom>
                <a:avLst/>
                <a:gdLst>
                  <a:gd name="T0" fmla="*/ 17 w 20"/>
                  <a:gd name="T1" fmla="*/ 30 h 33"/>
                  <a:gd name="T2" fmla="*/ 16 w 20"/>
                  <a:gd name="T3" fmla="*/ 29 h 33"/>
                  <a:gd name="T4" fmla="*/ 16 w 20"/>
                  <a:gd name="T5" fmla="*/ 29 h 33"/>
                  <a:gd name="T6" fmla="*/ 16 w 20"/>
                  <a:gd name="T7" fmla="*/ 27 h 33"/>
                  <a:gd name="T8" fmla="*/ 20 w 20"/>
                  <a:gd name="T9" fmla="*/ 18 h 33"/>
                  <a:gd name="T10" fmla="*/ 15 w 20"/>
                  <a:gd name="T11" fmla="*/ 13 h 33"/>
                  <a:gd name="T12" fmla="*/ 13 w 20"/>
                  <a:gd name="T13" fmla="*/ 12 h 33"/>
                  <a:gd name="T14" fmla="*/ 15 w 20"/>
                  <a:gd name="T15" fmla="*/ 11 h 33"/>
                  <a:gd name="T16" fmla="*/ 18 w 20"/>
                  <a:gd name="T17" fmla="*/ 6 h 33"/>
                  <a:gd name="T18" fmla="*/ 11 w 20"/>
                  <a:gd name="T19" fmla="*/ 0 h 33"/>
                  <a:gd name="T20" fmla="*/ 5 w 20"/>
                  <a:gd name="T21" fmla="*/ 6 h 33"/>
                  <a:gd name="T22" fmla="*/ 8 w 20"/>
                  <a:gd name="T23" fmla="*/ 11 h 33"/>
                  <a:gd name="T24" fmla="*/ 9 w 20"/>
                  <a:gd name="T25" fmla="*/ 12 h 33"/>
                  <a:gd name="T26" fmla="*/ 8 w 20"/>
                  <a:gd name="T27" fmla="*/ 13 h 33"/>
                  <a:gd name="T28" fmla="*/ 0 w 20"/>
                  <a:gd name="T29" fmla="*/ 25 h 33"/>
                  <a:gd name="T30" fmla="*/ 0 w 20"/>
                  <a:gd name="T31" fmla="*/ 27 h 33"/>
                  <a:gd name="T32" fmla="*/ 11 w 20"/>
                  <a:gd name="T33" fmla="*/ 33 h 33"/>
                  <a:gd name="T34" fmla="*/ 18 w 20"/>
                  <a:gd name="T35" fmla="*/ 31 h 33"/>
                  <a:gd name="T36" fmla="*/ 17 w 20"/>
                  <a:gd name="T3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33">
                    <a:moveTo>
                      <a:pt x="17" y="30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8"/>
                      <a:pt x="16" y="28"/>
                      <a:pt x="16" y="27"/>
                    </a:cubicBezTo>
                    <a:cubicBezTo>
                      <a:pt x="16" y="23"/>
                      <a:pt x="18" y="20"/>
                      <a:pt x="20" y="18"/>
                    </a:cubicBezTo>
                    <a:cubicBezTo>
                      <a:pt x="19" y="16"/>
                      <a:pt x="17" y="14"/>
                      <a:pt x="15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0"/>
                      <a:pt x="18" y="8"/>
                      <a:pt x="18" y="6"/>
                    </a:cubicBezTo>
                    <a:cubicBezTo>
                      <a:pt x="18" y="3"/>
                      <a:pt x="15" y="0"/>
                      <a:pt x="11" y="0"/>
                    </a:cubicBezTo>
                    <a:cubicBezTo>
                      <a:pt x="8" y="0"/>
                      <a:pt x="5" y="3"/>
                      <a:pt x="5" y="6"/>
                    </a:cubicBezTo>
                    <a:cubicBezTo>
                      <a:pt x="5" y="8"/>
                      <a:pt x="6" y="10"/>
                      <a:pt x="8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3" y="15"/>
                      <a:pt x="0" y="19"/>
                      <a:pt x="0" y="25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3" y="31"/>
                      <a:pt x="7" y="33"/>
                      <a:pt x="11" y="33"/>
                    </a:cubicBezTo>
                    <a:cubicBezTo>
                      <a:pt x="14" y="33"/>
                      <a:pt x="16" y="32"/>
                      <a:pt x="18" y="31"/>
                    </a:cubicBezTo>
                    <a:cubicBezTo>
                      <a:pt x="17" y="30"/>
                      <a:pt x="17" y="30"/>
                      <a:pt x="17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6"/>
              <p:cNvSpPr>
                <a:spLocks/>
              </p:cNvSpPr>
              <p:nvPr/>
            </p:nvSpPr>
            <p:spPr bwMode="auto">
              <a:xfrm>
                <a:off x="240270" y="1121939"/>
                <a:ext cx="179388" cy="269875"/>
              </a:xfrm>
              <a:custGeom>
                <a:avLst/>
                <a:gdLst>
                  <a:gd name="T0" fmla="*/ 11 w 16"/>
                  <a:gd name="T1" fmla="*/ 9 h 24"/>
                  <a:gd name="T2" fmla="*/ 9 w 16"/>
                  <a:gd name="T3" fmla="*/ 8 h 24"/>
                  <a:gd name="T4" fmla="*/ 11 w 16"/>
                  <a:gd name="T5" fmla="*/ 8 h 24"/>
                  <a:gd name="T6" fmla="*/ 13 w 16"/>
                  <a:gd name="T7" fmla="*/ 4 h 24"/>
                  <a:gd name="T8" fmla="*/ 8 w 16"/>
                  <a:gd name="T9" fmla="*/ 0 h 24"/>
                  <a:gd name="T10" fmla="*/ 3 w 16"/>
                  <a:gd name="T11" fmla="*/ 4 h 24"/>
                  <a:gd name="T12" fmla="*/ 6 w 16"/>
                  <a:gd name="T13" fmla="*/ 8 h 24"/>
                  <a:gd name="T14" fmla="*/ 7 w 16"/>
                  <a:gd name="T15" fmla="*/ 8 h 24"/>
                  <a:gd name="T16" fmla="*/ 5 w 16"/>
                  <a:gd name="T17" fmla="*/ 9 h 24"/>
                  <a:gd name="T18" fmla="*/ 5 w 16"/>
                  <a:gd name="T19" fmla="*/ 9 h 24"/>
                  <a:gd name="T20" fmla="*/ 4 w 16"/>
                  <a:gd name="T21" fmla="*/ 10 h 24"/>
                  <a:gd name="T22" fmla="*/ 3 w 16"/>
                  <a:gd name="T23" fmla="*/ 10 h 24"/>
                  <a:gd name="T24" fmla="*/ 0 w 16"/>
                  <a:gd name="T25" fmla="*/ 18 h 24"/>
                  <a:gd name="T26" fmla="*/ 0 w 16"/>
                  <a:gd name="T27" fmla="*/ 20 h 24"/>
                  <a:gd name="T28" fmla="*/ 1 w 16"/>
                  <a:gd name="T29" fmla="*/ 21 h 24"/>
                  <a:gd name="T30" fmla="*/ 2 w 16"/>
                  <a:gd name="T31" fmla="*/ 21 h 24"/>
                  <a:gd name="T32" fmla="*/ 3 w 16"/>
                  <a:gd name="T33" fmla="*/ 22 h 24"/>
                  <a:gd name="T34" fmla="*/ 8 w 16"/>
                  <a:gd name="T35" fmla="*/ 24 h 24"/>
                  <a:gd name="T36" fmla="*/ 16 w 16"/>
                  <a:gd name="T37" fmla="*/ 20 h 24"/>
                  <a:gd name="T38" fmla="*/ 16 w 16"/>
                  <a:gd name="T39" fmla="*/ 18 h 24"/>
                  <a:gd name="T40" fmla="*/ 11 w 16"/>
                  <a:gd name="T41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24">
                    <a:moveTo>
                      <a:pt x="11" y="9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7"/>
                      <a:pt x="13" y="5"/>
                      <a:pt x="13" y="4"/>
                    </a:cubicBezTo>
                    <a:cubicBezTo>
                      <a:pt x="13" y="2"/>
                      <a:pt x="11" y="0"/>
                      <a:pt x="8" y="0"/>
                    </a:cubicBezTo>
                    <a:cubicBezTo>
                      <a:pt x="5" y="0"/>
                      <a:pt x="3" y="2"/>
                      <a:pt x="3" y="4"/>
                    </a:cubicBezTo>
                    <a:cubicBezTo>
                      <a:pt x="3" y="5"/>
                      <a:pt x="4" y="7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1" y="12"/>
                      <a:pt x="0" y="15"/>
                      <a:pt x="0" y="18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1" y="21"/>
                      <a:pt x="1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2"/>
                      <a:pt x="3" y="22"/>
                      <a:pt x="3" y="22"/>
                    </a:cubicBezTo>
                    <a:cubicBezTo>
                      <a:pt x="4" y="23"/>
                      <a:pt x="6" y="24"/>
                      <a:pt x="8" y="24"/>
                    </a:cubicBezTo>
                    <a:cubicBezTo>
                      <a:pt x="11" y="24"/>
                      <a:pt x="14" y="22"/>
                      <a:pt x="16" y="20"/>
                    </a:cubicBezTo>
                    <a:cubicBezTo>
                      <a:pt x="16" y="19"/>
                      <a:pt x="16" y="19"/>
                      <a:pt x="16" y="18"/>
                    </a:cubicBezTo>
                    <a:cubicBezTo>
                      <a:pt x="16" y="14"/>
                      <a:pt x="14" y="10"/>
                      <a:pt x="11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7"/>
              <p:cNvSpPr>
                <a:spLocks noEditPoints="1"/>
              </p:cNvSpPr>
              <p:nvPr/>
            </p:nvSpPr>
            <p:spPr bwMode="auto">
              <a:xfrm>
                <a:off x="116445" y="410739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5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6 w 21"/>
                  <a:gd name="T9" fmla="*/ 38 h 38"/>
                  <a:gd name="T10" fmla="*/ 21 w 21"/>
                  <a:gd name="T11" fmla="*/ 8 h 38"/>
                  <a:gd name="T12" fmla="*/ 5 w 21"/>
                  <a:gd name="T13" fmla="*/ 36 h 38"/>
                  <a:gd name="T14" fmla="*/ 5 w 21"/>
                  <a:gd name="T15" fmla="*/ 32 h 38"/>
                  <a:gd name="T16" fmla="*/ 5 w 21"/>
                  <a:gd name="T17" fmla="*/ 36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8 w 21"/>
                  <a:gd name="T29" fmla="*/ 34 h 38"/>
                  <a:gd name="T30" fmla="*/ 12 w 21"/>
                  <a:gd name="T31" fmla="*/ 34 h 38"/>
                  <a:gd name="T32" fmla="*/ 10 w 21"/>
                  <a:gd name="T33" fmla="*/ 31 h 38"/>
                  <a:gd name="T34" fmla="*/ 10 w 21"/>
                  <a:gd name="T35" fmla="*/ 27 h 38"/>
                  <a:gd name="T36" fmla="*/ 10 w 21"/>
                  <a:gd name="T37" fmla="*/ 31 h 38"/>
                  <a:gd name="T38" fmla="*/ 8 w 21"/>
                  <a:gd name="T39" fmla="*/ 24 h 38"/>
                  <a:gd name="T40" fmla="*/ 12 w 21"/>
                  <a:gd name="T41" fmla="*/ 24 h 38"/>
                  <a:gd name="T42" fmla="*/ 16 w 21"/>
                  <a:gd name="T43" fmla="*/ 36 h 38"/>
                  <a:gd name="T44" fmla="*/ 16 w 21"/>
                  <a:gd name="T45" fmla="*/ 32 h 38"/>
                  <a:gd name="T46" fmla="*/ 16 w 21"/>
                  <a:gd name="T47" fmla="*/ 36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3 w 21"/>
                  <a:gd name="T59" fmla="*/ 19 h 38"/>
                  <a:gd name="T60" fmla="*/ 3 w 21"/>
                  <a:gd name="T61" fmla="*/ 15 h 38"/>
                  <a:gd name="T62" fmla="*/ 7 w 21"/>
                  <a:gd name="T63" fmla="*/ 6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4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1"/>
                      <a:pt x="15" y="1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5" y="36"/>
                    </a:moveTo>
                    <a:cubicBezTo>
                      <a:pt x="4" y="36"/>
                      <a:pt x="3" y="35"/>
                      <a:pt x="3" y="34"/>
                    </a:cubicBezTo>
                    <a:cubicBezTo>
                      <a:pt x="3" y="33"/>
                      <a:pt x="4" y="32"/>
                      <a:pt x="5" y="32"/>
                    </a:cubicBezTo>
                    <a:cubicBezTo>
                      <a:pt x="6" y="32"/>
                      <a:pt x="7" y="33"/>
                      <a:pt x="7" y="34"/>
                    </a:cubicBezTo>
                    <a:cubicBezTo>
                      <a:pt x="7" y="35"/>
                      <a:pt x="6" y="36"/>
                      <a:pt x="5" y="36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0" y="36"/>
                    </a:moveTo>
                    <a:cubicBezTo>
                      <a:pt x="9" y="36"/>
                      <a:pt x="8" y="35"/>
                      <a:pt x="8" y="34"/>
                    </a:cubicBezTo>
                    <a:cubicBezTo>
                      <a:pt x="8" y="33"/>
                      <a:pt x="9" y="32"/>
                      <a:pt x="10" y="32"/>
                    </a:cubicBezTo>
                    <a:cubicBezTo>
                      <a:pt x="11" y="32"/>
                      <a:pt x="12" y="33"/>
                      <a:pt x="12" y="34"/>
                    </a:cubicBezTo>
                    <a:cubicBezTo>
                      <a:pt x="12" y="35"/>
                      <a:pt x="11" y="36"/>
                      <a:pt x="10" y="36"/>
                    </a:cubicBezTo>
                    <a:close/>
                    <a:moveTo>
                      <a:pt x="10" y="31"/>
                    </a:moveTo>
                    <a:cubicBezTo>
                      <a:pt x="9" y="31"/>
                      <a:pt x="8" y="30"/>
                      <a:pt x="8" y="29"/>
                    </a:cubicBezTo>
                    <a:cubicBezTo>
                      <a:pt x="8" y="28"/>
                      <a:pt x="9" y="27"/>
                      <a:pt x="10" y="27"/>
                    </a:cubicBezTo>
                    <a:cubicBezTo>
                      <a:pt x="11" y="27"/>
                      <a:pt x="12" y="28"/>
                      <a:pt x="12" y="29"/>
                    </a:cubicBezTo>
                    <a:cubicBezTo>
                      <a:pt x="12" y="30"/>
                      <a:pt x="11" y="31"/>
                      <a:pt x="10" y="31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8" y="25"/>
                      <a:pt x="8" y="24"/>
                    </a:cubicBezTo>
                    <a:cubicBezTo>
                      <a:pt x="8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6" y="36"/>
                    </a:moveTo>
                    <a:cubicBezTo>
                      <a:pt x="14" y="36"/>
                      <a:pt x="14" y="35"/>
                      <a:pt x="14" y="34"/>
                    </a:cubicBezTo>
                    <a:cubicBezTo>
                      <a:pt x="14" y="33"/>
                      <a:pt x="14" y="32"/>
                      <a:pt x="16" y="32"/>
                    </a:cubicBezTo>
                    <a:cubicBezTo>
                      <a:pt x="17" y="32"/>
                      <a:pt x="18" y="33"/>
                      <a:pt x="18" y="34"/>
                    </a:cubicBezTo>
                    <a:cubicBezTo>
                      <a:pt x="18" y="35"/>
                      <a:pt x="17" y="36"/>
                      <a:pt x="16" y="36"/>
                    </a:cubicBezTo>
                    <a:close/>
                    <a:moveTo>
                      <a:pt x="16" y="31"/>
                    </a:moveTo>
                    <a:cubicBezTo>
                      <a:pt x="14" y="31"/>
                      <a:pt x="14" y="30"/>
                      <a:pt x="14" y="29"/>
                    </a:cubicBezTo>
                    <a:cubicBezTo>
                      <a:pt x="14" y="28"/>
                      <a:pt x="14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4" y="26"/>
                      <a:pt x="14" y="25"/>
                      <a:pt x="14" y="24"/>
                    </a:cubicBezTo>
                    <a:cubicBezTo>
                      <a:pt x="14" y="23"/>
                      <a:pt x="14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5"/>
                    </a:moveTo>
                    <a:cubicBezTo>
                      <a:pt x="18" y="17"/>
                      <a:pt x="16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5" y="19"/>
                      <a:pt x="3" y="17"/>
                      <a:pt x="3" y="15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8"/>
                      <a:pt x="5" y="6"/>
                      <a:pt x="7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6" y="6"/>
                      <a:pt x="18" y="8"/>
                      <a:pt x="18" y="10"/>
                    </a:cubicBezTo>
                    <a:lnTo>
                      <a:pt x="18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8"/>
              <p:cNvSpPr>
                <a:spLocks noEditPoints="1"/>
              </p:cNvSpPr>
              <p:nvPr/>
            </p:nvSpPr>
            <p:spPr bwMode="auto">
              <a:xfrm>
                <a:off x="160895" y="861589"/>
                <a:ext cx="146050" cy="57150"/>
              </a:xfrm>
              <a:custGeom>
                <a:avLst/>
                <a:gdLst>
                  <a:gd name="T0" fmla="*/ 10 w 13"/>
                  <a:gd name="T1" fmla="*/ 5 h 5"/>
                  <a:gd name="T2" fmla="*/ 11 w 13"/>
                  <a:gd name="T3" fmla="*/ 5 h 5"/>
                  <a:gd name="T4" fmla="*/ 13 w 13"/>
                  <a:gd name="T5" fmla="*/ 4 h 5"/>
                  <a:gd name="T6" fmla="*/ 12 w 13"/>
                  <a:gd name="T7" fmla="*/ 3 h 5"/>
                  <a:gd name="T8" fmla="*/ 11 w 13"/>
                  <a:gd name="T9" fmla="*/ 2 h 5"/>
                  <a:gd name="T10" fmla="*/ 11 w 13"/>
                  <a:gd name="T11" fmla="*/ 1 h 5"/>
                  <a:gd name="T12" fmla="*/ 12 w 13"/>
                  <a:gd name="T13" fmla="*/ 2 h 5"/>
                  <a:gd name="T14" fmla="*/ 13 w 13"/>
                  <a:gd name="T15" fmla="*/ 1 h 5"/>
                  <a:gd name="T16" fmla="*/ 11 w 13"/>
                  <a:gd name="T17" fmla="*/ 0 h 5"/>
                  <a:gd name="T18" fmla="*/ 10 w 13"/>
                  <a:gd name="T19" fmla="*/ 2 h 5"/>
                  <a:gd name="T20" fmla="*/ 11 w 13"/>
                  <a:gd name="T21" fmla="*/ 3 h 5"/>
                  <a:gd name="T22" fmla="*/ 12 w 13"/>
                  <a:gd name="T23" fmla="*/ 4 h 5"/>
                  <a:gd name="T24" fmla="*/ 11 w 13"/>
                  <a:gd name="T25" fmla="*/ 5 h 5"/>
                  <a:gd name="T26" fmla="*/ 10 w 13"/>
                  <a:gd name="T27" fmla="*/ 4 h 5"/>
                  <a:gd name="T28" fmla="*/ 10 w 13"/>
                  <a:gd name="T29" fmla="*/ 5 h 5"/>
                  <a:gd name="T30" fmla="*/ 8 w 13"/>
                  <a:gd name="T31" fmla="*/ 5 h 5"/>
                  <a:gd name="T32" fmla="*/ 9 w 13"/>
                  <a:gd name="T33" fmla="*/ 5 h 5"/>
                  <a:gd name="T34" fmla="*/ 9 w 13"/>
                  <a:gd name="T35" fmla="*/ 1 h 5"/>
                  <a:gd name="T36" fmla="*/ 7 w 13"/>
                  <a:gd name="T37" fmla="*/ 1 h 5"/>
                  <a:gd name="T38" fmla="*/ 7 w 13"/>
                  <a:gd name="T39" fmla="*/ 2 h 5"/>
                  <a:gd name="T40" fmla="*/ 6 w 13"/>
                  <a:gd name="T41" fmla="*/ 4 h 5"/>
                  <a:gd name="T42" fmla="*/ 6 w 13"/>
                  <a:gd name="T43" fmla="*/ 4 h 5"/>
                  <a:gd name="T44" fmla="*/ 6 w 13"/>
                  <a:gd name="T45" fmla="*/ 2 h 5"/>
                  <a:gd name="T46" fmla="*/ 5 w 13"/>
                  <a:gd name="T47" fmla="*/ 1 h 5"/>
                  <a:gd name="T48" fmla="*/ 4 w 13"/>
                  <a:gd name="T49" fmla="*/ 1 h 5"/>
                  <a:gd name="T50" fmla="*/ 4 w 13"/>
                  <a:gd name="T51" fmla="*/ 5 h 5"/>
                  <a:gd name="T52" fmla="*/ 5 w 13"/>
                  <a:gd name="T53" fmla="*/ 5 h 5"/>
                  <a:gd name="T54" fmla="*/ 5 w 13"/>
                  <a:gd name="T55" fmla="*/ 4 h 5"/>
                  <a:gd name="T56" fmla="*/ 5 w 13"/>
                  <a:gd name="T57" fmla="*/ 2 h 5"/>
                  <a:gd name="T58" fmla="*/ 5 w 13"/>
                  <a:gd name="T59" fmla="*/ 2 h 5"/>
                  <a:gd name="T60" fmla="*/ 5 w 13"/>
                  <a:gd name="T61" fmla="*/ 3 h 5"/>
                  <a:gd name="T62" fmla="*/ 6 w 13"/>
                  <a:gd name="T63" fmla="*/ 5 h 5"/>
                  <a:gd name="T64" fmla="*/ 7 w 13"/>
                  <a:gd name="T65" fmla="*/ 5 h 5"/>
                  <a:gd name="T66" fmla="*/ 7 w 13"/>
                  <a:gd name="T67" fmla="*/ 3 h 5"/>
                  <a:gd name="T68" fmla="*/ 8 w 13"/>
                  <a:gd name="T69" fmla="*/ 2 h 5"/>
                  <a:gd name="T70" fmla="*/ 8 w 13"/>
                  <a:gd name="T71" fmla="*/ 2 h 5"/>
                  <a:gd name="T72" fmla="*/ 8 w 13"/>
                  <a:gd name="T73" fmla="*/ 4 h 5"/>
                  <a:gd name="T74" fmla="*/ 8 w 13"/>
                  <a:gd name="T75" fmla="*/ 5 h 5"/>
                  <a:gd name="T76" fmla="*/ 0 w 13"/>
                  <a:gd name="T77" fmla="*/ 5 h 5"/>
                  <a:gd name="T78" fmla="*/ 1 w 13"/>
                  <a:gd name="T79" fmla="*/ 5 h 5"/>
                  <a:gd name="T80" fmla="*/ 3 w 13"/>
                  <a:gd name="T81" fmla="*/ 4 h 5"/>
                  <a:gd name="T82" fmla="*/ 2 w 13"/>
                  <a:gd name="T83" fmla="*/ 3 h 5"/>
                  <a:gd name="T84" fmla="*/ 1 w 13"/>
                  <a:gd name="T85" fmla="*/ 2 h 5"/>
                  <a:gd name="T86" fmla="*/ 2 w 13"/>
                  <a:gd name="T87" fmla="*/ 1 h 5"/>
                  <a:gd name="T88" fmla="*/ 3 w 13"/>
                  <a:gd name="T89" fmla="*/ 2 h 5"/>
                  <a:gd name="T90" fmla="*/ 3 w 13"/>
                  <a:gd name="T91" fmla="*/ 1 h 5"/>
                  <a:gd name="T92" fmla="*/ 2 w 13"/>
                  <a:gd name="T93" fmla="*/ 0 h 5"/>
                  <a:gd name="T94" fmla="*/ 0 w 13"/>
                  <a:gd name="T95" fmla="*/ 2 h 5"/>
                  <a:gd name="T96" fmla="*/ 1 w 13"/>
                  <a:gd name="T97" fmla="*/ 3 h 5"/>
                  <a:gd name="T98" fmla="*/ 2 w 13"/>
                  <a:gd name="T99" fmla="*/ 4 h 5"/>
                  <a:gd name="T100" fmla="*/ 1 w 13"/>
                  <a:gd name="T101" fmla="*/ 5 h 5"/>
                  <a:gd name="T102" fmla="*/ 0 w 13"/>
                  <a:gd name="T103" fmla="*/ 4 h 5"/>
                  <a:gd name="T104" fmla="*/ 0 w 13"/>
                  <a:gd name="T10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" h="5">
                    <a:moveTo>
                      <a:pt x="10" y="5"/>
                    </a:moveTo>
                    <a:cubicBezTo>
                      <a:pt x="10" y="5"/>
                      <a:pt x="10" y="5"/>
                      <a:pt x="11" y="5"/>
                    </a:cubicBezTo>
                    <a:cubicBezTo>
                      <a:pt x="12" y="5"/>
                      <a:pt x="13" y="5"/>
                      <a:pt x="13" y="4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2" y="1"/>
                      <a:pt x="12" y="1"/>
                      <a:pt x="12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0"/>
                      <a:pt x="10" y="1"/>
                      <a:pt x="10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5"/>
                      <a:pt x="11" y="5"/>
                    </a:cubicBezTo>
                    <a:cubicBezTo>
                      <a:pt x="11" y="5"/>
                      <a:pt x="10" y="4"/>
                      <a:pt x="10" y="4"/>
                    </a:cubicBezTo>
                    <a:lnTo>
                      <a:pt x="10" y="5"/>
                    </a:lnTo>
                    <a:close/>
                    <a:moveTo>
                      <a:pt x="8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3"/>
                      <a:pt x="8" y="4"/>
                    </a:cubicBezTo>
                    <a:lnTo>
                      <a:pt x="8" y="5"/>
                    </a:ln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1" y="5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2" y="1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1" y="5"/>
                    </a:cubicBezTo>
                    <a:cubicBezTo>
                      <a:pt x="1" y="5"/>
                      <a:pt x="0" y="4"/>
                      <a:pt x="0" y="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9"/>
              <p:cNvSpPr>
                <a:spLocks/>
              </p:cNvSpPr>
              <p:nvPr/>
            </p:nvSpPr>
            <p:spPr bwMode="auto">
              <a:xfrm>
                <a:off x="3733" y="2169689"/>
                <a:ext cx="449263" cy="304800"/>
              </a:xfrm>
              <a:custGeom>
                <a:avLst/>
                <a:gdLst>
                  <a:gd name="T0" fmla="*/ 34 w 40"/>
                  <a:gd name="T1" fmla="*/ 13 h 27"/>
                  <a:gd name="T2" fmla="*/ 30 w 40"/>
                  <a:gd name="T3" fmla="*/ 4 h 27"/>
                  <a:gd name="T4" fmla="*/ 20 w 40"/>
                  <a:gd name="T5" fmla="*/ 0 h 27"/>
                  <a:gd name="T6" fmla="*/ 10 w 40"/>
                  <a:gd name="T7" fmla="*/ 4 h 27"/>
                  <a:gd name="T8" fmla="*/ 6 w 40"/>
                  <a:gd name="T9" fmla="*/ 13 h 27"/>
                  <a:gd name="T10" fmla="*/ 0 w 40"/>
                  <a:gd name="T11" fmla="*/ 19 h 27"/>
                  <a:gd name="T12" fmla="*/ 6 w 40"/>
                  <a:gd name="T13" fmla="*/ 25 h 27"/>
                  <a:gd name="T14" fmla="*/ 8 w 40"/>
                  <a:gd name="T15" fmla="*/ 27 h 27"/>
                  <a:gd name="T16" fmla="*/ 10 w 40"/>
                  <a:gd name="T17" fmla="*/ 25 h 27"/>
                  <a:gd name="T18" fmla="*/ 10 w 40"/>
                  <a:gd name="T19" fmla="*/ 14 h 27"/>
                  <a:gd name="T20" fmla="*/ 10 w 40"/>
                  <a:gd name="T21" fmla="*/ 14 h 27"/>
                  <a:gd name="T22" fmla="*/ 13 w 40"/>
                  <a:gd name="T23" fmla="*/ 7 h 27"/>
                  <a:gd name="T24" fmla="*/ 20 w 40"/>
                  <a:gd name="T25" fmla="*/ 4 h 27"/>
                  <a:gd name="T26" fmla="*/ 28 w 40"/>
                  <a:gd name="T27" fmla="*/ 7 h 27"/>
                  <a:gd name="T28" fmla="*/ 31 w 40"/>
                  <a:gd name="T29" fmla="*/ 14 h 27"/>
                  <a:gd name="T30" fmla="*/ 31 w 40"/>
                  <a:gd name="T31" fmla="*/ 14 h 27"/>
                  <a:gd name="T32" fmla="*/ 31 w 40"/>
                  <a:gd name="T33" fmla="*/ 25 h 27"/>
                  <a:gd name="T34" fmla="*/ 33 w 40"/>
                  <a:gd name="T35" fmla="*/ 27 h 27"/>
                  <a:gd name="T36" fmla="*/ 34 w 40"/>
                  <a:gd name="T37" fmla="*/ 25 h 27"/>
                  <a:gd name="T38" fmla="*/ 40 w 40"/>
                  <a:gd name="T39" fmla="*/ 19 h 27"/>
                  <a:gd name="T40" fmla="*/ 34 w 40"/>
                  <a:gd name="T41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27">
                    <a:moveTo>
                      <a:pt x="34" y="13"/>
                    </a:moveTo>
                    <a:cubicBezTo>
                      <a:pt x="34" y="10"/>
                      <a:pt x="33" y="6"/>
                      <a:pt x="30" y="4"/>
                    </a:cubicBezTo>
                    <a:cubicBezTo>
                      <a:pt x="28" y="2"/>
                      <a:pt x="24" y="0"/>
                      <a:pt x="20" y="0"/>
                    </a:cubicBezTo>
                    <a:cubicBezTo>
                      <a:pt x="16" y="0"/>
                      <a:pt x="13" y="2"/>
                      <a:pt x="10" y="4"/>
                    </a:cubicBezTo>
                    <a:cubicBezTo>
                      <a:pt x="8" y="6"/>
                      <a:pt x="6" y="10"/>
                      <a:pt x="6" y="13"/>
                    </a:cubicBezTo>
                    <a:cubicBezTo>
                      <a:pt x="3" y="13"/>
                      <a:pt x="0" y="16"/>
                      <a:pt x="0" y="19"/>
                    </a:cubicBezTo>
                    <a:cubicBezTo>
                      <a:pt x="0" y="23"/>
                      <a:pt x="3" y="25"/>
                      <a:pt x="6" y="25"/>
                    </a:cubicBezTo>
                    <a:cubicBezTo>
                      <a:pt x="6" y="26"/>
                      <a:pt x="7" y="27"/>
                      <a:pt x="8" y="27"/>
                    </a:cubicBezTo>
                    <a:cubicBezTo>
                      <a:pt x="9" y="27"/>
                      <a:pt x="10" y="26"/>
                      <a:pt x="10" y="25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1" y="9"/>
                      <a:pt x="13" y="7"/>
                    </a:cubicBezTo>
                    <a:cubicBezTo>
                      <a:pt x="15" y="5"/>
                      <a:pt x="17" y="4"/>
                      <a:pt x="20" y="4"/>
                    </a:cubicBezTo>
                    <a:cubicBezTo>
                      <a:pt x="23" y="4"/>
                      <a:pt x="26" y="5"/>
                      <a:pt x="28" y="7"/>
                    </a:cubicBezTo>
                    <a:cubicBezTo>
                      <a:pt x="30" y="9"/>
                      <a:pt x="31" y="11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6"/>
                      <a:pt x="32" y="27"/>
                      <a:pt x="33" y="27"/>
                    </a:cubicBezTo>
                    <a:cubicBezTo>
                      <a:pt x="34" y="27"/>
                      <a:pt x="34" y="26"/>
                      <a:pt x="34" y="25"/>
                    </a:cubicBezTo>
                    <a:cubicBezTo>
                      <a:pt x="38" y="25"/>
                      <a:pt x="40" y="23"/>
                      <a:pt x="40" y="19"/>
                    </a:cubicBezTo>
                    <a:cubicBezTo>
                      <a:pt x="40" y="16"/>
                      <a:pt x="38" y="13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0"/>
              <p:cNvSpPr>
                <a:spLocks/>
              </p:cNvSpPr>
              <p:nvPr/>
            </p:nvSpPr>
            <p:spPr bwMode="auto">
              <a:xfrm>
                <a:off x="183120" y="3568276"/>
                <a:ext cx="101600" cy="169862"/>
              </a:xfrm>
              <a:custGeom>
                <a:avLst/>
                <a:gdLst>
                  <a:gd name="T0" fmla="*/ 8 w 9"/>
                  <a:gd name="T1" fmla="*/ 12 h 15"/>
                  <a:gd name="T2" fmla="*/ 5 w 9"/>
                  <a:gd name="T3" fmla="*/ 12 h 15"/>
                  <a:gd name="T4" fmla="*/ 5 w 9"/>
                  <a:gd name="T5" fmla="*/ 1 h 15"/>
                  <a:gd name="T6" fmla="*/ 5 w 9"/>
                  <a:gd name="T7" fmla="*/ 0 h 15"/>
                  <a:gd name="T8" fmla="*/ 4 w 9"/>
                  <a:gd name="T9" fmla="*/ 0 h 15"/>
                  <a:gd name="T10" fmla="*/ 3 w 9"/>
                  <a:gd name="T11" fmla="*/ 1 h 15"/>
                  <a:gd name="T12" fmla="*/ 3 w 9"/>
                  <a:gd name="T13" fmla="*/ 12 h 15"/>
                  <a:gd name="T14" fmla="*/ 0 w 9"/>
                  <a:gd name="T15" fmla="*/ 12 h 15"/>
                  <a:gd name="T16" fmla="*/ 0 w 9"/>
                  <a:gd name="T17" fmla="*/ 13 h 15"/>
                  <a:gd name="T18" fmla="*/ 0 w 9"/>
                  <a:gd name="T19" fmla="*/ 14 h 15"/>
                  <a:gd name="T20" fmla="*/ 0 w 9"/>
                  <a:gd name="T21" fmla="*/ 15 h 15"/>
                  <a:gd name="T22" fmla="*/ 8 w 9"/>
                  <a:gd name="T23" fmla="*/ 15 h 15"/>
                  <a:gd name="T24" fmla="*/ 9 w 9"/>
                  <a:gd name="T25" fmla="*/ 14 h 15"/>
                  <a:gd name="T26" fmla="*/ 9 w 9"/>
                  <a:gd name="T27" fmla="*/ 13 h 15"/>
                  <a:gd name="T28" fmla="*/ 8 w 9"/>
                  <a:gd name="T2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5">
                    <a:moveTo>
                      <a:pt x="8" y="12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9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2"/>
                      <a:pt x="8" y="12"/>
                      <a:pt x="8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61"/>
              <p:cNvSpPr>
                <a:spLocks/>
              </p:cNvSpPr>
              <p:nvPr/>
            </p:nvSpPr>
            <p:spPr bwMode="auto">
              <a:xfrm>
                <a:off x="194233" y="3444451"/>
                <a:ext cx="79375" cy="112712"/>
              </a:xfrm>
              <a:custGeom>
                <a:avLst/>
                <a:gdLst>
                  <a:gd name="T0" fmla="*/ 7 w 7"/>
                  <a:gd name="T1" fmla="*/ 9 h 10"/>
                  <a:gd name="T2" fmla="*/ 6 w 7"/>
                  <a:gd name="T3" fmla="*/ 10 h 10"/>
                  <a:gd name="T4" fmla="*/ 1 w 7"/>
                  <a:gd name="T5" fmla="*/ 10 h 10"/>
                  <a:gd name="T6" fmla="*/ 0 w 7"/>
                  <a:gd name="T7" fmla="*/ 9 h 10"/>
                  <a:gd name="T8" fmla="*/ 0 w 7"/>
                  <a:gd name="T9" fmla="*/ 2 h 10"/>
                  <a:gd name="T10" fmla="*/ 1 w 7"/>
                  <a:gd name="T11" fmla="*/ 0 h 10"/>
                  <a:gd name="T12" fmla="*/ 6 w 7"/>
                  <a:gd name="T13" fmla="*/ 0 h 10"/>
                  <a:gd name="T14" fmla="*/ 7 w 7"/>
                  <a:gd name="T15" fmla="*/ 2 h 10"/>
                  <a:gd name="T16" fmla="*/ 7 w 7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0">
                    <a:moveTo>
                      <a:pt x="7" y="9"/>
                    </a:moveTo>
                    <a:cubicBezTo>
                      <a:pt x="7" y="10"/>
                      <a:pt x="6" y="10"/>
                      <a:pt x="6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1"/>
                      <a:pt x="7" y="2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62"/>
              <p:cNvSpPr>
                <a:spLocks/>
              </p:cNvSpPr>
              <p:nvPr/>
            </p:nvSpPr>
            <p:spPr bwMode="auto">
              <a:xfrm>
                <a:off x="295833" y="3376189"/>
                <a:ext cx="123825" cy="249237"/>
              </a:xfrm>
              <a:custGeom>
                <a:avLst/>
                <a:gdLst>
                  <a:gd name="T0" fmla="*/ 2 w 11"/>
                  <a:gd name="T1" fmla="*/ 5 h 22"/>
                  <a:gd name="T2" fmla="*/ 0 w 11"/>
                  <a:gd name="T3" fmla="*/ 8 h 22"/>
                  <a:gd name="T4" fmla="*/ 0 w 11"/>
                  <a:gd name="T5" fmla="*/ 13 h 22"/>
                  <a:gd name="T6" fmla="*/ 2 w 11"/>
                  <a:gd name="T7" fmla="*/ 16 h 22"/>
                  <a:gd name="T8" fmla="*/ 10 w 11"/>
                  <a:gd name="T9" fmla="*/ 21 h 22"/>
                  <a:gd name="T10" fmla="*/ 11 w 11"/>
                  <a:gd name="T11" fmla="*/ 20 h 22"/>
                  <a:gd name="T12" fmla="*/ 11 w 11"/>
                  <a:gd name="T13" fmla="*/ 1 h 22"/>
                  <a:gd name="T14" fmla="*/ 10 w 11"/>
                  <a:gd name="T15" fmla="*/ 0 h 22"/>
                  <a:gd name="T16" fmla="*/ 2 w 11"/>
                  <a:gd name="T1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2" y="5"/>
                    </a:moveTo>
                    <a:cubicBezTo>
                      <a:pt x="1" y="5"/>
                      <a:pt x="0" y="7"/>
                      <a:pt x="0" y="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6"/>
                      <a:pt x="2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2"/>
                      <a:pt x="11" y="21"/>
                      <a:pt x="11" y="2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0" y="0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63"/>
              <p:cNvSpPr>
                <a:spLocks/>
              </p:cNvSpPr>
              <p:nvPr/>
            </p:nvSpPr>
            <p:spPr bwMode="auto">
              <a:xfrm>
                <a:off x="37070" y="3376189"/>
                <a:ext cx="123825" cy="249237"/>
              </a:xfrm>
              <a:custGeom>
                <a:avLst/>
                <a:gdLst>
                  <a:gd name="T0" fmla="*/ 10 w 11"/>
                  <a:gd name="T1" fmla="*/ 17 h 22"/>
                  <a:gd name="T2" fmla="*/ 11 w 11"/>
                  <a:gd name="T3" fmla="*/ 13 h 22"/>
                  <a:gd name="T4" fmla="*/ 11 w 11"/>
                  <a:gd name="T5" fmla="*/ 8 h 22"/>
                  <a:gd name="T6" fmla="*/ 10 w 11"/>
                  <a:gd name="T7" fmla="*/ 5 h 22"/>
                  <a:gd name="T8" fmla="*/ 2 w 11"/>
                  <a:gd name="T9" fmla="*/ 0 h 22"/>
                  <a:gd name="T10" fmla="*/ 0 w 11"/>
                  <a:gd name="T11" fmla="*/ 1 h 22"/>
                  <a:gd name="T12" fmla="*/ 0 w 11"/>
                  <a:gd name="T13" fmla="*/ 20 h 22"/>
                  <a:gd name="T14" fmla="*/ 2 w 11"/>
                  <a:gd name="T15" fmla="*/ 21 h 22"/>
                  <a:gd name="T16" fmla="*/ 10 w 11"/>
                  <a:gd name="T1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10" y="17"/>
                    </a:moveTo>
                    <a:cubicBezTo>
                      <a:pt x="11" y="16"/>
                      <a:pt x="11" y="15"/>
                      <a:pt x="11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6"/>
                      <a:pt x="10" y="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1"/>
                    </a:cubicBez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4"/>
              <p:cNvSpPr>
                <a:spLocks/>
              </p:cNvSpPr>
              <p:nvPr/>
            </p:nvSpPr>
            <p:spPr bwMode="auto">
              <a:xfrm>
                <a:off x="375208" y="4211214"/>
                <a:ext cx="22225" cy="112712"/>
              </a:xfrm>
              <a:custGeom>
                <a:avLst/>
                <a:gdLst>
                  <a:gd name="T0" fmla="*/ 1 w 2"/>
                  <a:gd name="T1" fmla="*/ 0 h 10"/>
                  <a:gd name="T2" fmla="*/ 0 w 2"/>
                  <a:gd name="T3" fmla="*/ 1 h 10"/>
                  <a:gd name="T4" fmla="*/ 0 w 2"/>
                  <a:gd name="T5" fmla="*/ 2 h 10"/>
                  <a:gd name="T6" fmla="*/ 0 w 2"/>
                  <a:gd name="T7" fmla="*/ 4 h 10"/>
                  <a:gd name="T8" fmla="*/ 0 w 2"/>
                  <a:gd name="T9" fmla="*/ 6 h 10"/>
                  <a:gd name="T10" fmla="*/ 0 w 2"/>
                  <a:gd name="T11" fmla="*/ 7 h 10"/>
                  <a:gd name="T12" fmla="*/ 0 w 2"/>
                  <a:gd name="T13" fmla="*/ 9 h 10"/>
                  <a:gd name="T14" fmla="*/ 1 w 2"/>
                  <a:gd name="T15" fmla="*/ 10 h 10"/>
                  <a:gd name="T16" fmla="*/ 2 w 2"/>
                  <a:gd name="T17" fmla="*/ 9 h 10"/>
                  <a:gd name="T18" fmla="*/ 2 w 2"/>
                  <a:gd name="T19" fmla="*/ 7 h 10"/>
                  <a:gd name="T20" fmla="*/ 2 w 2"/>
                  <a:gd name="T21" fmla="*/ 6 h 10"/>
                  <a:gd name="T22" fmla="*/ 2 w 2"/>
                  <a:gd name="T23" fmla="*/ 4 h 10"/>
                  <a:gd name="T24" fmla="*/ 2 w 2"/>
                  <a:gd name="T25" fmla="*/ 2 h 10"/>
                  <a:gd name="T26" fmla="*/ 2 w 2"/>
                  <a:gd name="T27" fmla="*/ 1 h 10"/>
                  <a:gd name="T28" fmla="*/ 1 w 2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10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10"/>
                      <a:pt x="2" y="9"/>
                      <a:pt x="2" y="9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5"/>
              <p:cNvSpPr>
                <a:spLocks/>
              </p:cNvSpPr>
              <p:nvPr/>
            </p:nvSpPr>
            <p:spPr bwMode="auto">
              <a:xfrm>
                <a:off x="70408" y="4211214"/>
                <a:ext cx="11113" cy="112712"/>
              </a:xfrm>
              <a:custGeom>
                <a:avLst/>
                <a:gdLst>
                  <a:gd name="T0" fmla="*/ 0 w 1"/>
                  <a:gd name="T1" fmla="*/ 0 h 10"/>
                  <a:gd name="T2" fmla="*/ 0 w 1"/>
                  <a:gd name="T3" fmla="*/ 1 h 10"/>
                  <a:gd name="T4" fmla="*/ 0 w 1"/>
                  <a:gd name="T5" fmla="*/ 2 h 10"/>
                  <a:gd name="T6" fmla="*/ 0 w 1"/>
                  <a:gd name="T7" fmla="*/ 4 h 10"/>
                  <a:gd name="T8" fmla="*/ 0 w 1"/>
                  <a:gd name="T9" fmla="*/ 6 h 10"/>
                  <a:gd name="T10" fmla="*/ 0 w 1"/>
                  <a:gd name="T11" fmla="*/ 7 h 10"/>
                  <a:gd name="T12" fmla="*/ 0 w 1"/>
                  <a:gd name="T13" fmla="*/ 9 h 10"/>
                  <a:gd name="T14" fmla="*/ 0 w 1"/>
                  <a:gd name="T15" fmla="*/ 10 h 10"/>
                  <a:gd name="T16" fmla="*/ 1 w 1"/>
                  <a:gd name="T17" fmla="*/ 9 h 10"/>
                  <a:gd name="T18" fmla="*/ 1 w 1"/>
                  <a:gd name="T19" fmla="*/ 7 h 10"/>
                  <a:gd name="T20" fmla="*/ 1 w 1"/>
                  <a:gd name="T21" fmla="*/ 6 h 10"/>
                  <a:gd name="T22" fmla="*/ 1 w 1"/>
                  <a:gd name="T23" fmla="*/ 4 h 10"/>
                  <a:gd name="T24" fmla="*/ 1 w 1"/>
                  <a:gd name="T25" fmla="*/ 2 h 10"/>
                  <a:gd name="T26" fmla="*/ 1 w 1"/>
                  <a:gd name="T27" fmla="*/ 1 h 10"/>
                  <a:gd name="T28" fmla="*/ 0 w 1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6"/>
              <p:cNvSpPr>
                <a:spLocks/>
              </p:cNvSpPr>
              <p:nvPr/>
            </p:nvSpPr>
            <p:spPr bwMode="auto">
              <a:xfrm>
                <a:off x="25958" y="4211214"/>
                <a:ext cx="33338" cy="112712"/>
              </a:xfrm>
              <a:custGeom>
                <a:avLst/>
                <a:gdLst>
                  <a:gd name="T0" fmla="*/ 1 w 3"/>
                  <a:gd name="T1" fmla="*/ 0 h 10"/>
                  <a:gd name="T2" fmla="*/ 0 w 3"/>
                  <a:gd name="T3" fmla="*/ 1 h 10"/>
                  <a:gd name="T4" fmla="*/ 0 w 3"/>
                  <a:gd name="T5" fmla="*/ 2 h 10"/>
                  <a:gd name="T6" fmla="*/ 0 w 3"/>
                  <a:gd name="T7" fmla="*/ 4 h 10"/>
                  <a:gd name="T8" fmla="*/ 0 w 3"/>
                  <a:gd name="T9" fmla="*/ 6 h 10"/>
                  <a:gd name="T10" fmla="*/ 0 w 3"/>
                  <a:gd name="T11" fmla="*/ 7 h 10"/>
                  <a:gd name="T12" fmla="*/ 0 w 3"/>
                  <a:gd name="T13" fmla="*/ 9 h 10"/>
                  <a:gd name="T14" fmla="*/ 1 w 3"/>
                  <a:gd name="T15" fmla="*/ 10 h 10"/>
                  <a:gd name="T16" fmla="*/ 3 w 3"/>
                  <a:gd name="T17" fmla="*/ 9 h 10"/>
                  <a:gd name="T18" fmla="*/ 3 w 3"/>
                  <a:gd name="T19" fmla="*/ 7 h 10"/>
                  <a:gd name="T20" fmla="*/ 3 w 3"/>
                  <a:gd name="T21" fmla="*/ 6 h 10"/>
                  <a:gd name="T22" fmla="*/ 3 w 3"/>
                  <a:gd name="T23" fmla="*/ 4 h 10"/>
                  <a:gd name="T24" fmla="*/ 3 w 3"/>
                  <a:gd name="T25" fmla="*/ 2 h 10"/>
                  <a:gd name="T26" fmla="*/ 3 w 3"/>
                  <a:gd name="T27" fmla="*/ 1 h 10"/>
                  <a:gd name="T28" fmla="*/ 1 w 3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10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2" y="10"/>
                      <a:pt x="3" y="9"/>
                      <a:pt x="3" y="9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7"/>
              <p:cNvSpPr>
                <a:spLocks/>
              </p:cNvSpPr>
              <p:nvPr/>
            </p:nvSpPr>
            <p:spPr bwMode="auto">
              <a:xfrm>
                <a:off x="397433" y="4211214"/>
                <a:ext cx="44450" cy="112712"/>
              </a:xfrm>
              <a:custGeom>
                <a:avLst/>
                <a:gdLst>
                  <a:gd name="T0" fmla="*/ 2 w 4"/>
                  <a:gd name="T1" fmla="*/ 0 h 10"/>
                  <a:gd name="T2" fmla="*/ 0 w 4"/>
                  <a:gd name="T3" fmla="*/ 1 h 10"/>
                  <a:gd name="T4" fmla="*/ 0 w 4"/>
                  <a:gd name="T5" fmla="*/ 2 h 10"/>
                  <a:gd name="T6" fmla="*/ 0 w 4"/>
                  <a:gd name="T7" fmla="*/ 4 h 10"/>
                  <a:gd name="T8" fmla="*/ 0 w 4"/>
                  <a:gd name="T9" fmla="*/ 6 h 10"/>
                  <a:gd name="T10" fmla="*/ 0 w 4"/>
                  <a:gd name="T11" fmla="*/ 7 h 10"/>
                  <a:gd name="T12" fmla="*/ 0 w 4"/>
                  <a:gd name="T13" fmla="*/ 9 h 10"/>
                  <a:gd name="T14" fmla="*/ 2 w 4"/>
                  <a:gd name="T15" fmla="*/ 10 h 10"/>
                  <a:gd name="T16" fmla="*/ 4 w 4"/>
                  <a:gd name="T17" fmla="*/ 9 h 10"/>
                  <a:gd name="T18" fmla="*/ 4 w 4"/>
                  <a:gd name="T19" fmla="*/ 7 h 10"/>
                  <a:gd name="T20" fmla="*/ 4 w 4"/>
                  <a:gd name="T21" fmla="*/ 6 h 10"/>
                  <a:gd name="T22" fmla="*/ 4 w 4"/>
                  <a:gd name="T23" fmla="*/ 4 h 10"/>
                  <a:gd name="T24" fmla="*/ 4 w 4"/>
                  <a:gd name="T25" fmla="*/ 2 h 10"/>
                  <a:gd name="T26" fmla="*/ 4 w 4"/>
                  <a:gd name="T27" fmla="*/ 1 h 10"/>
                  <a:gd name="T28" fmla="*/ 2 w 4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3" y="10"/>
                      <a:pt x="4" y="9"/>
                      <a:pt x="4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8"/>
              <p:cNvSpPr>
                <a:spLocks/>
              </p:cNvSpPr>
              <p:nvPr/>
            </p:nvSpPr>
            <p:spPr bwMode="auto">
              <a:xfrm>
                <a:off x="48183" y="4008014"/>
                <a:ext cx="360363" cy="192087"/>
              </a:xfrm>
              <a:custGeom>
                <a:avLst/>
                <a:gdLst>
                  <a:gd name="T0" fmla="*/ 31 w 32"/>
                  <a:gd name="T1" fmla="*/ 8 h 17"/>
                  <a:gd name="T2" fmla="*/ 28 w 32"/>
                  <a:gd name="T3" fmla="*/ 3 h 17"/>
                  <a:gd name="T4" fmla="*/ 24 w 32"/>
                  <a:gd name="T5" fmla="*/ 1 h 17"/>
                  <a:gd name="T6" fmla="*/ 19 w 32"/>
                  <a:gd name="T7" fmla="*/ 0 h 17"/>
                  <a:gd name="T8" fmla="*/ 18 w 32"/>
                  <a:gd name="T9" fmla="*/ 0 h 17"/>
                  <a:gd name="T10" fmla="*/ 16 w 32"/>
                  <a:gd name="T11" fmla="*/ 0 h 17"/>
                  <a:gd name="T12" fmla="*/ 15 w 32"/>
                  <a:gd name="T13" fmla="*/ 0 h 17"/>
                  <a:gd name="T14" fmla="*/ 14 w 32"/>
                  <a:gd name="T15" fmla="*/ 0 h 17"/>
                  <a:gd name="T16" fmla="*/ 9 w 32"/>
                  <a:gd name="T17" fmla="*/ 1 h 17"/>
                  <a:gd name="T18" fmla="*/ 4 w 32"/>
                  <a:gd name="T19" fmla="*/ 3 h 17"/>
                  <a:gd name="T20" fmla="*/ 2 w 32"/>
                  <a:gd name="T21" fmla="*/ 8 h 17"/>
                  <a:gd name="T22" fmla="*/ 0 w 32"/>
                  <a:gd name="T23" fmla="*/ 13 h 17"/>
                  <a:gd name="T24" fmla="*/ 0 w 32"/>
                  <a:gd name="T25" fmla="*/ 13 h 17"/>
                  <a:gd name="T26" fmla="*/ 0 w 32"/>
                  <a:gd name="T27" fmla="*/ 14 h 17"/>
                  <a:gd name="T28" fmla="*/ 0 w 32"/>
                  <a:gd name="T29" fmla="*/ 11 h 17"/>
                  <a:gd name="T30" fmla="*/ 0 w 32"/>
                  <a:gd name="T31" fmla="*/ 11 h 17"/>
                  <a:gd name="T32" fmla="*/ 0 w 32"/>
                  <a:gd name="T33" fmla="*/ 12 h 17"/>
                  <a:gd name="T34" fmla="*/ 0 w 32"/>
                  <a:gd name="T35" fmla="*/ 13 h 17"/>
                  <a:gd name="T36" fmla="*/ 0 w 32"/>
                  <a:gd name="T37" fmla="*/ 14 h 17"/>
                  <a:gd name="T38" fmla="*/ 0 w 32"/>
                  <a:gd name="T39" fmla="*/ 16 h 17"/>
                  <a:gd name="T40" fmla="*/ 1 w 32"/>
                  <a:gd name="T41" fmla="*/ 17 h 17"/>
                  <a:gd name="T42" fmla="*/ 2 w 32"/>
                  <a:gd name="T43" fmla="*/ 16 h 17"/>
                  <a:gd name="T44" fmla="*/ 2 w 32"/>
                  <a:gd name="T45" fmla="*/ 14 h 17"/>
                  <a:gd name="T46" fmla="*/ 2 w 32"/>
                  <a:gd name="T47" fmla="*/ 13 h 17"/>
                  <a:gd name="T48" fmla="*/ 2 w 32"/>
                  <a:gd name="T49" fmla="*/ 12 h 17"/>
                  <a:gd name="T50" fmla="*/ 2 w 32"/>
                  <a:gd name="T51" fmla="*/ 11 h 17"/>
                  <a:gd name="T52" fmla="*/ 2 w 32"/>
                  <a:gd name="T53" fmla="*/ 11 h 17"/>
                  <a:gd name="T54" fmla="*/ 2 w 32"/>
                  <a:gd name="T55" fmla="*/ 14 h 17"/>
                  <a:gd name="T56" fmla="*/ 2 w 32"/>
                  <a:gd name="T57" fmla="*/ 13 h 17"/>
                  <a:gd name="T58" fmla="*/ 2 w 32"/>
                  <a:gd name="T59" fmla="*/ 13 h 17"/>
                  <a:gd name="T60" fmla="*/ 3 w 32"/>
                  <a:gd name="T61" fmla="*/ 8 h 17"/>
                  <a:gd name="T62" fmla="*/ 6 w 32"/>
                  <a:gd name="T63" fmla="*/ 5 h 17"/>
                  <a:gd name="T64" fmla="*/ 9 w 32"/>
                  <a:gd name="T65" fmla="*/ 2 h 17"/>
                  <a:gd name="T66" fmla="*/ 14 w 32"/>
                  <a:gd name="T67" fmla="*/ 1 h 17"/>
                  <a:gd name="T68" fmla="*/ 15 w 32"/>
                  <a:gd name="T69" fmla="*/ 1 h 17"/>
                  <a:gd name="T70" fmla="*/ 16 w 32"/>
                  <a:gd name="T71" fmla="*/ 1 h 17"/>
                  <a:gd name="T72" fmla="*/ 18 w 32"/>
                  <a:gd name="T73" fmla="*/ 1 h 17"/>
                  <a:gd name="T74" fmla="*/ 19 w 32"/>
                  <a:gd name="T75" fmla="*/ 1 h 17"/>
                  <a:gd name="T76" fmla="*/ 23 w 32"/>
                  <a:gd name="T77" fmla="*/ 2 h 17"/>
                  <a:gd name="T78" fmla="*/ 27 w 32"/>
                  <a:gd name="T79" fmla="*/ 5 h 17"/>
                  <a:gd name="T80" fmla="*/ 29 w 32"/>
                  <a:gd name="T81" fmla="*/ 8 h 17"/>
                  <a:gd name="T82" fmla="*/ 30 w 32"/>
                  <a:gd name="T83" fmla="*/ 13 h 17"/>
                  <a:gd name="T84" fmla="*/ 30 w 32"/>
                  <a:gd name="T85" fmla="*/ 13 h 17"/>
                  <a:gd name="T86" fmla="*/ 30 w 32"/>
                  <a:gd name="T87" fmla="*/ 14 h 17"/>
                  <a:gd name="T88" fmla="*/ 30 w 32"/>
                  <a:gd name="T89" fmla="*/ 11 h 17"/>
                  <a:gd name="T90" fmla="*/ 30 w 32"/>
                  <a:gd name="T91" fmla="*/ 11 h 17"/>
                  <a:gd name="T92" fmla="*/ 30 w 32"/>
                  <a:gd name="T93" fmla="*/ 12 h 17"/>
                  <a:gd name="T94" fmla="*/ 30 w 32"/>
                  <a:gd name="T95" fmla="*/ 13 h 17"/>
                  <a:gd name="T96" fmla="*/ 30 w 32"/>
                  <a:gd name="T97" fmla="*/ 14 h 17"/>
                  <a:gd name="T98" fmla="*/ 30 w 32"/>
                  <a:gd name="T99" fmla="*/ 16 h 17"/>
                  <a:gd name="T100" fmla="*/ 31 w 32"/>
                  <a:gd name="T101" fmla="*/ 17 h 17"/>
                  <a:gd name="T102" fmla="*/ 32 w 32"/>
                  <a:gd name="T103" fmla="*/ 16 h 17"/>
                  <a:gd name="T104" fmla="*/ 32 w 32"/>
                  <a:gd name="T105" fmla="*/ 14 h 17"/>
                  <a:gd name="T106" fmla="*/ 32 w 32"/>
                  <a:gd name="T107" fmla="*/ 13 h 17"/>
                  <a:gd name="T108" fmla="*/ 32 w 32"/>
                  <a:gd name="T109" fmla="*/ 12 h 17"/>
                  <a:gd name="T110" fmla="*/ 32 w 32"/>
                  <a:gd name="T111" fmla="*/ 11 h 17"/>
                  <a:gd name="T112" fmla="*/ 32 w 32"/>
                  <a:gd name="T113" fmla="*/ 11 h 17"/>
                  <a:gd name="T114" fmla="*/ 32 w 32"/>
                  <a:gd name="T115" fmla="*/ 14 h 17"/>
                  <a:gd name="T116" fmla="*/ 32 w 32"/>
                  <a:gd name="T117" fmla="*/ 13 h 17"/>
                  <a:gd name="T118" fmla="*/ 32 w 32"/>
                  <a:gd name="T119" fmla="*/ 13 h 17"/>
                  <a:gd name="T120" fmla="*/ 31 w 32"/>
                  <a:gd name="T1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2" h="17">
                    <a:moveTo>
                      <a:pt x="31" y="8"/>
                    </a:moveTo>
                    <a:cubicBezTo>
                      <a:pt x="30" y="6"/>
                      <a:pt x="29" y="5"/>
                      <a:pt x="28" y="3"/>
                    </a:cubicBezTo>
                    <a:cubicBezTo>
                      <a:pt x="27" y="2"/>
                      <a:pt x="26" y="1"/>
                      <a:pt x="24" y="1"/>
                    </a:cubicBezTo>
                    <a:cubicBezTo>
                      <a:pt x="22" y="0"/>
                      <a:pt x="21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0"/>
                      <a:pt x="10" y="0"/>
                      <a:pt x="9" y="1"/>
                    </a:cubicBezTo>
                    <a:cubicBezTo>
                      <a:pt x="7" y="1"/>
                      <a:pt x="6" y="2"/>
                      <a:pt x="4" y="3"/>
                    </a:cubicBezTo>
                    <a:cubicBezTo>
                      <a:pt x="3" y="5"/>
                      <a:pt x="2" y="6"/>
                      <a:pt x="2" y="8"/>
                    </a:cubicBezTo>
                    <a:cubicBezTo>
                      <a:pt x="1" y="9"/>
                      <a:pt x="0" y="11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1" y="17"/>
                      <a:pt x="1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1"/>
                      <a:pt x="3" y="10"/>
                      <a:pt x="3" y="8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7" y="4"/>
                      <a:pt x="8" y="3"/>
                      <a:pt x="9" y="2"/>
                    </a:cubicBezTo>
                    <a:cubicBezTo>
                      <a:pt x="11" y="2"/>
                      <a:pt x="12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20" y="1"/>
                      <a:pt x="22" y="2"/>
                      <a:pt x="23" y="2"/>
                    </a:cubicBezTo>
                    <a:cubicBezTo>
                      <a:pt x="25" y="3"/>
                      <a:pt x="26" y="4"/>
                      <a:pt x="27" y="5"/>
                    </a:cubicBezTo>
                    <a:cubicBezTo>
                      <a:pt x="28" y="6"/>
                      <a:pt x="29" y="7"/>
                      <a:pt x="29" y="8"/>
                    </a:cubicBezTo>
                    <a:cubicBezTo>
                      <a:pt x="30" y="10"/>
                      <a:pt x="30" y="11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2" y="9"/>
                      <a:pt x="31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9"/>
              <p:cNvSpPr>
                <a:spLocks noEditPoints="1"/>
              </p:cNvSpPr>
              <p:nvPr/>
            </p:nvSpPr>
            <p:spPr bwMode="auto">
              <a:xfrm>
                <a:off x="116445" y="2722139"/>
                <a:ext cx="236538" cy="350837"/>
              </a:xfrm>
              <a:custGeom>
                <a:avLst/>
                <a:gdLst>
                  <a:gd name="T0" fmla="*/ 15 w 21"/>
                  <a:gd name="T1" fmla="*/ 0 h 31"/>
                  <a:gd name="T2" fmla="*/ 5 w 21"/>
                  <a:gd name="T3" fmla="*/ 0 h 31"/>
                  <a:gd name="T4" fmla="*/ 0 w 21"/>
                  <a:gd name="T5" fmla="*/ 5 h 31"/>
                  <a:gd name="T6" fmla="*/ 0 w 21"/>
                  <a:gd name="T7" fmla="*/ 25 h 31"/>
                  <a:gd name="T8" fmla="*/ 5 w 21"/>
                  <a:gd name="T9" fmla="*/ 31 h 31"/>
                  <a:gd name="T10" fmla="*/ 15 w 21"/>
                  <a:gd name="T11" fmla="*/ 31 h 31"/>
                  <a:gd name="T12" fmla="*/ 21 w 21"/>
                  <a:gd name="T13" fmla="*/ 25 h 31"/>
                  <a:gd name="T14" fmla="*/ 21 w 21"/>
                  <a:gd name="T15" fmla="*/ 5 h 31"/>
                  <a:gd name="T16" fmla="*/ 15 w 21"/>
                  <a:gd name="T17" fmla="*/ 0 h 31"/>
                  <a:gd name="T18" fmla="*/ 6 w 21"/>
                  <a:gd name="T19" fmla="*/ 28 h 31"/>
                  <a:gd name="T20" fmla="*/ 4 w 21"/>
                  <a:gd name="T21" fmla="*/ 26 h 31"/>
                  <a:gd name="T22" fmla="*/ 6 w 21"/>
                  <a:gd name="T23" fmla="*/ 24 h 31"/>
                  <a:gd name="T24" fmla="*/ 8 w 21"/>
                  <a:gd name="T25" fmla="*/ 26 h 31"/>
                  <a:gd name="T26" fmla="*/ 6 w 21"/>
                  <a:gd name="T27" fmla="*/ 28 h 31"/>
                  <a:gd name="T28" fmla="*/ 10 w 21"/>
                  <a:gd name="T29" fmla="*/ 30 h 31"/>
                  <a:gd name="T30" fmla="*/ 7 w 21"/>
                  <a:gd name="T31" fmla="*/ 27 h 31"/>
                  <a:gd name="T32" fmla="*/ 10 w 21"/>
                  <a:gd name="T33" fmla="*/ 25 h 31"/>
                  <a:gd name="T34" fmla="*/ 13 w 21"/>
                  <a:gd name="T35" fmla="*/ 27 h 31"/>
                  <a:gd name="T36" fmla="*/ 10 w 21"/>
                  <a:gd name="T37" fmla="*/ 30 h 31"/>
                  <a:gd name="T38" fmla="*/ 15 w 21"/>
                  <a:gd name="T39" fmla="*/ 28 h 31"/>
                  <a:gd name="T40" fmla="*/ 13 w 21"/>
                  <a:gd name="T41" fmla="*/ 26 h 31"/>
                  <a:gd name="T42" fmla="*/ 15 w 21"/>
                  <a:gd name="T43" fmla="*/ 24 h 31"/>
                  <a:gd name="T44" fmla="*/ 17 w 21"/>
                  <a:gd name="T45" fmla="*/ 26 h 31"/>
                  <a:gd name="T46" fmla="*/ 15 w 21"/>
                  <a:gd name="T47" fmla="*/ 28 h 31"/>
                  <a:gd name="T48" fmla="*/ 19 w 21"/>
                  <a:gd name="T49" fmla="*/ 19 h 31"/>
                  <a:gd name="T50" fmla="*/ 15 w 21"/>
                  <a:gd name="T51" fmla="*/ 23 h 31"/>
                  <a:gd name="T52" fmla="*/ 6 w 21"/>
                  <a:gd name="T53" fmla="*/ 23 h 31"/>
                  <a:gd name="T54" fmla="*/ 1 w 21"/>
                  <a:gd name="T55" fmla="*/ 19 h 31"/>
                  <a:gd name="T56" fmla="*/ 1 w 21"/>
                  <a:gd name="T57" fmla="*/ 5 h 31"/>
                  <a:gd name="T58" fmla="*/ 6 w 21"/>
                  <a:gd name="T59" fmla="*/ 1 h 31"/>
                  <a:gd name="T60" fmla="*/ 15 w 21"/>
                  <a:gd name="T61" fmla="*/ 1 h 31"/>
                  <a:gd name="T62" fmla="*/ 19 w 21"/>
                  <a:gd name="T63" fmla="*/ 5 h 31"/>
                  <a:gd name="T64" fmla="*/ 19 w 21"/>
                  <a:gd name="T65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1">
                    <a:moveTo>
                      <a:pt x="1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2" y="31"/>
                      <a:pt x="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8" y="31"/>
                      <a:pt x="21" y="28"/>
                      <a:pt x="21" y="2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2"/>
                      <a:pt x="18" y="0"/>
                      <a:pt x="15" y="0"/>
                    </a:cubicBezTo>
                    <a:close/>
                    <a:moveTo>
                      <a:pt x="6" y="28"/>
                    </a:moveTo>
                    <a:cubicBezTo>
                      <a:pt x="4" y="28"/>
                      <a:pt x="4" y="27"/>
                      <a:pt x="4" y="26"/>
                    </a:cubicBezTo>
                    <a:cubicBezTo>
                      <a:pt x="4" y="25"/>
                      <a:pt x="4" y="24"/>
                      <a:pt x="6" y="24"/>
                    </a:cubicBezTo>
                    <a:cubicBezTo>
                      <a:pt x="7" y="24"/>
                      <a:pt x="8" y="25"/>
                      <a:pt x="8" y="26"/>
                    </a:cubicBezTo>
                    <a:cubicBezTo>
                      <a:pt x="8" y="27"/>
                      <a:pt x="7" y="28"/>
                      <a:pt x="6" y="28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7" y="29"/>
                      <a:pt x="7" y="27"/>
                    </a:cubicBezTo>
                    <a:cubicBezTo>
                      <a:pt x="7" y="26"/>
                      <a:pt x="9" y="25"/>
                      <a:pt x="10" y="25"/>
                    </a:cubicBezTo>
                    <a:cubicBezTo>
                      <a:pt x="12" y="25"/>
                      <a:pt x="13" y="26"/>
                      <a:pt x="13" y="27"/>
                    </a:cubicBezTo>
                    <a:cubicBezTo>
                      <a:pt x="13" y="29"/>
                      <a:pt x="12" y="30"/>
                      <a:pt x="10" y="30"/>
                    </a:cubicBezTo>
                    <a:close/>
                    <a:moveTo>
                      <a:pt x="15" y="28"/>
                    </a:moveTo>
                    <a:cubicBezTo>
                      <a:pt x="14" y="28"/>
                      <a:pt x="13" y="27"/>
                      <a:pt x="13" y="26"/>
                    </a:cubicBezTo>
                    <a:cubicBezTo>
                      <a:pt x="13" y="25"/>
                      <a:pt x="14" y="24"/>
                      <a:pt x="15" y="24"/>
                    </a:cubicBezTo>
                    <a:cubicBezTo>
                      <a:pt x="16" y="24"/>
                      <a:pt x="17" y="25"/>
                      <a:pt x="17" y="26"/>
                    </a:cubicBezTo>
                    <a:cubicBezTo>
                      <a:pt x="17" y="27"/>
                      <a:pt x="16" y="28"/>
                      <a:pt x="15" y="28"/>
                    </a:cubicBezTo>
                    <a:close/>
                    <a:moveTo>
                      <a:pt x="19" y="19"/>
                    </a:moveTo>
                    <a:cubicBezTo>
                      <a:pt x="19" y="21"/>
                      <a:pt x="17" y="23"/>
                      <a:pt x="1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3" y="23"/>
                      <a:pt x="1" y="21"/>
                      <a:pt x="1" y="19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3" y="1"/>
                      <a:pt x="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7" y="1"/>
                      <a:pt x="19" y="3"/>
                      <a:pt x="19" y="5"/>
                    </a:cubicBez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05"/>
              <p:cNvSpPr>
                <a:spLocks/>
              </p:cNvSpPr>
              <p:nvPr/>
            </p:nvSpPr>
            <p:spPr bwMode="auto">
              <a:xfrm>
                <a:off x="1986520" y="1053676"/>
                <a:ext cx="292100" cy="304800"/>
              </a:xfrm>
              <a:custGeom>
                <a:avLst/>
                <a:gdLst>
                  <a:gd name="T0" fmla="*/ 18 w 26"/>
                  <a:gd name="T1" fmla="*/ 7 h 27"/>
                  <a:gd name="T2" fmla="*/ 19 w 26"/>
                  <a:gd name="T3" fmla="*/ 9 h 27"/>
                  <a:gd name="T4" fmla="*/ 19 w 26"/>
                  <a:gd name="T5" fmla="*/ 9 h 27"/>
                  <a:gd name="T6" fmla="*/ 24 w 26"/>
                  <a:gd name="T7" fmla="*/ 10 h 27"/>
                  <a:gd name="T8" fmla="*/ 24 w 26"/>
                  <a:gd name="T9" fmla="*/ 10 h 27"/>
                  <a:gd name="T10" fmla="*/ 26 w 26"/>
                  <a:gd name="T11" fmla="*/ 8 h 27"/>
                  <a:gd name="T12" fmla="*/ 26 w 26"/>
                  <a:gd name="T13" fmla="*/ 8 h 27"/>
                  <a:gd name="T14" fmla="*/ 26 w 26"/>
                  <a:gd name="T15" fmla="*/ 3 h 27"/>
                  <a:gd name="T16" fmla="*/ 26 w 26"/>
                  <a:gd name="T17" fmla="*/ 3 h 27"/>
                  <a:gd name="T18" fmla="*/ 24 w 26"/>
                  <a:gd name="T19" fmla="*/ 2 h 27"/>
                  <a:gd name="T20" fmla="*/ 23 w 26"/>
                  <a:gd name="T21" fmla="*/ 3 h 27"/>
                  <a:gd name="T22" fmla="*/ 22 w 26"/>
                  <a:gd name="T23" fmla="*/ 3 h 27"/>
                  <a:gd name="T24" fmla="*/ 14 w 26"/>
                  <a:gd name="T25" fmla="*/ 0 h 27"/>
                  <a:gd name="T26" fmla="*/ 0 w 26"/>
                  <a:gd name="T27" fmla="*/ 14 h 27"/>
                  <a:gd name="T28" fmla="*/ 14 w 26"/>
                  <a:gd name="T29" fmla="*/ 27 h 27"/>
                  <a:gd name="T30" fmla="*/ 25 w 26"/>
                  <a:gd name="T31" fmla="*/ 21 h 27"/>
                  <a:gd name="T32" fmla="*/ 24 w 26"/>
                  <a:gd name="T33" fmla="*/ 18 h 27"/>
                  <a:gd name="T34" fmla="*/ 22 w 26"/>
                  <a:gd name="T35" fmla="*/ 19 h 27"/>
                  <a:gd name="T36" fmla="*/ 22 w 26"/>
                  <a:gd name="T37" fmla="*/ 19 h 27"/>
                  <a:gd name="T38" fmla="*/ 14 w 26"/>
                  <a:gd name="T39" fmla="*/ 23 h 27"/>
                  <a:gd name="T40" fmla="*/ 4 w 26"/>
                  <a:gd name="T41" fmla="*/ 14 h 27"/>
                  <a:gd name="T42" fmla="*/ 14 w 26"/>
                  <a:gd name="T43" fmla="*/ 4 h 27"/>
                  <a:gd name="T44" fmla="*/ 20 w 26"/>
                  <a:gd name="T45" fmla="*/ 6 h 27"/>
                  <a:gd name="T46" fmla="*/ 19 w 26"/>
                  <a:gd name="T47" fmla="*/ 6 h 27"/>
                  <a:gd name="T48" fmla="*/ 18 w 26"/>
                  <a:gd name="T49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27">
                    <a:moveTo>
                      <a:pt x="18" y="7"/>
                    </a:moveTo>
                    <a:cubicBezTo>
                      <a:pt x="17" y="8"/>
                      <a:pt x="18" y="8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2" y="9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6" y="9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6"/>
                      <a:pt x="26" y="4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1"/>
                      <a:pt x="25" y="1"/>
                      <a:pt x="24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18" y="27"/>
                      <a:pt x="23" y="25"/>
                      <a:pt x="25" y="21"/>
                    </a:cubicBezTo>
                    <a:cubicBezTo>
                      <a:pt x="26" y="20"/>
                      <a:pt x="25" y="19"/>
                      <a:pt x="24" y="18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2"/>
                      <a:pt x="17" y="23"/>
                      <a:pt x="14" y="23"/>
                    </a:cubicBezTo>
                    <a:cubicBezTo>
                      <a:pt x="8" y="23"/>
                      <a:pt x="4" y="19"/>
                      <a:pt x="4" y="14"/>
                    </a:cubicBezTo>
                    <a:cubicBezTo>
                      <a:pt x="4" y="8"/>
                      <a:pt x="8" y="4"/>
                      <a:pt x="14" y="4"/>
                    </a:cubicBezTo>
                    <a:cubicBezTo>
                      <a:pt x="16" y="4"/>
                      <a:pt x="18" y="4"/>
                      <a:pt x="20" y="6"/>
                    </a:cubicBezTo>
                    <a:cubicBezTo>
                      <a:pt x="20" y="6"/>
                      <a:pt x="19" y="6"/>
                      <a:pt x="19" y="6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106"/>
              <p:cNvSpPr>
                <a:spLocks/>
              </p:cNvSpPr>
              <p:nvPr/>
            </p:nvSpPr>
            <p:spPr bwMode="auto">
              <a:xfrm>
                <a:off x="1940483" y="1606126"/>
                <a:ext cx="57150" cy="327025"/>
              </a:xfrm>
              <a:custGeom>
                <a:avLst/>
                <a:gdLst>
                  <a:gd name="T0" fmla="*/ 4 w 5"/>
                  <a:gd name="T1" fmla="*/ 3 h 29"/>
                  <a:gd name="T2" fmla="*/ 5 w 5"/>
                  <a:gd name="T3" fmla="*/ 0 h 29"/>
                  <a:gd name="T4" fmla="*/ 0 w 5"/>
                  <a:gd name="T5" fmla="*/ 3 h 29"/>
                  <a:gd name="T6" fmla="*/ 0 w 5"/>
                  <a:gd name="T7" fmla="*/ 26 h 29"/>
                  <a:gd name="T8" fmla="*/ 5 w 5"/>
                  <a:gd name="T9" fmla="*/ 29 h 29"/>
                  <a:gd name="T10" fmla="*/ 4 w 5"/>
                  <a:gd name="T11" fmla="*/ 27 h 29"/>
                  <a:gd name="T12" fmla="*/ 4 w 5"/>
                  <a:gd name="T1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9">
                    <a:moveTo>
                      <a:pt x="4" y="3"/>
                    </a:moveTo>
                    <a:cubicBezTo>
                      <a:pt x="4" y="2"/>
                      <a:pt x="4" y="0"/>
                      <a:pt x="5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8"/>
                      <a:pt x="2" y="29"/>
                      <a:pt x="5" y="29"/>
                    </a:cubicBezTo>
                    <a:cubicBezTo>
                      <a:pt x="4" y="29"/>
                      <a:pt x="4" y="28"/>
                      <a:pt x="4" y="27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107"/>
              <p:cNvSpPr>
                <a:spLocks noEditPoints="1"/>
              </p:cNvSpPr>
              <p:nvPr/>
            </p:nvSpPr>
            <p:spPr bwMode="auto">
              <a:xfrm>
                <a:off x="2110345" y="1606126"/>
                <a:ext cx="212725" cy="327025"/>
              </a:xfrm>
              <a:custGeom>
                <a:avLst/>
                <a:gdLst>
                  <a:gd name="T0" fmla="*/ 0 w 19"/>
                  <a:gd name="T1" fmla="*/ 0 h 29"/>
                  <a:gd name="T2" fmla="*/ 0 w 19"/>
                  <a:gd name="T3" fmla="*/ 27 h 29"/>
                  <a:gd name="T4" fmla="*/ 13 w 19"/>
                  <a:gd name="T5" fmla="*/ 29 h 29"/>
                  <a:gd name="T6" fmla="*/ 19 w 19"/>
                  <a:gd name="T7" fmla="*/ 3 h 29"/>
                  <a:gd name="T8" fmla="*/ 3 w 19"/>
                  <a:gd name="T9" fmla="*/ 6 h 29"/>
                  <a:gd name="T10" fmla="*/ 5 w 19"/>
                  <a:gd name="T11" fmla="*/ 2 h 29"/>
                  <a:gd name="T12" fmla="*/ 16 w 19"/>
                  <a:gd name="T13" fmla="*/ 4 h 29"/>
                  <a:gd name="T14" fmla="*/ 14 w 19"/>
                  <a:gd name="T15" fmla="*/ 8 h 29"/>
                  <a:gd name="T16" fmla="*/ 3 w 19"/>
                  <a:gd name="T17" fmla="*/ 6 h 29"/>
                  <a:gd name="T18" fmla="*/ 16 w 19"/>
                  <a:gd name="T19" fmla="*/ 11 h 29"/>
                  <a:gd name="T20" fmla="*/ 12 w 19"/>
                  <a:gd name="T21" fmla="*/ 12 h 29"/>
                  <a:gd name="T22" fmla="*/ 11 w 19"/>
                  <a:gd name="T23" fmla="*/ 10 h 29"/>
                  <a:gd name="T24" fmla="*/ 16 w 19"/>
                  <a:gd name="T25" fmla="*/ 10 h 29"/>
                  <a:gd name="T26" fmla="*/ 10 w 19"/>
                  <a:gd name="T27" fmla="*/ 10 h 29"/>
                  <a:gd name="T28" fmla="*/ 9 w 19"/>
                  <a:gd name="T29" fmla="*/ 12 h 29"/>
                  <a:gd name="T30" fmla="*/ 4 w 19"/>
                  <a:gd name="T31" fmla="*/ 11 h 29"/>
                  <a:gd name="T32" fmla="*/ 5 w 19"/>
                  <a:gd name="T33" fmla="*/ 10 h 29"/>
                  <a:gd name="T34" fmla="*/ 10 w 19"/>
                  <a:gd name="T35" fmla="*/ 10 h 29"/>
                  <a:gd name="T36" fmla="*/ 4 w 19"/>
                  <a:gd name="T37" fmla="*/ 24 h 29"/>
                  <a:gd name="T38" fmla="*/ 8 w 19"/>
                  <a:gd name="T39" fmla="*/ 24 h 29"/>
                  <a:gd name="T40" fmla="*/ 6 w 19"/>
                  <a:gd name="T41" fmla="*/ 21 h 29"/>
                  <a:gd name="T42" fmla="*/ 6 w 19"/>
                  <a:gd name="T43" fmla="*/ 18 h 29"/>
                  <a:gd name="T44" fmla="*/ 6 w 19"/>
                  <a:gd name="T45" fmla="*/ 21 h 29"/>
                  <a:gd name="T46" fmla="*/ 4 w 19"/>
                  <a:gd name="T47" fmla="*/ 15 h 29"/>
                  <a:gd name="T48" fmla="*/ 8 w 19"/>
                  <a:gd name="T49" fmla="*/ 15 h 29"/>
                  <a:gd name="T50" fmla="*/ 10 w 19"/>
                  <a:gd name="T51" fmla="*/ 26 h 29"/>
                  <a:gd name="T52" fmla="*/ 10 w 19"/>
                  <a:gd name="T53" fmla="*/ 22 h 29"/>
                  <a:gd name="T54" fmla="*/ 10 w 19"/>
                  <a:gd name="T55" fmla="*/ 26 h 29"/>
                  <a:gd name="T56" fmla="*/ 9 w 19"/>
                  <a:gd name="T57" fmla="*/ 19 h 29"/>
                  <a:gd name="T58" fmla="*/ 12 w 19"/>
                  <a:gd name="T59" fmla="*/ 19 h 29"/>
                  <a:gd name="T60" fmla="*/ 10 w 19"/>
                  <a:gd name="T61" fmla="*/ 17 h 29"/>
                  <a:gd name="T62" fmla="*/ 10 w 19"/>
                  <a:gd name="T63" fmla="*/ 13 h 29"/>
                  <a:gd name="T64" fmla="*/ 10 w 19"/>
                  <a:gd name="T65" fmla="*/ 17 h 29"/>
                  <a:gd name="T66" fmla="*/ 13 w 19"/>
                  <a:gd name="T67" fmla="*/ 24 h 29"/>
                  <a:gd name="T68" fmla="*/ 16 w 19"/>
                  <a:gd name="T69" fmla="*/ 24 h 29"/>
                  <a:gd name="T70" fmla="*/ 15 w 19"/>
                  <a:gd name="T71" fmla="*/ 21 h 29"/>
                  <a:gd name="T72" fmla="*/ 15 w 19"/>
                  <a:gd name="T73" fmla="*/ 18 h 29"/>
                  <a:gd name="T74" fmla="*/ 15 w 19"/>
                  <a:gd name="T75" fmla="*/ 21 h 29"/>
                  <a:gd name="T76" fmla="*/ 13 w 19"/>
                  <a:gd name="T77" fmla="*/ 15 h 29"/>
                  <a:gd name="T78" fmla="*/ 16 w 19"/>
                  <a:gd name="T79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" h="29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"/>
                      <a:pt x="0" y="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9"/>
                      <a:pt x="0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7" y="29"/>
                      <a:pt x="19" y="28"/>
                      <a:pt x="19" y="2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1"/>
                      <a:pt x="17" y="0"/>
                      <a:pt x="13" y="0"/>
                    </a:cubicBezTo>
                    <a:close/>
                    <a:moveTo>
                      <a:pt x="3" y="6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2"/>
                      <a:pt x="16" y="3"/>
                      <a:pt x="16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5" y="8"/>
                      <a:pt x="1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3" y="7"/>
                      <a:pt x="3" y="6"/>
                    </a:cubicBezTo>
                    <a:close/>
                    <a:moveTo>
                      <a:pt x="16" y="10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2" y="10"/>
                      <a:pt x="12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lose/>
                    <a:moveTo>
                      <a:pt x="10" y="10"/>
                    </a:move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4" y="12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lose/>
                    <a:moveTo>
                      <a:pt x="6" y="26"/>
                    </a:moveTo>
                    <a:cubicBezTo>
                      <a:pt x="5" y="26"/>
                      <a:pt x="4" y="25"/>
                      <a:pt x="4" y="24"/>
                    </a:cubicBezTo>
                    <a:cubicBezTo>
                      <a:pt x="4" y="23"/>
                      <a:pt x="5" y="22"/>
                      <a:pt x="6" y="22"/>
                    </a:cubicBezTo>
                    <a:cubicBezTo>
                      <a:pt x="7" y="22"/>
                      <a:pt x="8" y="23"/>
                      <a:pt x="8" y="24"/>
                    </a:cubicBezTo>
                    <a:cubicBezTo>
                      <a:pt x="8" y="25"/>
                      <a:pt x="7" y="26"/>
                      <a:pt x="6" y="26"/>
                    </a:cubicBezTo>
                    <a:close/>
                    <a:moveTo>
                      <a:pt x="6" y="21"/>
                    </a:moveTo>
                    <a:cubicBezTo>
                      <a:pt x="5" y="21"/>
                      <a:pt x="4" y="20"/>
                      <a:pt x="4" y="19"/>
                    </a:cubicBezTo>
                    <a:cubicBezTo>
                      <a:pt x="4" y="18"/>
                      <a:pt x="5" y="18"/>
                      <a:pt x="6" y="18"/>
                    </a:cubicBezTo>
                    <a:cubicBezTo>
                      <a:pt x="7" y="18"/>
                      <a:pt x="8" y="18"/>
                      <a:pt x="8" y="19"/>
                    </a:cubicBezTo>
                    <a:cubicBezTo>
                      <a:pt x="8" y="20"/>
                      <a:pt x="7" y="21"/>
                      <a:pt x="6" y="21"/>
                    </a:cubicBezTo>
                    <a:close/>
                    <a:moveTo>
                      <a:pt x="6" y="17"/>
                    </a:moveTo>
                    <a:cubicBezTo>
                      <a:pt x="5" y="17"/>
                      <a:pt x="4" y="16"/>
                      <a:pt x="4" y="15"/>
                    </a:cubicBezTo>
                    <a:cubicBezTo>
                      <a:pt x="4" y="14"/>
                      <a:pt x="5" y="13"/>
                      <a:pt x="6" y="13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8" y="16"/>
                      <a:pt x="7" y="17"/>
                      <a:pt x="6" y="17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9" y="25"/>
                      <a:pt x="9" y="24"/>
                    </a:cubicBezTo>
                    <a:cubicBezTo>
                      <a:pt x="9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0" y="21"/>
                    </a:moveTo>
                    <a:cubicBezTo>
                      <a:pt x="9" y="21"/>
                      <a:pt x="9" y="20"/>
                      <a:pt x="9" y="19"/>
                    </a:cubicBezTo>
                    <a:cubicBezTo>
                      <a:pt x="9" y="18"/>
                      <a:pt x="9" y="18"/>
                      <a:pt x="10" y="18"/>
                    </a:cubicBezTo>
                    <a:cubicBezTo>
                      <a:pt x="11" y="18"/>
                      <a:pt x="12" y="18"/>
                      <a:pt x="12" y="19"/>
                    </a:cubicBezTo>
                    <a:cubicBezTo>
                      <a:pt x="12" y="20"/>
                      <a:pt x="11" y="21"/>
                      <a:pt x="10" y="21"/>
                    </a:cubicBezTo>
                    <a:close/>
                    <a:moveTo>
                      <a:pt x="10" y="17"/>
                    </a:moveTo>
                    <a:cubicBezTo>
                      <a:pt x="9" y="17"/>
                      <a:pt x="9" y="16"/>
                      <a:pt x="9" y="15"/>
                    </a:cubicBezTo>
                    <a:cubicBezTo>
                      <a:pt x="9" y="14"/>
                      <a:pt x="9" y="13"/>
                      <a:pt x="10" y="13"/>
                    </a:cubicBezTo>
                    <a:cubicBezTo>
                      <a:pt x="11" y="13"/>
                      <a:pt x="12" y="14"/>
                      <a:pt x="12" y="15"/>
                    </a:cubicBezTo>
                    <a:cubicBezTo>
                      <a:pt x="12" y="16"/>
                      <a:pt x="11" y="17"/>
                      <a:pt x="10" y="17"/>
                    </a:cubicBezTo>
                    <a:close/>
                    <a:moveTo>
                      <a:pt x="15" y="26"/>
                    </a:moveTo>
                    <a:cubicBezTo>
                      <a:pt x="14" y="26"/>
                      <a:pt x="13" y="25"/>
                      <a:pt x="13" y="24"/>
                    </a:cubicBezTo>
                    <a:cubicBezTo>
                      <a:pt x="13" y="23"/>
                      <a:pt x="14" y="22"/>
                      <a:pt x="15" y="22"/>
                    </a:cubicBezTo>
                    <a:cubicBezTo>
                      <a:pt x="16" y="22"/>
                      <a:pt x="16" y="23"/>
                      <a:pt x="16" y="24"/>
                    </a:cubicBezTo>
                    <a:cubicBezTo>
                      <a:pt x="16" y="25"/>
                      <a:pt x="16" y="26"/>
                      <a:pt x="15" y="26"/>
                    </a:cubicBezTo>
                    <a:close/>
                    <a:moveTo>
                      <a:pt x="15" y="21"/>
                    </a:moveTo>
                    <a:cubicBezTo>
                      <a:pt x="14" y="21"/>
                      <a:pt x="13" y="20"/>
                      <a:pt x="13" y="19"/>
                    </a:cubicBezTo>
                    <a:cubicBezTo>
                      <a:pt x="13" y="18"/>
                      <a:pt x="14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0"/>
                      <a:pt x="16" y="21"/>
                      <a:pt x="15" y="21"/>
                    </a:cubicBezTo>
                    <a:close/>
                    <a:moveTo>
                      <a:pt x="15" y="17"/>
                    </a:moveTo>
                    <a:cubicBezTo>
                      <a:pt x="14" y="17"/>
                      <a:pt x="13" y="16"/>
                      <a:pt x="13" y="15"/>
                    </a:cubicBezTo>
                    <a:cubicBezTo>
                      <a:pt x="13" y="14"/>
                      <a:pt x="14" y="13"/>
                      <a:pt x="15" y="13"/>
                    </a:cubicBezTo>
                    <a:cubicBezTo>
                      <a:pt x="16" y="13"/>
                      <a:pt x="16" y="14"/>
                      <a:pt x="16" y="15"/>
                    </a:cubicBezTo>
                    <a:cubicBezTo>
                      <a:pt x="16" y="16"/>
                      <a:pt x="16" y="17"/>
                      <a:pt x="15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108"/>
              <p:cNvSpPr>
                <a:spLocks noEditPoints="1"/>
              </p:cNvSpPr>
              <p:nvPr/>
            </p:nvSpPr>
            <p:spPr bwMode="auto">
              <a:xfrm>
                <a:off x="1997633" y="1595014"/>
                <a:ext cx="112713" cy="349250"/>
              </a:xfrm>
              <a:custGeom>
                <a:avLst/>
                <a:gdLst>
                  <a:gd name="T0" fmla="*/ 9 w 10"/>
                  <a:gd name="T1" fmla="*/ 0 h 31"/>
                  <a:gd name="T2" fmla="*/ 5 w 10"/>
                  <a:gd name="T3" fmla="*/ 0 h 31"/>
                  <a:gd name="T4" fmla="*/ 0 w 10"/>
                  <a:gd name="T5" fmla="*/ 0 h 31"/>
                  <a:gd name="T6" fmla="*/ 0 w 10"/>
                  <a:gd name="T7" fmla="*/ 6 h 31"/>
                  <a:gd name="T8" fmla="*/ 0 w 10"/>
                  <a:gd name="T9" fmla="*/ 25 h 31"/>
                  <a:gd name="T10" fmla="*/ 0 w 10"/>
                  <a:gd name="T11" fmla="*/ 31 h 31"/>
                  <a:gd name="T12" fmla="*/ 5 w 10"/>
                  <a:gd name="T13" fmla="*/ 31 h 31"/>
                  <a:gd name="T14" fmla="*/ 9 w 10"/>
                  <a:gd name="T15" fmla="*/ 31 h 31"/>
                  <a:gd name="T16" fmla="*/ 10 w 10"/>
                  <a:gd name="T17" fmla="*/ 25 h 31"/>
                  <a:gd name="T18" fmla="*/ 10 w 10"/>
                  <a:gd name="T19" fmla="*/ 6 h 31"/>
                  <a:gd name="T20" fmla="*/ 9 w 10"/>
                  <a:gd name="T21" fmla="*/ 0 h 31"/>
                  <a:gd name="T22" fmla="*/ 7 w 10"/>
                  <a:gd name="T23" fmla="*/ 14 h 31"/>
                  <a:gd name="T24" fmla="*/ 3 w 10"/>
                  <a:gd name="T25" fmla="*/ 14 h 31"/>
                  <a:gd name="T26" fmla="*/ 2 w 10"/>
                  <a:gd name="T27" fmla="*/ 14 h 31"/>
                  <a:gd name="T28" fmla="*/ 3 w 10"/>
                  <a:gd name="T29" fmla="*/ 13 h 31"/>
                  <a:gd name="T30" fmla="*/ 7 w 10"/>
                  <a:gd name="T31" fmla="*/ 13 h 31"/>
                  <a:gd name="T32" fmla="*/ 8 w 10"/>
                  <a:gd name="T33" fmla="*/ 14 h 31"/>
                  <a:gd name="T34" fmla="*/ 7 w 10"/>
                  <a:gd name="T35" fmla="*/ 14 h 31"/>
                  <a:gd name="T36" fmla="*/ 7 w 10"/>
                  <a:gd name="T37" fmla="*/ 12 h 31"/>
                  <a:gd name="T38" fmla="*/ 3 w 10"/>
                  <a:gd name="T39" fmla="*/ 12 h 31"/>
                  <a:gd name="T40" fmla="*/ 2 w 10"/>
                  <a:gd name="T41" fmla="*/ 11 h 31"/>
                  <a:gd name="T42" fmla="*/ 3 w 10"/>
                  <a:gd name="T43" fmla="*/ 10 h 31"/>
                  <a:gd name="T44" fmla="*/ 7 w 10"/>
                  <a:gd name="T45" fmla="*/ 10 h 31"/>
                  <a:gd name="T46" fmla="*/ 8 w 10"/>
                  <a:gd name="T47" fmla="*/ 11 h 31"/>
                  <a:gd name="T48" fmla="*/ 7 w 10"/>
                  <a:gd name="T4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31">
                    <a:moveTo>
                      <a:pt x="9" y="0"/>
                    </a:moveTo>
                    <a:cubicBezTo>
                      <a:pt x="9" y="0"/>
                      <a:pt x="7" y="0"/>
                      <a:pt x="5" y="0"/>
                    </a:cubicBezTo>
                    <a:cubicBezTo>
                      <a:pt x="3" y="0"/>
                      <a:pt x="0" y="0"/>
                      <a:pt x="0" y="0"/>
                    </a:cubicBezTo>
                    <a:cubicBezTo>
                      <a:pt x="0" y="0"/>
                      <a:pt x="0" y="3"/>
                      <a:pt x="0" y="6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0" y="31"/>
                      <a:pt x="0" y="31"/>
                    </a:cubicBezTo>
                    <a:cubicBezTo>
                      <a:pt x="1" y="31"/>
                      <a:pt x="3" y="31"/>
                      <a:pt x="5" y="31"/>
                    </a:cubicBezTo>
                    <a:cubicBezTo>
                      <a:pt x="7" y="31"/>
                      <a:pt x="9" y="31"/>
                      <a:pt x="9" y="31"/>
                    </a:cubicBezTo>
                    <a:cubicBezTo>
                      <a:pt x="10" y="31"/>
                      <a:pt x="10" y="28"/>
                      <a:pt x="10" y="2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3"/>
                      <a:pt x="9" y="0"/>
                      <a:pt x="9" y="0"/>
                    </a:cubicBezTo>
                    <a:close/>
                    <a:moveTo>
                      <a:pt x="7" y="14"/>
                    </a:move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8" y="14"/>
                      <a:pt x="8" y="14"/>
                      <a:pt x="7" y="14"/>
                    </a:cubicBezTo>
                    <a:close/>
                    <a:moveTo>
                      <a:pt x="7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2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09"/>
              <p:cNvSpPr>
                <a:spLocks/>
              </p:cNvSpPr>
              <p:nvPr/>
            </p:nvSpPr>
            <p:spPr bwMode="auto">
              <a:xfrm>
                <a:off x="1986520" y="2215726"/>
                <a:ext cx="292100" cy="280987"/>
              </a:xfrm>
              <a:custGeom>
                <a:avLst/>
                <a:gdLst>
                  <a:gd name="T0" fmla="*/ 16 w 26"/>
                  <a:gd name="T1" fmla="*/ 0 h 25"/>
                  <a:gd name="T2" fmla="*/ 16 w 26"/>
                  <a:gd name="T3" fmla="*/ 4 h 25"/>
                  <a:gd name="T4" fmla="*/ 22 w 26"/>
                  <a:gd name="T5" fmla="*/ 12 h 25"/>
                  <a:gd name="T6" fmla="*/ 13 w 26"/>
                  <a:gd name="T7" fmla="*/ 22 h 25"/>
                  <a:gd name="T8" fmla="*/ 4 w 26"/>
                  <a:gd name="T9" fmla="*/ 12 h 25"/>
                  <a:gd name="T10" fmla="*/ 10 w 26"/>
                  <a:gd name="T11" fmla="*/ 4 h 25"/>
                  <a:gd name="T12" fmla="*/ 10 w 26"/>
                  <a:gd name="T13" fmla="*/ 0 h 25"/>
                  <a:gd name="T14" fmla="*/ 0 w 26"/>
                  <a:gd name="T15" fmla="*/ 12 h 25"/>
                  <a:gd name="T16" fmla="*/ 13 w 26"/>
                  <a:gd name="T17" fmla="*/ 25 h 25"/>
                  <a:gd name="T18" fmla="*/ 26 w 26"/>
                  <a:gd name="T19" fmla="*/ 12 h 25"/>
                  <a:gd name="T20" fmla="*/ 16 w 26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5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20" y="5"/>
                      <a:pt x="22" y="8"/>
                      <a:pt x="22" y="12"/>
                    </a:cubicBezTo>
                    <a:cubicBezTo>
                      <a:pt x="22" y="17"/>
                      <a:pt x="18" y="22"/>
                      <a:pt x="13" y="22"/>
                    </a:cubicBezTo>
                    <a:cubicBezTo>
                      <a:pt x="8" y="22"/>
                      <a:pt x="4" y="17"/>
                      <a:pt x="4" y="12"/>
                    </a:cubicBezTo>
                    <a:cubicBezTo>
                      <a:pt x="4" y="8"/>
                      <a:pt x="6" y="5"/>
                      <a:pt x="1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1"/>
                      <a:pt x="0" y="6"/>
                      <a:pt x="0" y="12"/>
                    </a:cubicBezTo>
                    <a:cubicBezTo>
                      <a:pt x="0" y="19"/>
                      <a:pt x="6" y="25"/>
                      <a:pt x="13" y="25"/>
                    </a:cubicBezTo>
                    <a:cubicBezTo>
                      <a:pt x="20" y="25"/>
                      <a:pt x="26" y="19"/>
                      <a:pt x="26" y="12"/>
                    </a:cubicBezTo>
                    <a:cubicBezTo>
                      <a:pt x="26" y="6"/>
                      <a:pt x="22" y="1"/>
                      <a:pt x="1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10"/>
              <p:cNvSpPr>
                <a:spLocks/>
              </p:cNvSpPr>
              <p:nvPr/>
            </p:nvSpPr>
            <p:spPr bwMode="auto">
              <a:xfrm>
                <a:off x="2110345" y="2147464"/>
                <a:ext cx="44450" cy="169862"/>
              </a:xfrm>
              <a:custGeom>
                <a:avLst/>
                <a:gdLst>
                  <a:gd name="T0" fmla="*/ 3 w 4"/>
                  <a:gd name="T1" fmla="*/ 0 h 15"/>
                  <a:gd name="T2" fmla="*/ 1 w 4"/>
                  <a:gd name="T3" fmla="*/ 0 h 15"/>
                  <a:gd name="T4" fmla="*/ 0 w 4"/>
                  <a:gd name="T5" fmla="*/ 1 h 15"/>
                  <a:gd name="T6" fmla="*/ 0 w 4"/>
                  <a:gd name="T7" fmla="*/ 5 h 15"/>
                  <a:gd name="T8" fmla="*/ 0 w 4"/>
                  <a:gd name="T9" fmla="*/ 9 h 15"/>
                  <a:gd name="T10" fmla="*/ 0 w 4"/>
                  <a:gd name="T11" fmla="*/ 14 h 15"/>
                  <a:gd name="T12" fmla="*/ 1 w 4"/>
                  <a:gd name="T13" fmla="*/ 15 h 15"/>
                  <a:gd name="T14" fmla="*/ 3 w 4"/>
                  <a:gd name="T15" fmla="*/ 15 h 15"/>
                  <a:gd name="T16" fmla="*/ 4 w 4"/>
                  <a:gd name="T17" fmla="*/ 14 h 15"/>
                  <a:gd name="T18" fmla="*/ 4 w 4"/>
                  <a:gd name="T19" fmla="*/ 9 h 15"/>
                  <a:gd name="T20" fmla="*/ 4 w 4"/>
                  <a:gd name="T21" fmla="*/ 5 h 15"/>
                  <a:gd name="T22" fmla="*/ 4 w 4"/>
                  <a:gd name="T23" fmla="*/ 1 h 15"/>
                  <a:gd name="T24" fmla="*/ 3 w 4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5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11"/>
              <p:cNvSpPr>
                <a:spLocks/>
              </p:cNvSpPr>
              <p:nvPr/>
            </p:nvSpPr>
            <p:spPr bwMode="auto">
              <a:xfrm>
                <a:off x="1940483" y="3038051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112"/>
              <p:cNvSpPr>
                <a:spLocks/>
              </p:cNvSpPr>
              <p:nvPr/>
            </p:nvSpPr>
            <p:spPr bwMode="auto">
              <a:xfrm>
                <a:off x="1940483" y="2993601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113"/>
              <p:cNvSpPr>
                <a:spLocks/>
              </p:cNvSpPr>
              <p:nvPr/>
            </p:nvSpPr>
            <p:spPr bwMode="auto">
              <a:xfrm>
                <a:off x="1940483" y="2947564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14"/>
              <p:cNvSpPr>
                <a:spLocks/>
              </p:cNvSpPr>
              <p:nvPr/>
            </p:nvSpPr>
            <p:spPr bwMode="auto">
              <a:xfrm>
                <a:off x="1940483" y="290311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115"/>
              <p:cNvSpPr>
                <a:spLocks/>
              </p:cNvSpPr>
              <p:nvPr/>
            </p:nvSpPr>
            <p:spPr bwMode="auto">
              <a:xfrm>
                <a:off x="1940483" y="28586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116"/>
              <p:cNvSpPr>
                <a:spLocks/>
              </p:cNvSpPr>
              <p:nvPr/>
            </p:nvSpPr>
            <p:spPr bwMode="auto">
              <a:xfrm>
                <a:off x="1940483" y="2801514"/>
                <a:ext cx="68263" cy="46037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117"/>
              <p:cNvSpPr>
                <a:spLocks/>
              </p:cNvSpPr>
              <p:nvPr/>
            </p:nvSpPr>
            <p:spPr bwMode="auto">
              <a:xfrm>
                <a:off x="1940483" y="2757064"/>
                <a:ext cx="68263" cy="44450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118"/>
              <p:cNvSpPr>
                <a:spLocks/>
              </p:cNvSpPr>
              <p:nvPr/>
            </p:nvSpPr>
            <p:spPr bwMode="auto">
              <a:xfrm>
                <a:off x="1940483" y="2711026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119"/>
              <p:cNvSpPr>
                <a:spLocks/>
              </p:cNvSpPr>
              <p:nvPr/>
            </p:nvSpPr>
            <p:spPr bwMode="auto">
              <a:xfrm>
                <a:off x="2019858" y="3038051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120"/>
              <p:cNvSpPr>
                <a:spLocks/>
              </p:cNvSpPr>
              <p:nvPr/>
            </p:nvSpPr>
            <p:spPr bwMode="auto">
              <a:xfrm>
                <a:off x="2019858" y="2993601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121"/>
              <p:cNvSpPr>
                <a:spLocks/>
              </p:cNvSpPr>
              <p:nvPr/>
            </p:nvSpPr>
            <p:spPr bwMode="auto">
              <a:xfrm>
                <a:off x="2019858" y="2947564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122"/>
              <p:cNvSpPr>
                <a:spLocks/>
              </p:cNvSpPr>
              <p:nvPr/>
            </p:nvSpPr>
            <p:spPr bwMode="auto">
              <a:xfrm>
                <a:off x="2019858" y="290311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123"/>
              <p:cNvSpPr>
                <a:spLocks/>
              </p:cNvSpPr>
              <p:nvPr/>
            </p:nvSpPr>
            <p:spPr bwMode="auto">
              <a:xfrm>
                <a:off x="2019858" y="28586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124"/>
              <p:cNvSpPr>
                <a:spLocks/>
              </p:cNvSpPr>
              <p:nvPr/>
            </p:nvSpPr>
            <p:spPr bwMode="auto">
              <a:xfrm>
                <a:off x="2099233" y="3038051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125"/>
              <p:cNvSpPr>
                <a:spLocks/>
              </p:cNvSpPr>
              <p:nvPr/>
            </p:nvSpPr>
            <p:spPr bwMode="auto">
              <a:xfrm>
                <a:off x="2099233" y="2993601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126"/>
              <p:cNvSpPr>
                <a:spLocks/>
              </p:cNvSpPr>
              <p:nvPr/>
            </p:nvSpPr>
            <p:spPr bwMode="auto">
              <a:xfrm>
                <a:off x="2099233" y="2947564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127"/>
              <p:cNvSpPr>
                <a:spLocks/>
              </p:cNvSpPr>
              <p:nvPr/>
            </p:nvSpPr>
            <p:spPr bwMode="auto">
              <a:xfrm>
                <a:off x="2099233" y="290311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128"/>
              <p:cNvSpPr>
                <a:spLocks/>
              </p:cNvSpPr>
              <p:nvPr/>
            </p:nvSpPr>
            <p:spPr bwMode="auto">
              <a:xfrm>
                <a:off x="2099233" y="28586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129"/>
              <p:cNvSpPr>
                <a:spLocks/>
              </p:cNvSpPr>
              <p:nvPr/>
            </p:nvSpPr>
            <p:spPr bwMode="auto">
              <a:xfrm>
                <a:off x="2099233" y="2801514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130"/>
              <p:cNvSpPr>
                <a:spLocks/>
              </p:cNvSpPr>
              <p:nvPr/>
            </p:nvSpPr>
            <p:spPr bwMode="auto">
              <a:xfrm>
                <a:off x="2177020" y="3038051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131"/>
              <p:cNvSpPr>
                <a:spLocks/>
              </p:cNvSpPr>
              <p:nvPr/>
            </p:nvSpPr>
            <p:spPr bwMode="auto">
              <a:xfrm>
                <a:off x="2177020" y="2993601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132"/>
              <p:cNvSpPr>
                <a:spLocks/>
              </p:cNvSpPr>
              <p:nvPr/>
            </p:nvSpPr>
            <p:spPr bwMode="auto">
              <a:xfrm>
                <a:off x="2177020" y="2947564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133"/>
              <p:cNvSpPr>
                <a:spLocks/>
              </p:cNvSpPr>
              <p:nvPr/>
            </p:nvSpPr>
            <p:spPr bwMode="auto">
              <a:xfrm>
                <a:off x="2177020" y="290311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134"/>
              <p:cNvSpPr>
                <a:spLocks/>
              </p:cNvSpPr>
              <p:nvPr/>
            </p:nvSpPr>
            <p:spPr bwMode="auto">
              <a:xfrm>
                <a:off x="2177020" y="28586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135"/>
              <p:cNvSpPr>
                <a:spLocks/>
              </p:cNvSpPr>
              <p:nvPr/>
            </p:nvSpPr>
            <p:spPr bwMode="auto">
              <a:xfrm>
                <a:off x="2256395" y="3038051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136"/>
              <p:cNvSpPr>
                <a:spLocks/>
              </p:cNvSpPr>
              <p:nvPr/>
            </p:nvSpPr>
            <p:spPr bwMode="auto">
              <a:xfrm>
                <a:off x="2256395" y="2993601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137"/>
              <p:cNvSpPr>
                <a:spLocks/>
              </p:cNvSpPr>
              <p:nvPr/>
            </p:nvSpPr>
            <p:spPr bwMode="auto">
              <a:xfrm>
                <a:off x="2256395" y="2947564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38"/>
              <p:cNvSpPr>
                <a:spLocks/>
              </p:cNvSpPr>
              <p:nvPr/>
            </p:nvSpPr>
            <p:spPr bwMode="auto">
              <a:xfrm>
                <a:off x="2256395" y="290311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39"/>
              <p:cNvSpPr>
                <a:spLocks/>
              </p:cNvSpPr>
              <p:nvPr/>
            </p:nvSpPr>
            <p:spPr bwMode="auto">
              <a:xfrm>
                <a:off x="2256395" y="28586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40"/>
              <p:cNvSpPr>
                <a:spLocks/>
              </p:cNvSpPr>
              <p:nvPr/>
            </p:nvSpPr>
            <p:spPr bwMode="auto">
              <a:xfrm>
                <a:off x="2256395" y="2801514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41"/>
              <p:cNvSpPr>
                <a:spLocks/>
              </p:cNvSpPr>
              <p:nvPr/>
            </p:nvSpPr>
            <p:spPr bwMode="auto">
              <a:xfrm>
                <a:off x="2256395" y="2757064"/>
                <a:ext cx="66675" cy="44450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Oval 142"/>
              <p:cNvSpPr>
                <a:spLocks noChangeArrowheads="1"/>
              </p:cNvSpPr>
              <p:nvPr/>
            </p:nvSpPr>
            <p:spPr bwMode="auto">
              <a:xfrm>
                <a:off x="2086533" y="3400001"/>
                <a:ext cx="90488" cy="101600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Oval 143"/>
              <p:cNvSpPr>
                <a:spLocks noChangeArrowheads="1"/>
              </p:cNvSpPr>
              <p:nvPr/>
            </p:nvSpPr>
            <p:spPr bwMode="auto">
              <a:xfrm>
                <a:off x="2099233" y="3647651"/>
                <a:ext cx="66675" cy="555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44"/>
              <p:cNvSpPr>
                <a:spLocks noEditPoints="1"/>
              </p:cNvSpPr>
              <p:nvPr/>
            </p:nvSpPr>
            <p:spPr bwMode="auto">
              <a:xfrm>
                <a:off x="2008745" y="3309514"/>
                <a:ext cx="247650" cy="484187"/>
              </a:xfrm>
              <a:custGeom>
                <a:avLst/>
                <a:gdLst>
                  <a:gd name="T0" fmla="*/ 22 w 22"/>
                  <a:gd name="T1" fmla="*/ 0 h 43"/>
                  <a:gd name="T2" fmla="*/ 15 w 22"/>
                  <a:gd name="T3" fmla="*/ 0 h 43"/>
                  <a:gd name="T4" fmla="*/ 8 w 22"/>
                  <a:gd name="T5" fmla="*/ 0 h 43"/>
                  <a:gd name="T6" fmla="*/ 0 w 22"/>
                  <a:gd name="T7" fmla="*/ 0 h 43"/>
                  <a:gd name="T8" fmla="*/ 0 w 22"/>
                  <a:gd name="T9" fmla="*/ 8 h 43"/>
                  <a:gd name="T10" fmla="*/ 0 w 22"/>
                  <a:gd name="T11" fmla="*/ 36 h 43"/>
                  <a:gd name="T12" fmla="*/ 0 w 22"/>
                  <a:gd name="T13" fmla="*/ 43 h 43"/>
                  <a:gd name="T14" fmla="*/ 8 w 22"/>
                  <a:gd name="T15" fmla="*/ 43 h 43"/>
                  <a:gd name="T16" fmla="*/ 15 w 22"/>
                  <a:gd name="T17" fmla="*/ 43 h 43"/>
                  <a:gd name="T18" fmla="*/ 22 w 22"/>
                  <a:gd name="T19" fmla="*/ 43 h 43"/>
                  <a:gd name="T20" fmla="*/ 22 w 22"/>
                  <a:gd name="T21" fmla="*/ 36 h 43"/>
                  <a:gd name="T22" fmla="*/ 22 w 22"/>
                  <a:gd name="T23" fmla="*/ 8 h 43"/>
                  <a:gd name="T24" fmla="*/ 22 w 22"/>
                  <a:gd name="T25" fmla="*/ 0 h 43"/>
                  <a:gd name="T26" fmla="*/ 3 w 22"/>
                  <a:gd name="T27" fmla="*/ 2 h 43"/>
                  <a:gd name="T28" fmla="*/ 4 w 22"/>
                  <a:gd name="T29" fmla="*/ 3 h 43"/>
                  <a:gd name="T30" fmla="*/ 3 w 22"/>
                  <a:gd name="T31" fmla="*/ 4 h 43"/>
                  <a:gd name="T32" fmla="*/ 2 w 22"/>
                  <a:gd name="T33" fmla="*/ 3 h 43"/>
                  <a:gd name="T34" fmla="*/ 3 w 22"/>
                  <a:gd name="T35" fmla="*/ 2 h 43"/>
                  <a:gd name="T36" fmla="*/ 3 w 22"/>
                  <a:gd name="T37" fmla="*/ 40 h 43"/>
                  <a:gd name="T38" fmla="*/ 2 w 22"/>
                  <a:gd name="T39" fmla="*/ 39 h 43"/>
                  <a:gd name="T40" fmla="*/ 3 w 22"/>
                  <a:gd name="T41" fmla="*/ 38 h 43"/>
                  <a:gd name="T42" fmla="*/ 4 w 22"/>
                  <a:gd name="T43" fmla="*/ 39 h 43"/>
                  <a:gd name="T44" fmla="*/ 3 w 22"/>
                  <a:gd name="T45" fmla="*/ 40 h 43"/>
                  <a:gd name="T46" fmla="*/ 11 w 22"/>
                  <a:gd name="T47" fmla="*/ 38 h 43"/>
                  <a:gd name="T48" fmla="*/ 5 w 22"/>
                  <a:gd name="T49" fmla="*/ 33 h 43"/>
                  <a:gd name="T50" fmla="*/ 11 w 22"/>
                  <a:gd name="T51" fmla="*/ 27 h 43"/>
                  <a:gd name="T52" fmla="*/ 17 w 22"/>
                  <a:gd name="T53" fmla="*/ 33 h 43"/>
                  <a:gd name="T54" fmla="*/ 11 w 22"/>
                  <a:gd name="T55" fmla="*/ 38 h 43"/>
                  <a:gd name="T56" fmla="*/ 11 w 22"/>
                  <a:gd name="T57" fmla="*/ 21 h 43"/>
                  <a:gd name="T58" fmla="*/ 3 w 22"/>
                  <a:gd name="T59" fmla="*/ 12 h 43"/>
                  <a:gd name="T60" fmla="*/ 11 w 22"/>
                  <a:gd name="T61" fmla="*/ 4 h 43"/>
                  <a:gd name="T62" fmla="*/ 20 w 22"/>
                  <a:gd name="T63" fmla="*/ 12 h 43"/>
                  <a:gd name="T64" fmla="*/ 11 w 22"/>
                  <a:gd name="T65" fmla="*/ 21 h 43"/>
                  <a:gd name="T66" fmla="*/ 19 w 22"/>
                  <a:gd name="T67" fmla="*/ 40 h 43"/>
                  <a:gd name="T68" fmla="*/ 18 w 22"/>
                  <a:gd name="T69" fmla="*/ 39 h 43"/>
                  <a:gd name="T70" fmla="*/ 19 w 22"/>
                  <a:gd name="T71" fmla="*/ 38 h 43"/>
                  <a:gd name="T72" fmla="*/ 21 w 22"/>
                  <a:gd name="T73" fmla="*/ 39 h 43"/>
                  <a:gd name="T74" fmla="*/ 19 w 22"/>
                  <a:gd name="T75" fmla="*/ 40 h 43"/>
                  <a:gd name="T76" fmla="*/ 19 w 22"/>
                  <a:gd name="T77" fmla="*/ 4 h 43"/>
                  <a:gd name="T78" fmla="*/ 18 w 22"/>
                  <a:gd name="T79" fmla="*/ 3 h 43"/>
                  <a:gd name="T80" fmla="*/ 19 w 22"/>
                  <a:gd name="T81" fmla="*/ 2 h 43"/>
                  <a:gd name="T82" fmla="*/ 21 w 22"/>
                  <a:gd name="T83" fmla="*/ 3 h 43"/>
                  <a:gd name="T84" fmla="*/ 19 w 22"/>
                  <a:gd name="T85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" h="43">
                    <a:moveTo>
                      <a:pt x="22" y="0"/>
                    </a:moveTo>
                    <a:cubicBezTo>
                      <a:pt x="21" y="0"/>
                      <a:pt x="18" y="0"/>
                      <a:pt x="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0"/>
                      <a:pt x="0" y="0"/>
                    </a:cubicBezTo>
                    <a:cubicBezTo>
                      <a:pt x="0" y="1"/>
                      <a:pt x="0" y="4"/>
                      <a:pt x="0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43"/>
                      <a:pt x="0" y="43"/>
                    </a:cubicBezTo>
                    <a:cubicBezTo>
                      <a:pt x="0" y="43"/>
                      <a:pt x="4" y="43"/>
                      <a:pt x="8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8" y="43"/>
                      <a:pt x="21" y="43"/>
                      <a:pt x="22" y="43"/>
                    </a:cubicBezTo>
                    <a:cubicBezTo>
                      <a:pt x="22" y="43"/>
                      <a:pt x="22" y="39"/>
                      <a:pt x="22" y="36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4"/>
                      <a:pt x="22" y="1"/>
                      <a:pt x="22" y="0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4" y="2"/>
                      <a:pt x="4" y="3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lose/>
                    <a:moveTo>
                      <a:pt x="3" y="40"/>
                    </a:moveTo>
                    <a:cubicBezTo>
                      <a:pt x="2" y="40"/>
                      <a:pt x="2" y="40"/>
                      <a:pt x="2" y="39"/>
                    </a:cubicBezTo>
                    <a:cubicBezTo>
                      <a:pt x="2" y="39"/>
                      <a:pt x="2" y="38"/>
                      <a:pt x="3" y="38"/>
                    </a:cubicBezTo>
                    <a:cubicBezTo>
                      <a:pt x="3" y="38"/>
                      <a:pt x="4" y="39"/>
                      <a:pt x="4" y="39"/>
                    </a:cubicBezTo>
                    <a:cubicBezTo>
                      <a:pt x="4" y="40"/>
                      <a:pt x="3" y="40"/>
                      <a:pt x="3" y="40"/>
                    </a:cubicBezTo>
                    <a:close/>
                    <a:moveTo>
                      <a:pt x="11" y="38"/>
                    </a:moveTo>
                    <a:cubicBezTo>
                      <a:pt x="8" y="38"/>
                      <a:pt x="5" y="36"/>
                      <a:pt x="5" y="33"/>
                    </a:cubicBezTo>
                    <a:cubicBezTo>
                      <a:pt x="5" y="29"/>
                      <a:pt x="8" y="27"/>
                      <a:pt x="11" y="27"/>
                    </a:cubicBezTo>
                    <a:cubicBezTo>
                      <a:pt x="14" y="27"/>
                      <a:pt x="17" y="29"/>
                      <a:pt x="17" y="33"/>
                    </a:cubicBezTo>
                    <a:cubicBezTo>
                      <a:pt x="17" y="36"/>
                      <a:pt x="14" y="38"/>
                      <a:pt x="11" y="38"/>
                    </a:cubicBezTo>
                    <a:close/>
                    <a:moveTo>
                      <a:pt x="11" y="21"/>
                    </a:moveTo>
                    <a:cubicBezTo>
                      <a:pt x="6" y="21"/>
                      <a:pt x="3" y="17"/>
                      <a:pt x="3" y="12"/>
                    </a:cubicBezTo>
                    <a:cubicBezTo>
                      <a:pt x="3" y="8"/>
                      <a:pt x="6" y="4"/>
                      <a:pt x="11" y="4"/>
                    </a:cubicBezTo>
                    <a:cubicBezTo>
                      <a:pt x="16" y="4"/>
                      <a:pt x="20" y="8"/>
                      <a:pt x="20" y="12"/>
                    </a:cubicBezTo>
                    <a:cubicBezTo>
                      <a:pt x="20" y="17"/>
                      <a:pt x="16" y="21"/>
                      <a:pt x="11" y="21"/>
                    </a:cubicBezTo>
                    <a:close/>
                    <a:moveTo>
                      <a:pt x="19" y="40"/>
                    </a:moveTo>
                    <a:cubicBezTo>
                      <a:pt x="19" y="40"/>
                      <a:pt x="18" y="40"/>
                      <a:pt x="18" y="39"/>
                    </a:cubicBezTo>
                    <a:cubicBezTo>
                      <a:pt x="18" y="39"/>
                      <a:pt x="19" y="38"/>
                      <a:pt x="19" y="38"/>
                    </a:cubicBezTo>
                    <a:cubicBezTo>
                      <a:pt x="20" y="38"/>
                      <a:pt x="21" y="39"/>
                      <a:pt x="21" y="39"/>
                    </a:cubicBezTo>
                    <a:cubicBezTo>
                      <a:pt x="21" y="40"/>
                      <a:pt x="20" y="40"/>
                      <a:pt x="19" y="40"/>
                    </a:cubicBezTo>
                    <a:close/>
                    <a:moveTo>
                      <a:pt x="19" y="4"/>
                    </a:moveTo>
                    <a:cubicBezTo>
                      <a:pt x="19" y="4"/>
                      <a:pt x="18" y="4"/>
                      <a:pt x="18" y="3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0" y="2"/>
                      <a:pt x="21" y="2"/>
                      <a:pt x="21" y="3"/>
                    </a:cubicBezTo>
                    <a:cubicBezTo>
                      <a:pt x="21" y="4"/>
                      <a:pt x="20" y="4"/>
                      <a:pt x="1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110" name="组合 109"/>
              <p:cNvGrpSpPr/>
              <p:nvPr/>
            </p:nvGrpSpPr>
            <p:grpSpPr>
              <a:xfrm>
                <a:off x="1951595" y="3917526"/>
                <a:ext cx="360363" cy="496887"/>
                <a:chOff x="5633074" y="4906380"/>
                <a:chExt cx="360363" cy="496887"/>
              </a:xfrm>
              <a:solidFill>
                <a:srgbClr val="2EA93E"/>
              </a:solidFill>
            </p:grpSpPr>
            <p:sp>
              <p:nvSpPr>
                <p:cNvPr id="208" name="Freeform 145"/>
                <p:cNvSpPr>
                  <a:spLocks/>
                </p:cNvSpPr>
                <p:nvPr/>
              </p:nvSpPr>
              <p:spPr bwMode="auto">
                <a:xfrm>
                  <a:off x="5633074" y="5131805"/>
                  <a:ext cx="360363" cy="271462"/>
                </a:xfrm>
                <a:custGeom>
                  <a:avLst/>
                  <a:gdLst>
                    <a:gd name="T0" fmla="*/ 25 w 32"/>
                    <a:gd name="T1" fmla="*/ 0 h 24"/>
                    <a:gd name="T2" fmla="*/ 19 w 32"/>
                    <a:gd name="T3" fmla="*/ 4 h 24"/>
                    <a:gd name="T4" fmla="*/ 16 w 32"/>
                    <a:gd name="T5" fmla="*/ 5 h 24"/>
                    <a:gd name="T6" fmla="*/ 13 w 32"/>
                    <a:gd name="T7" fmla="*/ 4 h 24"/>
                    <a:gd name="T8" fmla="*/ 8 w 32"/>
                    <a:gd name="T9" fmla="*/ 0 h 24"/>
                    <a:gd name="T10" fmla="*/ 0 w 32"/>
                    <a:gd name="T11" fmla="*/ 14 h 24"/>
                    <a:gd name="T12" fmla="*/ 0 w 32"/>
                    <a:gd name="T13" fmla="*/ 18 h 24"/>
                    <a:gd name="T14" fmla="*/ 16 w 32"/>
                    <a:gd name="T15" fmla="*/ 24 h 24"/>
                    <a:gd name="T16" fmla="*/ 32 w 32"/>
                    <a:gd name="T17" fmla="*/ 18 h 24"/>
                    <a:gd name="T18" fmla="*/ 32 w 32"/>
                    <a:gd name="T19" fmla="*/ 14 h 24"/>
                    <a:gd name="T20" fmla="*/ 25 w 32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24">
                      <a:moveTo>
                        <a:pt x="25" y="0"/>
                      </a:moveTo>
                      <a:cubicBezTo>
                        <a:pt x="23" y="2"/>
                        <a:pt x="21" y="4"/>
                        <a:pt x="19" y="4"/>
                      </a:cubicBezTo>
                      <a:cubicBezTo>
                        <a:pt x="18" y="4"/>
                        <a:pt x="17" y="5"/>
                        <a:pt x="16" y="5"/>
                      </a:cubicBezTo>
                      <a:cubicBezTo>
                        <a:pt x="15" y="5"/>
                        <a:pt x="14" y="4"/>
                        <a:pt x="13" y="4"/>
                      </a:cubicBezTo>
                      <a:cubicBezTo>
                        <a:pt x="11" y="4"/>
                        <a:pt x="9" y="2"/>
                        <a:pt x="8" y="0"/>
                      </a:cubicBezTo>
                      <a:cubicBezTo>
                        <a:pt x="3" y="3"/>
                        <a:pt x="0" y="8"/>
                        <a:pt x="0" y="14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4" y="21"/>
                        <a:pt x="10" y="24"/>
                        <a:pt x="16" y="24"/>
                      </a:cubicBezTo>
                      <a:cubicBezTo>
                        <a:pt x="22" y="24"/>
                        <a:pt x="28" y="21"/>
                        <a:pt x="32" y="18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2" y="8"/>
                        <a:pt x="29" y="3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9" name="Freeform 146"/>
                <p:cNvSpPr>
                  <a:spLocks/>
                </p:cNvSpPr>
                <p:nvPr/>
              </p:nvSpPr>
              <p:spPr bwMode="auto">
                <a:xfrm>
                  <a:off x="5701337" y="4906380"/>
                  <a:ext cx="225425" cy="271462"/>
                </a:xfrm>
                <a:custGeom>
                  <a:avLst/>
                  <a:gdLst>
                    <a:gd name="T0" fmla="*/ 10 w 20"/>
                    <a:gd name="T1" fmla="*/ 0 h 24"/>
                    <a:gd name="T2" fmla="*/ 0 w 20"/>
                    <a:gd name="T3" fmla="*/ 9 h 24"/>
                    <a:gd name="T4" fmla="*/ 0 w 20"/>
                    <a:gd name="T5" fmla="*/ 15 h 24"/>
                    <a:gd name="T6" fmla="*/ 2 w 20"/>
                    <a:gd name="T7" fmla="*/ 19 h 24"/>
                    <a:gd name="T8" fmla="*/ 7 w 20"/>
                    <a:gd name="T9" fmla="*/ 23 h 24"/>
                    <a:gd name="T10" fmla="*/ 10 w 20"/>
                    <a:gd name="T11" fmla="*/ 24 h 24"/>
                    <a:gd name="T12" fmla="*/ 13 w 20"/>
                    <a:gd name="T13" fmla="*/ 23 h 24"/>
                    <a:gd name="T14" fmla="*/ 19 w 20"/>
                    <a:gd name="T15" fmla="*/ 19 h 24"/>
                    <a:gd name="T16" fmla="*/ 20 w 20"/>
                    <a:gd name="T17" fmla="*/ 15 h 24"/>
                    <a:gd name="T18" fmla="*/ 20 w 20"/>
                    <a:gd name="T19" fmla="*/ 9 h 24"/>
                    <a:gd name="T20" fmla="*/ 10 w 20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24">
                      <a:moveTo>
                        <a:pt x="10" y="0"/>
                      </a:moveTo>
                      <a:cubicBezTo>
                        <a:pt x="5" y="0"/>
                        <a:pt x="0" y="4"/>
                        <a:pt x="0" y="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1" y="18"/>
                        <a:pt x="2" y="19"/>
                      </a:cubicBezTo>
                      <a:cubicBezTo>
                        <a:pt x="3" y="21"/>
                        <a:pt x="5" y="23"/>
                        <a:pt x="7" y="23"/>
                      </a:cubicBezTo>
                      <a:cubicBezTo>
                        <a:pt x="8" y="23"/>
                        <a:pt x="9" y="24"/>
                        <a:pt x="10" y="24"/>
                      </a:cubicBezTo>
                      <a:cubicBezTo>
                        <a:pt x="11" y="24"/>
                        <a:pt x="12" y="23"/>
                        <a:pt x="13" y="23"/>
                      </a:cubicBezTo>
                      <a:cubicBezTo>
                        <a:pt x="15" y="23"/>
                        <a:pt x="17" y="21"/>
                        <a:pt x="19" y="19"/>
                      </a:cubicBezTo>
                      <a:cubicBezTo>
                        <a:pt x="19" y="18"/>
                        <a:pt x="20" y="16"/>
                        <a:pt x="20" y="15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0" y="4"/>
                        <a:pt x="16" y="0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0" name="Freeform 147"/>
                <p:cNvSpPr>
                  <a:spLocks/>
                </p:cNvSpPr>
                <p:nvPr/>
              </p:nvSpPr>
              <p:spPr bwMode="auto">
                <a:xfrm>
                  <a:off x="5814049" y="5019093"/>
                  <a:ext cx="123825" cy="125412"/>
                </a:xfrm>
                <a:custGeom>
                  <a:avLst/>
                  <a:gdLst>
                    <a:gd name="T0" fmla="*/ 11 w 11"/>
                    <a:gd name="T1" fmla="*/ 0 h 11"/>
                    <a:gd name="T2" fmla="*/ 9 w 11"/>
                    <a:gd name="T3" fmla="*/ 0 h 11"/>
                    <a:gd name="T4" fmla="*/ 9 w 11"/>
                    <a:gd name="T5" fmla="*/ 4 h 11"/>
                    <a:gd name="T6" fmla="*/ 9 w 11"/>
                    <a:gd name="T7" fmla="*/ 4 h 11"/>
                    <a:gd name="T8" fmla="*/ 7 w 11"/>
                    <a:gd name="T9" fmla="*/ 8 h 11"/>
                    <a:gd name="T10" fmla="*/ 3 w 11"/>
                    <a:gd name="T11" fmla="*/ 9 h 11"/>
                    <a:gd name="T12" fmla="*/ 1 w 11"/>
                    <a:gd name="T13" fmla="*/ 8 h 11"/>
                    <a:gd name="T14" fmla="*/ 0 w 11"/>
                    <a:gd name="T15" fmla="*/ 10 h 11"/>
                    <a:gd name="T16" fmla="*/ 1 w 11"/>
                    <a:gd name="T17" fmla="*/ 11 h 11"/>
                    <a:gd name="T18" fmla="*/ 3 w 11"/>
                    <a:gd name="T19" fmla="*/ 10 h 11"/>
                    <a:gd name="T20" fmla="*/ 8 w 11"/>
                    <a:gd name="T21" fmla="*/ 8 h 11"/>
                    <a:gd name="T22" fmla="*/ 10 w 11"/>
                    <a:gd name="T23" fmla="*/ 4 h 11"/>
                    <a:gd name="T24" fmla="*/ 11 w 11"/>
                    <a:gd name="T25" fmla="*/ 4 h 11"/>
                    <a:gd name="T26" fmla="*/ 11 w 11"/>
                    <a:gd name="T2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6"/>
                        <a:pt x="9" y="7"/>
                        <a:pt x="7" y="8"/>
                      </a:cubicBezTo>
                      <a:cubicBezTo>
                        <a:pt x="6" y="9"/>
                        <a:pt x="5" y="9"/>
                        <a:pt x="3" y="9"/>
                      </a:cubicBezTo>
                      <a:cubicBezTo>
                        <a:pt x="3" y="9"/>
                        <a:pt x="2" y="8"/>
                        <a:pt x="1" y="8"/>
                      </a:cubicBezTo>
                      <a:cubicBezTo>
                        <a:pt x="1" y="8"/>
                        <a:pt x="0" y="9"/>
                        <a:pt x="0" y="10"/>
                      </a:cubicBezTo>
                      <a:cubicBezTo>
                        <a:pt x="0" y="10"/>
                        <a:pt x="1" y="11"/>
                        <a:pt x="1" y="11"/>
                      </a:cubicBezTo>
                      <a:cubicBezTo>
                        <a:pt x="2" y="11"/>
                        <a:pt x="3" y="10"/>
                        <a:pt x="3" y="10"/>
                      </a:cubicBezTo>
                      <a:cubicBezTo>
                        <a:pt x="5" y="10"/>
                        <a:pt x="7" y="9"/>
                        <a:pt x="8" y="8"/>
                      </a:cubicBezTo>
                      <a:cubicBezTo>
                        <a:pt x="9" y="7"/>
                        <a:pt x="10" y="6"/>
                        <a:pt x="10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111" name="Rectangle 148"/>
              <p:cNvSpPr>
                <a:spLocks noChangeArrowheads="1"/>
              </p:cNvSpPr>
              <p:nvPr/>
            </p:nvSpPr>
            <p:spPr bwMode="auto">
              <a:xfrm>
                <a:off x="2210358" y="671089"/>
                <a:ext cx="147638" cy="333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149"/>
              <p:cNvSpPr>
                <a:spLocks noEditPoints="1"/>
              </p:cNvSpPr>
              <p:nvPr/>
            </p:nvSpPr>
            <p:spPr bwMode="auto">
              <a:xfrm>
                <a:off x="2210358" y="512339"/>
                <a:ext cx="136525" cy="146050"/>
              </a:xfrm>
              <a:custGeom>
                <a:avLst/>
                <a:gdLst>
                  <a:gd name="T0" fmla="*/ 0 w 86"/>
                  <a:gd name="T1" fmla="*/ 0 h 92"/>
                  <a:gd name="T2" fmla="*/ 0 w 86"/>
                  <a:gd name="T3" fmla="*/ 92 h 92"/>
                  <a:gd name="T4" fmla="*/ 86 w 86"/>
                  <a:gd name="T5" fmla="*/ 92 h 92"/>
                  <a:gd name="T6" fmla="*/ 50 w 86"/>
                  <a:gd name="T7" fmla="*/ 0 h 92"/>
                  <a:gd name="T8" fmla="*/ 0 w 86"/>
                  <a:gd name="T9" fmla="*/ 0 h 92"/>
                  <a:gd name="T10" fmla="*/ 8 w 86"/>
                  <a:gd name="T11" fmla="*/ 7 h 92"/>
                  <a:gd name="T12" fmla="*/ 50 w 86"/>
                  <a:gd name="T13" fmla="*/ 7 h 92"/>
                  <a:gd name="T14" fmla="*/ 71 w 86"/>
                  <a:gd name="T15" fmla="*/ 78 h 92"/>
                  <a:gd name="T16" fmla="*/ 8 w 86"/>
                  <a:gd name="T17" fmla="*/ 78 h 92"/>
                  <a:gd name="T18" fmla="*/ 8 w 86"/>
                  <a:gd name="T19" fmla="*/ 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92">
                    <a:moveTo>
                      <a:pt x="0" y="0"/>
                    </a:moveTo>
                    <a:lnTo>
                      <a:pt x="0" y="92"/>
                    </a:lnTo>
                    <a:lnTo>
                      <a:pt x="86" y="92"/>
                    </a:lnTo>
                    <a:lnTo>
                      <a:pt x="50" y="0"/>
                    </a:lnTo>
                    <a:lnTo>
                      <a:pt x="0" y="0"/>
                    </a:lnTo>
                    <a:close/>
                    <a:moveTo>
                      <a:pt x="8" y="7"/>
                    </a:moveTo>
                    <a:lnTo>
                      <a:pt x="50" y="7"/>
                    </a:lnTo>
                    <a:lnTo>
                      <a:pt x="71" y="78"/>
                    </a:lnTo>
                    <a:lnTo>
                      <a:pt x="8" y="78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150"/>
              <p:cNvSpPr>
                <a:spLocks noEditPoints="1"/>
              </p:cNvSpPr>
              <p:nvPr/>
            </p:nvSpPr>
            <p:spPr bwMode="auto">
              <a:xfrm>
                <a:off x="1918258" y="715539"/>
                <a:ext cx="428625" cy="112712"/>
              </a:xfrm>
              <a:custGeom>
                <a:avLst/>
                <a:gdLst>
                  <a:gd name="T0" fmla="*/ 0 w 38"/>
                  <a:gd name="T1" fmla="*/ 3 h 10"/>
                  <a:gd name="T2" fmla="*/ 5 w 38"/>
                  <a:gd name="T3" fmla="*/ 3 h 10"/>
                  <a:gd name="T4" fmla="*/ 4 w 38"/>
                  <a:gd name="T5" fmla="*/ 5 h 10"/>
                  <a:gd name="T6" fmla="*/ 9 w 38"/>
                  <a:gd name="T7" fmla="*/ 10 h 10"/>
                  <a:gd name="T8" fmla="*/ 14 w 38"/>
                  <a:gd name="T9" fmla="*/ 5 h 10"/>
                  <a:gd name="T10" fmla="*/ 14 w 38"/>
                  <a:gd name="T11" fmla="*/ 3 h 10"/>
                  <a:gd name="T12" fmla="*/ 26 w 38"/>
                  <a:gd name="T13" fmla="*/ 3 h 10"/>
                  <a:gd name="T14" fmla="*/ 26 w 38"/>
                  <a:gd name="T15" fmla="*/ 5 h 10"/>
                  <a:gd name="T16" fmla="*/ 31 w 38"/>
                  <a:gd name="T17" fmla="*/ 10 h 10"/>
                  <a:gd name="T18" fmla="*/ 36 w 38"/>
                  <a:gd name="T19" fmla="*/ 5 h 10"/>
                  <a:gd name="T20" fmla="*/ 35 w 38"/>
                  <a:gd name="T21" fmla="*/ 3 h 10"/>
                  <a:gd name="T22" fmla="*/ 38 w 38"/>
                  <a:gd name="T23" fmla="*/ 3 h 10"/>
                  <a:gd name="T24" fmla="*/ 38 w 38"/>
                  <a:gd name="T25" fmla="*/ 0 h 10"/>
                  <a:gd name="T26" fmla="*/ 0 w 38"/>
                  <a:gd name="T27" fmla="*/ 0 h 10"/>
                  <a:gd name="T28" fmla="*/ 0 w 38"/>
                  <a:gd name="T29" fmla="*/ 3 h 10"/>
                  <a:gd name="T30" fmla="*/ 27 w 38"/>
                  <a:gd name="T31" fmla="*/ 3 h 10"/>
                  <a:gd name="T32" fmla="*/ 31 w 38"/>
                  <a:gd name="T33" fmla="*/ 2 h 10"/>
                  <a:gd name="T34" fmla="*/ 34 w 38"/>
                  <a:gd name="T35" fmla="*/ 3 h 10"/>
                  <a:gd name="T36" fmla="*/ 34 w 38"/>
                  <a:gd name="T37" fmla="*/ 5 h 10"/>
                  <a:gd name="T38" fmla="*/ 31 w 38"/>
                  <a:gd name="T39" fmla="*/ 9 h 10"/>
                  <a:gd name="T40" fmla="*/ 27 w 38"/>
                  <a:gd name="T41" fmla="*/ 5 h 10"/>
                  <a:gd name="T42" fmla="*/ 27 w 38"/>
                  <a:gd name="T43" fmla="*/ 3 h 10"/>
                  <a:gd name="T44" fmla="*/ 6 w 38"/>
                  <a:gd name="T45" fmla="*/ 3 h 10"/>
                  <a:gd name="T46" fmla="*/ 9 w 38"/>
                  <a:gd name="T47" fmla="*/ 2 h 10"/>
                  <a:gd name="T48" fmla="*/ 13 w 38"/>
                  <a:gd name="T49" fmla="*/ 3 h 10"/>
                  <a:gd name="T50" fmla="*/ 13 w 38"/>
                  <a:gd name="T51" fmla="*/ 5 h 10"/>
                  <a:gd name="T52" fmla="*/ 9 w 38"/>
                  <a:gd name="T53" fmla="*/ 9 h 10"/>
                  <a:gd name="T54" fmla="*/ 6 w 38"/>
                  <a:gd name="T55" fmla="*/ 5 h 10"/>
                  <a:gd name="T56" fmla="*/ 6 w 38"/>
                  <a:gd name="T5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" h="10">
                    <a:moveTo>
                      <a:pt x="0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8"/>
                      <a:pt x="7" y="10"/>
                      <a:pt x="9" y="10"/>
                    </a:cubicBezTo>
                    <a:cubicBezTo>
                      <a:pt x="12" y="10"/>
                      <a:pt x="14" y="8"/>
                      <a:pt x="14" y="5"/>
                    </a:cubicBezTo>
                    <a:cubicBezTo>
                      <a:pt x="14" y="5"/>
                      <a:pt x="14" y="4"/>
                      <a:pt x="14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4"/>
                      <a:pt x="26" y="5"/>
                      <a:pt x="26" y="5"/>
                    </a:cubicBezTo>
                    <a:cubicBezTo>
                      <a:pt x="26" y="8"/>
                      <a:pt x="28" y="10"/>
                      <a:pt x="31" y="10"/>
                    </a:cubicBezTo>
                    <a:cubicBezTo>
                      <a:pt x="33" y="10"/>
                      <a:pt x="36" y="8"/>
                      <a:pt x="36" y="5"/>
                    </a:cubicBezTo>
                    <a:cubicBezTo>
                      <a:pt x="36" y="5"/>
                      <a:pt x="35" y="4"/>
                      <a:pt x="35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  <a:moveTo>
                      <a:pt x="27" y="3"/>
                    </a:moveTo>
                    <a:cubicBezTo>
                      <a:pt x="28" y="2"/>
                      <a:pt x="29" y="2"/>
                      <a:pt x="31" y="2"/>
                    </a:cubicBezTo>
                    <a:cubicBezTo>
                      <a:pt x="32" y="2"/>
                      <a:pt x="33" y="2"/>
                      <a:pt x="34" y="3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7"/>
                      <a:pt x="33" y="9"/>
                      <a:pt x="31" y="9"/>
                    </a:cubicBezTo>
                    <a:cubicBezTo>
                      <a:pt x="29" y="9"/>
                      <a:pt x="27" y="7"/>
                      <a:pt x="27" y="5"/>
                    </a:cubicBezTo>
                    <a:cubicBezTo>
                      <a:pt x="27" y="5"/>
                      <a:pt x="27" y="4"/>
                      <a:pt x="27" y="3"/>
                    </a:cubicBezTo>
                    <a:close/>
                    <a:moveTo>
                      <a:pt x="6" y="3"/>
                    </a:moveTo>
                    <a:cubicBezTo>
                      <a:pt x="7" y="2"/>
                      <a:pt x="8" y="2"/>
                      <a:pt x="9" y="2"/>
                    </a:cubicBezTo>
                    <a:cubicBezTo>
                      <a:pt x="11" y="2"/>
                      <a:pt x="12" y="2"/>
                      <a:pt x="13" y="3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7"/>
                      <a:pt x="11" y="9"/>
                      <a:pt x="9" y="9"/>
                    </a:cubicBezTo>
                    <a:cubicBezTo>
                      <a:pt x="7" y="9"/>
                      <a:pt x="6" y="7"/>
                      <a:pt x="6" y="5"/>
                    </a:cubicBezTo>
                    <a:cubicBezTo>
                      <a:pt x="6" y="5"/>
                      <a:pt x="6" y="4"/>
                      <a:pt x="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151"/>
              <p:cNvSpPr>
                <a:spLocks/>
              </p:cNvSpPr>
              <p:nvPr/>
            </p:nvSpPr>
            <p:spPr bwMode="auto">
              <a:xfrm>
                <a:off x="1907145" y="512339"/>
                <a:ext cx="292100" cy="192087"/>
              </a:xfrm>
              <a:custGeom>
                <a:avLst/>
                <a:gdLst>
                  <a:gd name="T0" fmla="*/ 14 w 184"/>
                  <a:gd name="T1" fmla="*/ 50 h 121"/>
                  <a:gd name="T2" fmla="*/ 85 w 184"/>
                  <a:gd name="T3" fmla="*/ 0 h 121"/>
                  <a:gd name="T4" fmla="*/ 170 w 184"/>
                  <a:gd name="T5" fmla="*/ 43 h 121"/>
                  <a:gd name="T6" fmla="*/ 170 w 184"/>
                  <a:gd name="T7" fmla="*/ 50 h 121"/>
                  <a:gd name="T8" fmla="*/ 184 w 184"/>
                  <a:gd name="T9" fmla="*/ 50 h 121"/>
                  <a:gd name="T10" fmla="*/ 184 w 184"/>
                  <a:gd name="T11" fmla="*/ 121 h 121"/>
                  <a:gd name="T12" fmla="*/ 0 w 184"/>
                  <a:gd name="T13" fmla="*/ 121 h 121"/>
                  <a:gd name="T14" fmla="*/ 0 w 184"/>
                  <a:gd name="T15" fmla="*/ 50 h 121"/>
                  <a:gd name="T16" fmla="*/ 14 w 184"/>
                  <a:gd name="T17" fmla="*/ 5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121">
                    <a:moveTo>
                      <a:pt x="14" y="50"/>
                    </a:moveTo>
                    <a:lnTo>
                      <a:pt x="85" y="0"/>
                    </a:lnTo>
                    <a:lnTo>
                      <a:pt x="170" y="43"/>
                    </a:lnTo>
                    <a:lnTo>
                      <a:pt x="170" y="50"/>
                    </a:lnTo>
                    <a:lnTo>
                      <a:pt x="184" y="50"/>
                    </a:lnTo>
                    <a:lnTo>
                      <a:pt x="184" y="121"/>
                    </a:lnTo>
                    <a:lnTo>
                      <a:pt x="0" y="121"/>
                    </a:lnTo>
                    <a:lnTo>
                      <a:pt x="0" y="50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152"/>
              <p:cNvSpPr>
                <a:spLocks noEditPoints="1"/>
              </p:cNvSpPr>
              <p:nvPr/>
            </p:nvSpPr>
            <p:spPr bwMode="auto">
              <a:xfrm>
                <a:off x="1321358" y="1042564"/>
                <a:ext cx="360363" cy="349250"/>
              </a:xfrm>
              <a:custGeom>
                <a:avLst/>
                <a:gdLst>
                  <a:gd name="T0" fmla="*/ 0 w 32"/>
                  <a:gd name="T1" fmla="*/ 16 h 31"/>
                  <a:gd name="T2" fmla="*/ 32 w 32"/>
                  <a:gd name="T3" fmla="*/ 16 h 31"/>
                  <a:gd name="T4" fmla="*/ 13 w 32"/>
                  <a:gd name="T5" fmla="*/ 30 h 31"/>
                  <a:gd name="T6" fmla="*/ 15 w 32"/>
                  <a:gd name="T7" fmla="*/ 24 h 31"/>
                  <a:gd name="T8" fmla="*/ 13 w 32"/>
                  <a:gd name="T9" fmla="*/ 30 h 31"/>
                  <a:gd name="T10" fmla="*/ 7 w 32"/>
                  <a:gd name="T11" fmla="*/ 16 h 31"/>
                  <a:gd name="T12" fmla="*/ 3 w 32"/>
                  <a:gd name="T13" fmla="*/ 23 h 31"/>
                  <a:gd name="T14" fmla="*/ 16 w 32"/>
                  <a:gd name="T15" fmla="*/ 7 h 31"/>
                  <a:gd name="T16" fmla="*/ 18 w 32"/>
                  <a:gd name="T17" fmla="*/ 1 h 31"/>
                  <a:gd name="T18" fmla="*/ 16 w 32"/>
                  <a:gd name="T19" fmla="*/ 7 h 31"/>
                  <a:gd name="T20" fmla="*/ 23 w 32"/>
                  <a:gd name="T21" fmla="*/ 15 h 31"/>
                  <a:gd name="T22" fmla="*/ 16 w 32"/>
                  <a:gd name="T23" fmla="*/ 8 h 31"/>
                  <a:gd name="T24" fmla="*/ 15 w 32"/>
                  <a:gd name="T25" fmla="*/ 7 h 31"/>
                  <a:gd name="T26" fmla="*/ 13 w 32"/>
                  <a:gd name="T27" fmla="*/ 1 h 31"/>
                  <a:gd name="T28" fmla="*/ 15 w 32"/>
                  <a:gd name="T29" fmla="*/ 7 h 31"/>
                  <a:gd name="T30" fmla="*/ 15 w 32"/>
                  <a:gd name="T31" fmla="*/ 15 h 31"/>
                  <a:gd name="T32" fmla="*/ 9 w 32"/>
                  <a:gd name="T33" fmla="*/ 8 h 31"/>
                  <a:gd name="T34" fmla="*/ 7 w 32"/>
                  <a:gd name="T35" fmla="*/ 15 h 31"/>
                  <a:gd name="T36" fmla="*/ 3 w 32"/>
                  <a:gd name="T37" fmla="*/ 8 h 31"/>
                  <a:gd name="T38" fmla="*/ 7 w 32"/>
                  <a:gd name="T39" fmla="*/ 15 h 31"/>
                  <a:gd name="T40" fmla="*/ 15 w 32"/>
                  <a:gd name="T41" fmla="*/ 16 h 31"/>
                  <a:gd name="T42" fmla="*/ 9 w 32"/>
                  <a:gd name="T43" fmla="*/ 23 h 31"/>
                  <a:gd name="T44" fmla="*/ 16 w 32"/>
                  <a:gd name="T45" fmla="*/ 24 h 31"/>
                  <a:gd name="T46" fmla="*/ 18 w 32"/>
                  <a:gd name="T47" fmla="*/ 30 h 31"/>
                  <a:gd name="T48" fmla="*/ 16 w 32"/>
                  <a:gd name="T49" fmla="*/ 24 h 31"/>
                  <a:gd name="T50" fmla="*/ 16 w 32"/>
                  <a:gd name="T51" fmla="*/ 16 h 31"/>
                  <a:gd name="T52" fmla="*/ 22 w 32"/>
                  <a:gd name="T53" fmla="*/ 23 h 31"/>
                  <a:gd name="T54" fmla="*/ 24 w 32"/>
                  <a:gd name="T55" fmla="*/ 16 h 31"/>
                  <a:gd name="T56" fmla="*/ 29 w 32"/>
                  <a:gd name="T57" fmla="*/ 23 h 31"/>
                  <a:gd name="T58" fmla="*/ 23 w 32"/>
                  <a:gd name="T59" fmla="*/ 23 h 31"/>
                  <a:gd name="T60" fmla="*/ 24 w 32"/>
                  <a:gd name="T61" fmla="*/ 15 h 31"/>
                  <a:gd name="T62" fmla="*/ 29 w 32"/>
                  <a:gd name="T63" fmla="*/ 8 h 31"/>
                  <a:gd name="T64" fmla="*/ 24 w 32"/>
                  <a:gd name="T65" fmla="*/ 15 h 31"/>
                  <a:gd name="T66" fmla="*/ 23 w 32"/>
                  <a:gd name="T67" fmla="*/ 7 h 31"/>
                  <a:gd name="T68" fmla="*/ 26 w 32"/>
                  <a:gd name="T69" fmla="*/ 5 h 31"/>
                  <a:gd name="T70" fmla="*/ 5 w 32"/>
                  <a:gd name="T71" fmla="*/ 5 h 31"/>
                  <a:gd name="T72" fmla="*/ 9 w 32"/>
                  <a:gd name="T73" fmla="*/ 7 h 31"/>
                  <a:gd name="T74" fmla="*/ 5 w 32"/>
                  <a:gd name="T75" fmla="*/ 5 h 31"/>
                  <a:gd name="T76" fmla="*/ 9 w 32"/>
                  <a:gd name="T77" fmla="*/ 24 h 31"/>
                  <a:gd name="T78" fmla="*/ 5 w 32"/>
                  <a:gd name="T79" fmla="*/ 26 h 31"/>
                  <a:gd name="T80" fmla="*/ 26 w 32"/>
                  <a:gd name="T81" fmla="*/ 26 h 31"/>
                  <a:gd name="T82" fmla="*/ 23 w 32"/>
                  <a:gd name="T83" fmla="*/ 24 h 31"/>
                  <a:gd name="T84" fmla="*/ 26 w 32"/>
                  <a:gd name="T85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" h="31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24" y="31"/>
                      <a:pt x="32" y="24"/>
                      <a:pt x="32" y="16"/>
                    </a:cubicBezTo>
                    <a:cubicBezTo>
                      <a:pt x="32" y="7"/>
                      <a:pt x="24" y="0"/>
                      <a:pt x="16" y="0"/>
                    </a:cubicBezTo>
                    <a:close/>
                    <a:moveTo>
                      <a:pt x="13" y="30"/>
                    </a:moveTo>
                    <a:cubicBezTo>
                      <a:pt x="12" y="28"/>
                      <a:pt x="10" y="26"/>
                      <a:pt x="10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30"/>
                      <a:pt x="14" y="30"/>
                      <a:pt x="13" y="30"/>
                    </a:cubicBezTo>
                    <a:close/>
                    <a:moveTo>
                      <a:pt x="1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7" y="19"/>
                      <a:pt x="8" y="21"/>
                      <a:pt x="8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1"/>
                      <a:pt x="1" y="19"/>
                      <a:pt x="1" y="16"/>
                    </a:cubicBezTo>
                    <a:close/>
                    <a:moveTo>
                      <a:pt x="16" y="7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7" y="1"/>
                      <a:pt x="18" y="1"/>
                      <a:pt x="18" y="1"/>
                    </a:cubicBezTo>
                    <a:cubicBezTo>
                      <a:pt x="20" y="3"/>
                      <a:pt x="21" y="5"/>
                      <a:pt x="22" y="7"/>
                    </a:cubicBezTo>
                    <a:lnTo>
                      <a:pt x="16" y="7"/>
                    </a:lnTo>
                    <a:close/>
                    <a:moveTo>
                      <a:pt x="22" y="8"/>
                    </a:moveTo>
                    <a:cubicBezTo>
                      <a:pt x="23" y="11"/>
                      <a:pt x="23" y="13"/>
                      <a:pt x="23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8"/>
                      <a:pt x="16" y="8"/>
                      <a:pt x="16" y="8"/>
                    </a:cubicBezTo>
                    <a:lnTo>
                      <a:pt x="22" y="8"/>
                    </a:lnTo>
                    <a:close/>
                    <a:moveTo>
                      <a:pt x="15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5"/>
                      <a:pt x="12" y="3"/>
                      <a:pt x="13" y="1"/>
                    </a:cubicBezTo>
                    <a:cubicBezTo>
                      <a:pt x="14" y="1"/>
                      <a:pt x="14" y="1"/>
                      <a:pt x="15" y="1"/>
                    </a:cubicBezTo>
                    <a:lnTo>
                      <a:pt x="15" y="7"/>
                    </a:lnTo>
                    <a:close/>
                    <a:moveTo>
                      <a:pt x="15" y="8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9" y="11"/>
                      <a:pt x="9" y="8"/>
                    </a:cubicBezTo>
                    <a:lnTo>
                      <a:pt x="15" y="8"/>
                    </a:lnTo>
                    <a:close/>
                    <a:moveTo>
                      <a:pt x="7" y="1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1" y="13"/>
                      <a:pt x="2" y="10"/>
                      <a:pt x="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1"/>
                      <a:pt x="7" y="13"/>
                      <a:pt x="7" y="15"/>
                    </a:cubicBezTo>
                    <a:close/>
                    <a:moveTo>
                      <a:pt x="8" y="16"/>
                    </a:move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1"/>
                      <a:pt x="8" y="19"/>
                      <a:pt x="8" y="16"/>
                    </a:cubicBezTo>
                    <a:close/>
                    <a:moveTo>
                      <a:pt x="16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6"/>
                      <a:pt x="20" y="28"/>
                      <a:pt x="18" y="30"/>
                    </a:cubicBezTo>
                    <a:cubicBezTo>
                      <a:pt x="18" y="30"/>
                      <a:pt x="17" y="30"/>
                      <a:pt x="16" y="30"/>
                    </a:cubicBezTo>
                    <a:lnTo>
                      <a:pt x="16" y="24"/>
                    </a:lnTo>
                    <a:close/>
                    <a:moveTo>
                      <a:pt x="16" y="23"/>
                    </a:moveTo>
                    <a:cubicBezTo>
                      <a:pt x="16" y="16"/>
                      <a:pt x="16" y="16"/>
                      <a:pt x="16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9"/>
                      <a:pt x="23" y="21"/>
                      <a:pt x="22" y="23"/>
                    </a:cubicBezTo>
                    <a:lnTo>
                      <a:pt x="16" y="23"/>
                    </a:lnTo>
                    <a:close/>
                    <a:moveTo>
                      <a:pt x="24" y="16"/>
                    </a:move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9"/>
                      <a:pt x="30" y="21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1"/>
                      <a:pt x="24" y="19"/>
                      <a:pt x="24" y="16"/>
                    </a:cubicBezTo>
                    <a:close/>
                    <a:moveTo>
                      <a:pt x="24" y="15"/>
                    </a:moveTo>
                    <a:cubicBezTo>
                      <a:pt x="24" y="13"/>
                      <a:pt x="24" y="11"/>
                      <a:pt x="23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10"/>
                      <a:pt x="30" y="13"/>
                      <a:pt x="30" y="15"/>
                    </a:cubicBezTo>
                    <a:lnTo>
                      <a:pt x="24" y="15"/>
                    </a:lnTo>
                    <a:close/>
                    <a:moveTo>
                      <a:pt x="28" y="7"/>
                    </a:moveTo>
                    <a:cubicBezTo>
                      <a:pt x="23" y="7"/>
                      <a:pt x="23" y="7"/>
                      <a:pt x="23" y="7"/>
                    </a:cubicBezTo>
                    <a:cubicBezTo>
                      <a:pt x="22" y="5"/>
                      <a:pt x="21" y="3"/>
                      <a:pt x="20" y="2"/>
                    </a:cubicBezTo>
                    <a:cubicBezTo>
                      <a:pt x="22" y="2"/>
                      <a:pt x="24" y="4"/>
                      <a:pt x="26" y="5"/>
                    </a:cubicBezTo>
                    <a:cubicBezTo>
                      <a:pt x="27" y="6"/>
                      <a:pt x="27" y="7"/>
                      <a:pt x="28" y="7"/>
                    </a:cubicBezTo>
                    <a:close/>
                    <a:moveTo>
                      <a:pt x="5" y="5"/>
                    </a:moveTo>
                    <a:cubicBezTo>
                      <a:pt x="7" y="4"/>
                      <a:pt x="9" y="2"/>
                      <a:pt x="11" y="2"/>
                    </a:cubicBezTo>
                    <a:cubicBezTo>
                      <a:pt x="10" y="3"/>
                      <a:pt x="9" y="5"/>
                      <a:pt x="9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5" y="6"/>
                      <a:pt x="5" y="5"/>
                    </a:cubicBezTo>
                    <a:close/>
                    <a:moveTo>
                      <a:pt x="4" y="24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9" y="26"/>
                      <a:pt x="10" y="28"/>
                      <a:pt x="11" y="30"/>
                    </a:cubicBezTo>
                    <a:cubicBezTo>
                      <a:pt x="9" y="29"/>
                      <a:pt x="7" y="28"/>
                      <a:pt x="5" y="26"/>
                    </a:cubicBezTo>
                    <a:cubicBezTo>
                      <a:pt x="5" y="25"/>
                      <a:pt x="4" y="25"/>
                      <a:pt x="4" y="24"/>
                    </a:cubicBezTo>
                    <a:close/>
                    <a:moveTo>
                      <a:pt x="26" y="26"/>
                    </a:moveTo>
                    <a:cubicBezTo>
                      <a:pt x="24" y="28"/>
                      <a:pt x="22" y="29"/>
                      <a:pt x="20" y="30"/>
                    </a:cubicBezTo>
                    <a:cubicBezTo>
                      <a:pt x="21" y="28"/>
                      <a:pt x="22" y="26"/>
                      <a:pt x="23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5"/>
                      <a:pt x="27" y="25"/>
                      <a:pt x="26" y="2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153"/>
              <p:cNvSpPr>
                <a:spLocks noEditPoints="1"/>
              </p:cNvSpPr>
              <p:nvPr/>
            </p:nvSpPr>
            <p:spPr bwMode="auto">
              <a:xfrm>
                <a:off x="1467408" y="467889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6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7 w 21"/>
                  <a:gd name="T9" fmla="*/ 38 h 38"/>
                  <a:gd name="T10" fmla="*/ 21 w 21"/>
                  <a:gd name="T11" fmla="*/ 7 h 38"/>
                  <a:gd name="T12" fmla="*/ 5 w 21"/>
                  <a:gd name="T13" fmla="*/ 35 h 38"/>
                  <a:gd name="T14" fmla="*/ 5 w 21"/>
                  <a:gd name="T15" fmla="*/ 32 h 38"/>
                  <a:gd name="T16" fmla="*/ 5 w 21"/>
                  <a:gd name="T17" fmla="*/ 35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9 w 21"/>
                  <a:gd name="T29" fmla="*/ 33 h 38"/>
                  <a:gd name="T30" fmla="*/ 13 w 21"/>
                  <a:gd name="T31" fmla="*/ 33 h 38"/>
                  <a:gd name="T32" fmla="*/ 11 w 21"/>
                  <a:gd name="T33" fmla="*/ 31 h 38"/>
                  <a:gd name="T34" fmla="*/ 11 w 21"/>
                  <a:gd name="T35" fmla="*/ 27 h 38"/>
                  <a:gd name="T36" fmla="*/ 11 w 21"/>
                  <a:gd name="T37" fmla="*/ 31 h 38"/>
                  <a:gd name="T38" fmla="*/ 9 w 21"/>
                  <a:gd name="T39" fmla="*/ 24 h 38"/>
                  <a:gd name="T40" fmla="*/ 13 w 21"/>
                  <a:gd name="T41" fmla="*/ 24 h 38"/>
                  <a:gd name="T42" fmla="*/ 16 w 21"/>
                  <a:gd name="T43" fmla="*/ 35 h 38"/>
                  <a:gd name="T44" fmla="*/ 16 w 21"/>
                  <a:gd name="T45" fmla="*/ 32 h 38"/>
                  <a:gd name="T46" fmla="*/ 16 w 21"/>
                  <a:gd name="T47" fmla="*/ 35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4 w 21"/>
                  <a:gd name="T59" fmla="*/ 19 h 38"/>
                  <a:gd name="T60" fmla="*/ 3 w 21"/>
                  <a:gd name="T61" fmla="*/ 14 h 38"/>
                  <a:gd name="T62" fmla="*/ 8 w 21"/>
                  <a:gd name="T63" fmla="*/ 5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3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7" y="0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0" y="4"/>
                      <a:pt x="19" y="3"/>
                    </a:cubicBezTo>
                    <a:close/>
                    <a:moveTo>
                      <a:pt x="5" y="35"/>
                    </a:moveTo>
                    <a:cubicBezTo>
                      <a:pt x="4" y="35"/>
                      <a:pt x="3" y="35"/>
                      <a:pt x="3" y="33"/>
                    </a:cubicBezTo>
                    <a:cubicBezTo>
                      <a:pt x="3" y="32"/>
                      <a:pt x="4" y="32"/>
                      <a:pt x="5" y="32"/>
                    </a:cubicBezTo>
                    <a:cubicBezTo>
                      <a:pt x="6" y="32"/>
                      <a:pt x="7" y="32"/>
                      <a:pt x="7" y="33"/>
                    </a:cubicBezTo>
                    <a:cubicBezTo>
                      <a:pt x="7" y="35"/>
                      <a:pt x="6" y="35"/>
                      <a:pt x="5" y="35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1" y="35"/>
                    </a:moveTo>
                    <a:cubicBezTo>
                      <a:pt x="10" y="35"/>
                      <a:pt x="9" y="35"/>
                      <a:pt x="9" y="33"/>
                    </a:cubicBezTo>
                    <a:cubicBezTo>
                      <a:pt x="9" y="32"/>
                      <a:pt x="10" y="32"/>
                      <a:pt x="11" y="32"/>
                    </a:cubicBezTo>
                    <a:cubicBezTo>
                      <a:pt x="12" y="32"/>
                      <a:pt x="13" y="32"/>
                      <a:pt x="13" y="33"/>
                    </a:cubicBezTo>
                    <a:cubicBezTo>
                      <a:pt x="13" y="35"/>
                      <a:pt x="12" y="35"/>
                      <a:pt x="11" y="35"/>
                    </a:cubicBezTo>
                    <a:close/>
                    <a:moveTo>
                      <a:pt x="11" y="31"/>
                    </a:moveTo>
                    <a:cubicBezTo>
                      <a:pt x="10" y="31"/>
                      <a:pt x="9" y="30"/>
                      <a:pt x="9" y="29"/>
                    </a:cubicBezTo>
                    <a:cubicBezTo>
                      <a:pt x="9" y="28"/>
                      <a:pt x="10" y="27"/>
                      <a:pt x="11" y="27"/>
                    </a:cubicBezTo>
                    <a:cubicBezTo>
                      <a:pt x="12" y="27"/>
                      <a:pt x="13" y="28"/>
                      <a:pt x="13" y="29"/>
                    </a:cubicBezTo>
                    <a:cubicBezTo>
                      <a:pt x="13" y="30"/>
                      <a:pt x="12" y="31"/>
                      <a:pt x="11" y="31"/>
                    </a:cubicBezTo>
                    <a:close/>
                    <a:moveTo>
                      <a:pt x="11" y="26"/>
                    </a:moveTo>
                    <a:cubicBezTo>
                      <a:pt x="10" y="26"/>
                      <a:pt x="9" y="25"/>
                      <a:pt x="9" y="24"/>
                    </a:cubicBezTo>
                    <a:cubicBezTo>
                      <a:pt x="9" y="23"/>
                      <a:pt x="10" y="22"/>
                      <a:pt x="11" y="22"/>
                    </a:cubicBezTo>
                    <a:cubicBezTo>
                      <a:pt x="12" y="22"/>
                      <a:pt x="13" y="23"/>
                      <a:pt x="13" y="24"/>
                    </a:cubicBezTo>
                    <a:cubicBezTo>
                      <a:pt x="13" y="25"/>
                      <a:pt x="12" y="26"/>
                      <a:pt x="11" y="26"/>
                    </a:cubicBezTo>
                    <a:close/>
                    <a:moveTo>
                      <a:pt x="16" y="35"/>
                    </a:moveTo>
                    <a:cubicBezTo>
                      <a:pt x="15" y="35"/>
                      <a:pt x="14" y="35"/>
                      <a:pt x="14" y="33"/>
                    </a:cubicBezTo>
                    <a:cubicBezTo>
                      <a:pt x="14" y="32"/>
                      <a:pt x="15" y="32"/>
                      <a:pt x="16" y="32"/>
                    </a:cubicBezTo>
                    <a:cubicBezTo>
                      <a:pt x="17" y="32"/>
                      <a:pt x="18" y="32"/>
                      <a:pt x="18" y="33"/>
                    </a:cubicBezTo>
                    <a:cubicBezTo>
                      <a:pt x="18" y="35"/>
                      <a:pt x="17" y="35"/>
                      <a:pt x="16" y="35"/>
                    </a:cubicBezTo>
                    <a:close/>
                    <a:moveTo>
                      <a:pt x="16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8"/>
                      <a:pt x="15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5" y="26"/>
                      <a:pt x="14" y="25"/>
                      <a:pt x="14" y="24"/>
                    </a:cubicBezTo>
                    <a:cubicBezTo>
                      <a:pt x="14" y="23"/>
                      <a:pt x="15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4"/>
                    </a:moveTo>
                    <a:cubicBezTo>
                      <a:pt x="18" y="17"/>
                      <a:pt x="16" y="19"/>
                      <a:pt x="14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5" y="19"/>
                      <a:pt x="3" y="17"/>
                      <a:pt x="3" y="1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7"/>
                      <a:pt x="5" y="5"/>
                      <a:pt x="8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6" y="5"/>
                      <a:pt x="18" y="7"/>
                      <a:pt x="18" y="10"/>
                    </a:cubicBezTo>
                    <a:lnTo>
                      <a:pt x="18" y="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154"/>
              <p:cNvSpPr>
                <a:spLocks/>
              </p:cNvSpPr>
              <p:nvPr/>
            </p:nvSpPr>
            <p:spPr bwMode="auto">
              <a:xfrm>
                <a:off x="1288020" y="602826"/>
                <a:ext cx="157163" cy="203200"/>
              </a:xfrm>
              <a:custGeom>
                <a:avLst/>
                <a:gdLst>
                  <a:gd name="T0" fmla="*/ 6 w 14"/>
                  <a:gd name="T1" fmla="*/ 17 h 18"/>
                  <a:gd name="T2" fmla="*/ 6 w 14"/>
                  <a:gd name="T3" fmla="*/ 17 h 18"/>
                  <a:gd name="T4" fmla="*/ 8 w 14"/>
                  <a:gd name="T5" fmla="*/ 16 h 18"/>
                  <a:gd name="T6" fmla="*/ 12 w 14"/>
                  <a:gd name="T7" fmla="*/ 12 h 18"/>
                  <a:gd name="T8" fmla="*/ 13 w 14"/>
                  <a:gd name="T9" fmla="*/ 11 h 18"/>
                  <a:gd name="T10" fmla="*/ 14 w 14"/>
                  <a:gd name="T11" fmla="*/ 9 h 18"/>
                  <a:gd name="T12" fmla="*/ 13 w 14"/>
                  <a:gd name="T13" fmla="*/ 7 h 18"/>
                  <a:gd name="T14" fmla="*/ 12 w 14"/>
                  <a:gd name="T15" fmla="*/ 7 h 18"/>
                  <a:gd name="T16" fmla="*/ 12 w 14"/>
                  <a:gd name="T17" fmla="*/ 6 h 18"/>
                  <a:gd name="T18" fmla="*/ 12 w 14"/>
                  <a:gd name="T19" fmla="*/ 6 h 18"/>
                  <a:gd name="T20" fmla="*/ 12 w 14"/>
                  <a:gd name="T21" fmla="*/ 6 h 18"/>
                  <a:gd name="T22" fmla="*/ 9 w 14"/>
                  <a:gd name="T23" fmla="*/ 3 h 18"/>
                  <a:gd name="T24" fmla="*/ 9 w 14"/>
                  <a:gd name="T25" fmla="*/ 3 h 18"/>
                  <a:gd name="T26" fmla="*/ 9 w 14"/>
                  <a:gd name="T27" fmla="*/ 3 h 18"/>
                  <a:gd name="T28" fmla="*/ 8 w 14"/>
                  <a:gd name="T29" fmla="*/ 2 h 18"/>
                  <a:gd name="T30" fmla="*/ 7 w 14"/>
                  <a:gd name="T31" fmla="*/ 1 h 18"/>
                  <a:gd name="T32" fmla="*/ 7 w 14"/>
                  <a:gd name="T33" fmla="*/ 1 h 18"/>
                  <a:gd name="T34" fmla="*/ 6 w 14"/>
                  <a:gd name="T35" fmla="*/ 1 h 18"/>
                  <a:gd name="T36" fmla="*/ 6 w 14"/>
                  <a:gd name="T37" fmla="*/ 1 h 18"/>
                  <a:gd name="T38" fmla="*/ 5 w 14"/>
                  <a:gd name="T39" fmla="*/ 0 h 18"/>
                  <a:gd name="T40" fmla="*/ 5 w 14"/>
                  <a:gd name="T41" fmla="*/ 1 h 18"/>
                  <a:gd name="T42" fmla="*/ 5 w 14"/>
                  <a:gd name="T43" fmla="*/ 1 h 18"/>
                  <a:gd name="T44" fmla="*/ 4 w 14"/>
                  <a:gd name="T45" fmla="*/ 1 h 18"/>
                  <a:gd name="T46" fmla="*/ 4 w 14"/>
                  <a:gd name="T47" fmla="*/ 3 h 18"/>
                  <a:gd name="T48" fmla="*/ 4 w 14"/>
                  <a:gd name="T49" fmla="*/ 5 h 18"/>
                  <a:gd name="T50" fmla="*/ 4 w 14"/>
                  <a:gd name="T51" fmla="*/ 5 h 18"/>
                  <a:gd name="T52" fmla="*/ 4 w 14"/>
                  <a:gd name="T53" fmla="*/ 5 h 18"/>
                  <a:gd name="T54" fmla="*/ 3 w 14"/>
                  <a:gd name="T55" fmla="*/ 5 h 18"/>
                  <a:gd name="T56" fmla="*/ 3 w 14"/>
                  <a:gd name="T57" fmla="*/ 5 h 18"/>
                  <a:gd name="T58" fmla="*/ 3 w 14"/>
                  <a:gd name="T59" fmla="*/ 5 h 18"/>
                  <a:gd name="T60" fmla="*/ 1 w 14"/>
                  <a:gd name="T61" fmla="*/ 5 h 18"/>
                  <a:gd name="T62" fmla="*/ 0 w 14"/>
                  <a:gd name="T63" fmla="*/ 7 h 18"/>
                  <a:gd name="T64" fmla="*/ 0 w 14"/>
                  <a:gd name="T65" fmla="*/ 8 h 18"/>
                  <a:gd name="T66" fmla="*/ 0 w 14"/>
                  <a:gd name="T67" fmla="*/ 9 h 18"/>
                  <a:gd name="T68" fmla="*/ 0 w 14"/>
                  <a:gd name="T69" fmla="*/ 9 h 18"/>
                  <a:gd name="T70" fmla="*/ 0 w 14"/>
                  <a:gd name="T71" fmla="*/ 12 h 18"/>
                  <a:gd name="T72" fmla="*/ 1 w 14"/>
                  <a:gd name="T73" fmla="*/ 13 h 18"/>
                  <a:gd name="T74" fmla="*/ 3 w 14"/>
                  <a:gd name="T75" fmla="*/ 13 h 18"/>
                  <a:gd name="T76" fmla="*/ 4 w 14"/>
                  <a:gd name="T77" fmla="*/ 13 h 18"/>
                  <a:gd name="T78" fmla="*/ 4 w 14"/>
                  <a:gd name="T79" fmla="*/ 13 h 18"/>
                  <a:gd name="T80" fmla="*/ 4 w 14"/>
                  <a:gd name="T81" fmla="*/ 13 h 18"/>
                  <a:gd name="T82" fmla="*/ 4 w 14"/>
                  <a:gd name="T83" fmla="*/ 13 h 18"/>
                  <a:gd name="T84" fmla="*/ 4 w 14"/>
                  <a:gd name="T85" fmla="*/ 13 h 18"/>
                  <a:gd name="T86" fmla="*/ 4 w 14"/>
                  <a:gd name="T87" fmla="*/ 13 h 18"/>
                  <a:gd name="T88" fmla="*/ 4 w 14"/>
                  <a:gd name="T89" fmla="*/ 13 h 18"/>
                  <a:gd name="T90" fmla="*/ 4 w 14"/>
                  <a:gd name="T91" fmla="*/ 13 h 18"/>
                  <a:gd name="T92" fmla="*/ 4 w 14"/>
                  <a:gd name="T93" fmla="*/ 16 h 18"/>
                  <a:gd name="T94" fmla="*/ 5 w 14"/>
                  <a:gd name="T95" fmla="*/ 18 h 18"/>
                  <a:gd name="T96" fmla="*/ 6 w 14"/>
                  <a:gd name="T97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" h="18">
                    <a:moveTo>
                      <a:pt x="6" y="17"/>
                    </a:moveTo>
                    <a:cubicBezTo>
                      <a:pt x="6" y="17"/>
                      <a:pt x="6" y="17"/>
                      <a:pt x="6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5"/>
                      <a:pt x="11" y="13"/>
                      <a:pt x="12" y="12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4" y="9"/>
                      <a:pt x="14" y="8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6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3"/>
                      <a:pt x="1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8"/>
                      <a:pt x="6" y="18"/>
                      <a:pt x="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155"/>
              <p:cNvSpPr>
                <a:spLocks/>
              </p:cNvSpPr>
              <p:nvPr/>
            </p:nvSpPr>
            <p:spPr bwMode="auto">
              <a:xfrm>
                <a:off x="1288020" y="2193501"/>
                <a:ext cx="100013" cy="280987"/>
              </a:xfrm>
              <a:custGeom>
                <a:avLst/>
                <a:gdLst>
                  <a:gd name="T0" fmla="*/ 8 w 9"/>
                  <a:gd name="T1" fmla="*/ 15 h 25"/>
                  <a:gd name="T2" fmla="*/ 7 w 9"/>
                  <a:gd name="T3" fmla="*/ 14 h 25"/>
                  <a:gd name="T4" fmla="*/ 7 w 9"/>
                  <a:gd name="T5" fmla="*/ 8 h 25"/>
                  <a:gd name="T6" fmla="*/ 7 w 9"/>
                  <a:gd name="T7" fmla="*/ 7 h 25"/>
                  <a:gd name="T8" fmla="*/ 4 w 9"/>
                  <a:gd name="T9" fmla="*/ 0 h 25"/>
                  <a:gd name="T10" fmla="*/ 2 w 9"/>
                  <a:gd name="T11" fmla="*/ 7 h 25"/>
                  <a:gd name="T12" fmla="*/ 2 w 9"/>
                  <a:gd name="T13" fmla="*/ 8 h 25"/>
                  <a:gd name="T14" fmla="*/ 1 w 9"/>
                  <a:gd name="T15" fmla="*/ 14 h 25"/>
                  <a:gd name="T16" fmla="*/ 0 w 9"/>
                  <a:gd name="T17" fmla="*/ 15 h 25"/>
                  <a:gd name="T18" fmla="*/ 0 w 9"/>
                  <a:gd name="T19" fmla="*/ 17 h 25"/>
                  <a:gd name="T20" fmla="*/ 0 w 9"/>
                  <a:gd name="T21" fmla="*/ 18 h 25"/>
                  <a:gd name="T22" fmla="*/ 1 w 9"/>
                  <a:gd name="T23" fmla="*/ 19 h 25"/>
                  <a:gd name="T24" fmla="*/ 2 w 9"/>
                  <a:gd name="T25" fmla="*/ 22 h 25"/>
                  <a:gd name="T26" fmla="*/ 4 w 9"/>
                  <a:gd name="T27" fmla="*/ 25 h 25"/>
                  <a:gd name="T28" fmla="*/ 7 w 9"/>
                  <a:gd name="T29" fmla="*/ 22 h 25"/>
                  <a:gd name="T30" fmla="*/ 7 w 9"/>
                  <a:gd name="T31" fmla="*/ 19 h 25"/>
                  <a:gd name="T32" fmla="*/ 8 w 9"/>
                  <a:gd name="T33" fmla="*/ 19 h 25"/>
                  <a:gd name="T34" fmla="*/ 9 w 9"/>
                  <a:gd name="T35" fmla="*/ 17 h 25"/>
                  <a:gd name="T36" fmla="*/ 8 w 9"/>
                  <a:gd name="T37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15"/>
                    </a:moveTo>
                    <a:cubicBezTo>
                      <a:pt x="8" y="15"/>
                      <a:pt x="8" y="14"/>
                      <a:pt x="7" y="14"/>
                    </a:cubicBezTo>
                    <a:cubicBezTo>
                      <a:pt x="7" y="14"/>
                      <a:pt x="7" y="11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6" y="0"/>
                      <a:pt x="4" y="0"/>
                    </a:cubicBezTo>
                    <a:cubicBezTo>
                      <a:pt x="3" y="0"/>
                      <a:pt x="2" y="3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11"/>
                      <a:pt x="2" y="14"/>
                      <a:pt x="1" y="14"/>
                    </a:cubicBezTo>
                    <a:cubicBezTo>
                      <a:pt x="1" y="14"/>
                      <a:pt x="1" y="15"/>
                      <a:pt x="0" y="15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0" y="19"/>
                      <a:pt x="1" y="19"/>
                      <a:pt x="1" y="19"/>
                    </a:cubicBezTo>
                    <a:cubicBezTo>
                      <a:pt x="2" y="19"/>
                      <a:pt x="2" y="20"/>
                      <a:pt x="2" y="22"/>
                    </a:cubicBezTo>
                    <a:cubicBezTo>
                      <a:pt x="2" y="24"/>
                      <a:pt x="3" y="25"/>
                      <a:pt x="4" y="25"/>
                    </a:cubicBezTo>
                    <a:cubicBezTo>
                      <a:pt x="6" y="25"/>
                      <a:pt x="7" y="24"/>
                      <a:pt x="7" y="22"/>
                    </a:cubicBezTo>
                    <a:cubicBezTo>
                      <a:pt x="7" y="20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9"/>
                      <a:pt x="9" y="17"/>
                      <a:pt x="9" y="17"/>
                    </a:cubicBezTo>
                    <a:cubicBezTo>
                      <a:pt x="9" y="16"/>
                      <a:pt x="9" y="15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19" name="Freeform 156"/>
              <p:cNvSpPr>
                <a:spLocks/>
              </p:cNvSpPr>
              <p:nvPr/>
            </p:nvSpPr>
            <p:spPr bwMode="auto">
              <a:xfrm>
                <a:off x="1388033" y="2193501"/>
                <a:ext cx="101600" cy="280987"/>
              </a:xfrm>
              <a:custGeom>
                <a:avLst/>
                <a:gdLst>
                  <a:gd name="T0" fmla="*/ 9 w 9"/>
                  <a:gd name="T1" fmla="*/ 6 h 25"/>
                  <a:gd name="T2" fmla="*/ 8 w 9"/>
                  <a:gd name="T3" fmla="*/ 6 h 25"/>
                  <a:gd name="T4" fmla="*/ 7 w 9"/>
                  <a:gd name="T5" fmla="*/ 3 h 25"/>
                  <a:gd name="T6" fmla="*/ 5 w 9"/>
                  <a:gd name="T7" fmla="*/ 0 h 25"/>
                  <a:gd name="T8" fmla="*/ 3 w 9"/>
                  <a:gd name="T9" fmla="*/ 3 h 25"/>
                  <a:gd name="T10" fmla="*/ 2 w 9"/>
                  <a:gd name="T11" fmla="*/ 6 h 25"/>
                  <a:gd name="T12" fmla="*/ 1 w 9"/>
                  <a:gd name="T13" fmla="*/ 6 h 25"/>
                  <a:gd name="T14" fmla="*/ 0 w 9"/>
                  <a:gd name="T15" fmla="*/ 8 h 25"/>
                  <a:gd name="T16" fmla="*/ 1 w 9"/>
                  <a:gd name="T17" fmla="*/ 10 h 25"/>
                  <a:gd name="T18" fmla="*/ 2 w 9"/>
                  <a:gd name="T19" fmla="*/ 11 h 25"/>
                  <a:gd name="T20" fmla="*/ 3 w 9"/>
                  <a:gd name="T21" fmla="*/ 17 h 25"/>
                  <a:gd name="T22" fmla="*/ 3 w 9"/>
                  <a:gd name="T23" fmla="*/ 19 h 25"/>
                  <a:gd name="T24" fmla="*/ 5 w 9"/>
                  <a:gd name="T25" fmla="*/ 25 h 25"/>
                  <a:gd name="T26" fmla="*/ 7 w 9"/>
                  <a:gd name="T27" fmla="*/ 19 h 25"/>
                  <a:gd name="T28" fmla="*/ 7 w 9"/>
                  <a:gd name="T29" fmla="*/ 17 h 25"/>
                  <a:gd name="T30" fmla="*/ 8 w 9"/>
                  <a:gd name="T31" fmla="*/ 11 h 25"/>
                  <a:gd name="T32" fmla="*/ 9 w 9"/>
                  <a:gd name="T33" fmla="*/ 10 h 25"/>
                  <a:gd name="T34" fmla="*/ 9 w 9"/>
                  <a:gd name="T35" fmla="*/ 8 h 25"/>
                  <a:gd name="T36" fmla="*/ 9 w 9"/>
                  <a:gd name="T3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9" y="6"/>
                    </a:move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7" y="5"/>
                      <a:pt x="7" y="3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3" y="1"/>
                      <a:pt x="3" y="3"/>
                    </a:cubicBezTo>
                    <a:cubicBezTo>
                      <a:pt x="3" y="5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8"/>
                      <a:pt x="0" y="8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" y="10"/>
                      <a:pt x="2" y="11"/>
                      <a:pt x="2" y="11"/>
                    </a:cubicBezTo>
                    <a:cubicBezTo>
                      <a:pt x="2" y="11"/>
                      <a:pt x="3" y="14"/>
                      <a:pt x="3" y="17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2"/>
                      <a:pt x="4" y="25"/>
                      <a:pt x="5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4"/>
                      <a:pt x="8" y="11"/>
                      <a:pt x="8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ubicBezTo>
                      <a:pt x="9" y="8"/>
                      <a:pt x="9" y="6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0" name="Freeform 157"/>
              <p:cNvSpPr>
                <a:spLocks/>
              </p:cNvSpPr>
              <p:nvPr/>
            </p:nvSpPr>
            <p:spPr bwMode="auto">
              <a:xfrm>
                <a:off x="1500745" y="2193501"/>
                <a:ext cx="101600" cy="280987"/>
              </a:xfrm>
              <a:custGeom>
                <a:avLst/>
                <a:gdLst>
                  <a:gd name="T0" fmla="*/ 9 w 9"/>
                  <a:gd name="T1" fmla="*/ 12 h 25"/>
                  <a:gd name="T2" fmla="*/ 8 w 9"/>
                  <a:gd name="T3" fmla="*/ 12 h 25"/>
                  <a:gd name="T4" fmla="*/ 7 w 9"/>
                  <a:gd name="T5" fmla="*/ 6 h 25"/>
                  <a:gd name="T6" fmla="*/ 5 w 9"/>
                  <a:gd name="T7" fmla="*/ 0 h 25"/>
                  <a:gd name="T8" fmla="*/ 2 w 9"/>
                  <a:gd name="T9" fmla="*/ 6 h 25"/>
                  <a:gd name="T10" fmla="*/ 2 w 9"/>
                  <a:gd name="T11" fmla="*/ 12 h 25"/>
                  <a:gd name="T12" fmla="*/ 1 w 9"/>
                  <a:gd name="T13" fmla="*/ 12 h 25"/>
                  <a:gd name="T14" fmla="*/ 0 w 9"/>
                  <a:gd name="T15" fmla="*/ 14 h 25"/>
                  <a:gd name="T16" fmla="*/ 0 w 9"/>
                  <a:gd name="T17" fmla="*/ 15 h 25"/>
                  <a:gd name="T18" fmla="*/ 2 w 9"/>
                  <a:gd name="T19" fmla="*/ 16 h 25"/>
                  <a:gd name="T20" fmla="*/ 2 w 9"/>
                  <a:gd name="T21" fmla="*/ 21 h 25"/>
                  <a:gd name="T22" fmla="*/ 5 w 9"/>
                  <a:gd name="T23" fmla="*/ 25 h 25"/>
                  <a:gd name="T24" fmla="*/ 7 w 9"/>
                  <a:gd name="T25" fmla="*/ 21 h 25"/>
                  <a:gd name="T26" fmla="*/ 8 w 9"/>
                  <a:gd name="T27" fmla="*/ 16 h 25"/>
                  <a:gd name="T28" fmla="*/ 9 w 9"/>
                  <a:gd name="T29" fmla="*/ 16 h 25"/>
                  <a:gd name="T30" fmla="*/ 9 w 9"/>
                  <a:gd name="T31" fmla="*/ 14 h 25"/>
                  <a:gd name="T32" fmla="*/ 9 w 9"/>
                  <a:gd name="T3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25">
                    <a:moveTo>
                      <a:pt x="9" y="12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2"/>
                      <a:pt x="7" y="9"/>
                      <a:pt x="7" y="6"/>
                    </a:cubicBezTo>
                    <a:cubicBezTo>
                      <a:pt x="7" y="3"/>
                      <a:pt x="6" y="0"/>
                      <a:pt x="5" y="0"/>
                    </a:cubicBezTo>
                    <a:cubicBezTo>
                      <a:pt x="3" y="0"/>
                      <a:pt x="2" y="3"/>
                      <a:pt x="2" y="6"/>
                    </a:cubicBezTo>
                    <a:cubicBezTo>
                      <a:pt x="2" y="9"/>
                      <a:pt x="2" y="12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6"/>
                      <a:pt x="1" y="16"/>
                      <a:pt x="2" y="16"/>
                    </a:cubicBezTo>
                    <a:cubicBezTo>
                      <a:pt x="2" y="16"/>
                      <a:pt x="2" y="18"/>
                      <a:pt x="2" y="21"/>
                    </a:cubicBezTo>
                    <a:cubicBezTo>
                      <a:pt x="2" y="23"/>
                      <a:pt x="3" y="25"/>
                      <a:pt x="5" y="25"/>
                    </a:cubicBezTo>
                    <a:cubicBezTo>
                      <a:pt x="6" y="25"/>
                      <a:pt x="7" y="23"/>
                      <a:pt x="7" y="21"/>
                    </a:cubicBezTo>
                    <a:cubicBezTo>
                      <a:pt x="7" y="18"/>
                      <a:pt x="7" y="16"/>
                      <a:pt x="8" y="16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9" y="16"/>
                      <a:pt x="9" y="14"/>
                      <a:pt x="9" y="14"/>
                    </a:cubicBezTo>
                    <a:cubicBezTo>
                      <a:pt x="9" y="13"/>
                      <a:pt x="9" y="12"/>
                      <a:pt x="9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1" name="Freeform 158"/>
              <p:cNvSpPr>
                <a:spLocks/>
              </p:cNvSpPr>
              <p:nvPr/>
            </p:nvSpPr>
            <p:spPr bwMode="auto">
              <a:xfrm>
                <a:off x="1613458" y="2193501"/>
                <a:ext cx="101600" cy="280987"/>
              </a:xfrm>
              <a:custGeom>
                <a:avLst/>
                <a:gdLst>
                  <a:gd name="T0" fmla="*/ 8 w 9"/>
                  <a:gd name="T1" fmla="*/ 7 h 25"/>
                  <a:gd name="T2" fmla="*/ 7 w 9"/>
                  <a:gd name="T3" fmla="*/ 7 h 25"/>
                  <a:gd name="T4" fmla="*/ 7 w 9"/>
                  <a:gd name="T5" fmla="*/ 3 h 25"/>
                  <a:gd name="T6" fmla="*/ 4 w 9"/>
                  <a:gd name="T7" fmla="*/ 0 h 25"/>
                  <a:gd name="T8" fmla="*/ 2 w 9"/>
                  <a:gd name="T9" fmla="*/ 3 h 25"/>
                  <a:gd name="T10" fmla="*/ 1 w 9"/>
                  <a:gd name="T11" fmla="*/ 7 h 25"/>
                  <a:gd name="T12" fmla="*/ 0 w 9"/>
                  <a:gd name="T13" fmla="*/ 7 h 25"/>
                  <a:gd name="T14" fmla="*/ 0 w 9"/>
                  <a:gd name="T15" fmla="*/ 9 h 25"/>
                  <a:gd name="T16" fmla="*/ 0 w 9"/>
                  <a:gd name="T17" fmla="*/ 10 h 25"/>
                  <a:gd name="T18" fmla="*/ 1 w 9"/>
                  <a:gd name="T19" fmla="*/ 11 h 25"/>
                  <a:gd name="T20" fmla="*/ 2 w 9"/>
                  <a:gd name="T21" fmla="*/ 18 h 25"/>
                  <a:gd name="T22" fmla="*/ 2 w 9"/>
                  <a:gd name="T23" fmla="*/ 19 h 25"/>
                  <a:gd name="T24" fmla="*/ 4 w 9"/>
                  <a:gd name="T25" fmla="*/ 25 h 25"/>
                  <a:gd name="T26" fmla="*/ 7 w 9"/>
                  <a:gd name="T27" fmla="*/ 19 h 25"/>
                  <a:gd name="T28" fmla="*/ 7 w 9"/>
                  <a:gd name="T29" fmla="*/ 18 h 25"/>
                  <a:gd name="T30" fmla="*/ 7 w 9"/>
                  <a:gd name="T31" fmla="*/ 11 h 25"/>
                  <a:gd name="T32" fmla="*/ 8 w 9"/>
                  <a:gd name="T33" fmla="*/ 11 h 25"/>
                  <a:gd name="T34" fmla="*/ 9 w 9"/>
                  <a:gd name="T35" fmla="*/ 9 h 25"/>
                  <a:gd name="T36" fmla="*/ 8 w 9"/>
                  <a:gd name="T37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7"/>
                    </a:moveTo>
                    <a:cubicBezTo>
                      <a:pt x="8" y="7"/>
                      <a:pt x="8" y="7"/>
                      <a:pt x="7" y="7"/>
                    </a:cubicBezTo>
                    <a:cubicBezTo>
                      <a:pt x="7" y="7"/>
                      <a:pt x="7" y="5"/>
                      <a:pt x="7" y="3"/>
                    </a:cubicBezTo>
                    <a:cubicBezTo>
                      <a:pt x="7" y="1"/>
                      <a:pt x="6" y="0"/>
                      <a:pt x="4" y="0"/>
                    </a:cubicBezTo>
                    <a:cubicBezTo>
                      <a:pt x="3" y="0"/>
                      <a:pt x="2" y="1"/>
                      <a:pt x="2" y="3"/>
                    </a:cubicBezTo>
                    <a:cubicBezTo>
                      <a:pt x="2" y="5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2" y="11"/>
                      <a:pt x="2" y="14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3" y="25"/>
                      <a:pt x="4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4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9"/>
                      <a:pt x="9" y="9"/>
                    </a:cubicBezTo>
                    <a:cubicBezTo>
                      <a:pt x="9" y="8"/>
                      <a:pt x="9" y="7"/>
                      <a:pt x="8" y="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159"/>
              <p:cNvSpPr>
                <a:spLocks noEditPoints="1"/>
              </p:cNvSpPr>
              <p:nvPr/>
            </p:nvSpPr>
            <p:spPr bwMode="auto">
              <a:xfrm>
                <a:off x="1321358" y="2722139"/>
                <a:ext cx="360363" cy="373062"/>
              </a:xfrm>
              <a:custGeom>
                <a:avLst/>
                <a:gdLst>
                  <a:gd name="T0" fmla="*/ 16 w 32"/>
                  <a:gd name="T1" fmla="*/ 0 h 33"/>
                  <a:gd name="T2" fmla="*/ 0 w 32"/>
                  <a:gd name="T3" fmla="*/ 16 h 33"/>
                  <a:gd name="T4" fmla="*/ 16 w 32"/>
                  <a:gd name="T5" fmla="*/ 33 h 33"/>
                  <a:gd name="T6" fmla="*/ 32 w 32"/>
                  <a:gd name="T7" fmla="*/ 16 h 33"/>
                  <a:gd name="T8" fmla="*/ 16 w 32"/>
                  <a:gd name="T9" fmla="*/ 0 h 33"/>
                  <a:gd name="T10" fmla="*/ 16 w 32"/>
                  <a:gd name="T11" fmla="*/ 23 h 33"/>
                  <a:gd name="T12" fmla="*/ 9 w 32"/>
                  <a:gd name="T13" fmla="*/ 16 h 33"/>
                  <a:gd name="T14" fmla="*/ 16 w 32"/>
                  <a:gd name="T15" fmla="*/ 9 h 33"/>
                  <a:gd name="T16" fmla="*/ 23 w 32"/>
                  <a:gd name="T17" fmla="*/ 16 h 33"/>
                  <a:gd name="T18" fmla="*/ 16 w 32"/>
                  <a:gd name="T19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3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3"/>
                      <a:pt x="16" y="33"/>
                    </a:cubicBezTo>
                    <a:cubicBezTo>
                      <a:pt x="25" y="33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2"/>
                      <a:pt x="12" y="9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Freeform 160"/>
              <p:cNvSpPr>
                <a:spLocks noEditPoints="1"/>
              </p:cNvSpPr>
              <p:nvPr/>
            </p:nvSpPr>
            <p:spPr bwMode="auto">
              <a:xfrm>
                <a:off x="1422958" y="2834851"/>
                <a:ext cx="146050" cy="147637"/>
              </a:xfrm>
              <a:custGeom>
                <a:avLst/>
                <a:gdLst>
                  <a:gd name="T0" fmla="*/ 7 w 13"/>
                  <a:gd name="T1" fmla="*/ 0 h 13"/>
                  <a:gd name="T2" fmla="*/ 0 w 13"/>
                  <a:gd name="T3" fmla="*/ 6 h 13"/>
                  <a:gd name="T4" fmla="*/ 7 w 13"/>
                  <a:gd name="T5" fmla="*/ 13 h 13"/>
                  <a:gd name="T6" fmla="*/ 13 w 13"/>
                  <a:gd name="T7" fmla="*/ 6 h 13"/>
                  <a:gd name="T8" fmla="*/ 7 w 13"/>
                  <a:gd name="T9" fmla="*/ 0 h 13"/>
                  <a:gd name="T10" fmla="*/ 7 w 13"/>
                  <a:gd name="T11" fmla="*/ 10 h 13"/>
                  <a:gd name="T12" fmla="*/ 3 w 13"/>
                  <a:gd name="T13" fmla="*/ 6 h 13"/>
                  <a:gd name="T14" fmla="*/ 7 w 13"/>
                  <a:gd name="T15" fmla="*/ 2 h 13"/>
                  <a:gd name="T16" fmla="*/ 11 w 13"/>
                  <a:gd name="T17" fmla="*/ 6 h 13"/>
                  <a:gd name="T18" fmla="*/ 11 w 13"/>
                  <a:gd name="T19" fmla="*/ 6 h 13"/>
                  <a:gd name="T20" fmla="*/ 7 w 13"/>
                  <a:gd name="T2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3">
                    <a:moveTo>
                      <a:pt x="7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7" y="13"/>
                    </a:cubicBezTo>
                    <a:cubicBezTo>
                      <a:pt x="10" y="13"/>
                      <a:pt x="13" y="10"/>
                      <a:pt x="13" y="6"/>
                    </a:cubicBezTo>
                    <a:cubicBezTo>
                      <a:pt x="13" y="3"/>
                      <a:pt x="10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3" y="9"/>
                      <a:pt x="3" y="6"/>
                    </a:cubicBezTo>
                    <a:cubicBezTo>
                      <a:pt x="3" y="4"/>
                      <a:pt x="5" y="2"/>
                      <a:pt x="7" y="2"/>
                    </a:cubicBezTo>
                    <a:cubicBezTo>
                      <a:pt x="9" y="2"/>
                      <a:pt x="11" y="4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161"/>
              <p:cNvSpPr>
                <a:spLocks/>
              </p:cNvSpPr>
              <p:nvPr/>
            </p:nvSpPr>
            <p:spPr bwMode="auto">
              <a:xfrm>
                <a:off x="1343583" y="3331739"/>
                <a:ext cx="315913" cy="157162"/>
              </a:xfrm>
              <a:custGeom>
                <a:avLst/>
                <a:gdLst>
                  <a:gd name="T0" fmla="*/ 8 w 28"/>
                  <a:gd name="T1" fmla="*/ 14 h 14"/>
                  <a:gd name="T2" fmla="*/ 14 w 28"/>
                  <a:gd name="T3" fmla="*/ 8 h 14"/>
                  <a:gd name="T4" fmla="*/ 20 w 28"/>
                  <a:gd name="T5" fmla="*/ 14 h 14"/>
                  <a:gd name="T6" fmla="*/ 20 w 28"/>
                  <a:gd name="T7" fmla="*/ 14 h 14"/>
                  <a:gd name="T8" fmla="*/ 27 w 28"/>
                  <a:gd name="T9" fmla="*/ 14 h 14"/>
                  <a:gd name="T10" fmla="*/ 28 w 28"/>
                  <a:gd name="T11" fmla="*/ 14 h 14"/>
                  <a:gd name="T12" fmla="*/ 14 w 28"/>
                  <a:gd name="T13" fmla="*/ 0 h 14"/>
                  <a:gd name="T14" fmla="*/ 0 w 28"/>
                  <a:gd name="T15" fmla="*/ 14 h 14"/>
                  <a:gd name="T16" fmla="*/ 0 w 28"/>
                  <a:gd name="T17" fmla="*/ 14 h 14"/>
                  <a:gd name="T18" fmla="*/ 8 w 28"/>
                  <a:gd name="T19" fmla="*/ 14 h 14"/>
                  <a:gd name="T20" fmla="*/ 8 w 28"/>
                  <a:gd name="T2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4">
                    <a:moveTo>
                      <a:pt x="8" y="14"/>
                    </a:moveTo>
                    <a:cubicBezTo>
                      <a:pt x="8" y="10"/>
                      <a:pt x="10" y="8"/>
                      <a:pt x="14" y="8"/>
                    </a:cubicBezTo>
                    <a:cubicBezTo>
                      <a:pt x="17" y="8"/>
                      <a:pt x="20" y="10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8" y="14"/>
                      <a:pt x="28" y="14"/>
                    </a:cubicBezTo>
                    <a:cubicBezTo>
                      <a:pt x="27" y="6"/>
                      <a:pt x="21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162"/>
              <p:cNvSpPr>
                <a:spLocks/>
              </p:cNvSpPr>
              <p:nvPr/>
            </p:nvSpPr>
            <p:spPr bwMode="auto">
              <a:xfrm>
                <a:off x="1434070" y="3422226"/>
                <a:ext cx="123825" cy="66675"/>
              </a:xfrm>
              <a:custGeom>
                <a:avLst/>
                <a:gdLst>
                  <a:gd name="T0" fmla="*/ 2 w 11"/>
                  <a:gd name="T1" fmla="*/ 6 h 6"/>
                  <a:gd name="T2" fmla="*/ 6 w 11"/>
                  <a:gd name="T3" fmla="*/ 2 h 6"/>
                  <a:gd name="T4" fmla="*/ 9 w 11"/>
                  <a:gd name="T5" fmla="*/ 6 h 6"/>
                  <a:gd name="T6" fmla="*/ 9 w 11"/>
                  <a:gd name="T7" fmla="*/ 6 h 6"/>
                  <a:gd name="T8" fmla="*/ 11 w 11"/>
                  <a:gd name="T9" fmla="*/ 6 h 6"/>
                  <a:gd name="T10" fmla="*/ 11 w 11"/>
                  <a:gd name="T11" fmla="*/ 6 h 6"/>
                  <a:gd name="T12" fmla="*/ 6 w 11"/>
                  <a:gd name="T13" fmla="*/ 0 h 6"/>
                  <a:gd name="T14" fmla="*/ 0 w 11"/>
                  <a:gd name="T15" fmla="*/ 6 h 6"/>
                  <a:gd name="T16" fmla="*/ 0 w 11"/>
                  <a:gd name="T17" fmla="*/ 6 h 6"/>
                  <a:gd name="T18" fmla="*/ 3 w 11"/>
                  <a:gd name="T19" fmla="*/ 6 h 6"/>
                  <a:gd name="T20" fmla="*/ 2 w 11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6">
                    <a:moveTo>
                      <a:pt x="2" y="6"/>
                    </a:moveTo>
                    <a:cubicBezTo>
                      <a:pt x="2" y="4"/>
                      <a:pt x="4" y="2"/>
                      <a:pt x="6" y="2"/>
                    </a:cubicBezTo>
                    <a:cubicBezTo>
                      <a:pt x="8" y="2"/>
                      <a:pt x="9" y="4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2"/>
                      <a:pt x="9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163"/>
              <p:cNvSpPr>
                <a:spLocks noEditPoints="1"/>
              </p:cNvSpPr>
              <p:nvPr/>
            </p:nvSpPr>
            <p:spPr bwMode="auto">
              <a:xfrm>
                <a:off x="1321358" y="3501601"/>
                <a:ext cx="360363" cy="303212"/>
              </a:xfrm>
              <a:custGeom>
                <a:avLst/>
                <a:gdLst>
                  <a:gd name="T0" fmla="*/ 31 w 32"/>
                  <a:gd name="T1" fmla="*/ 0 h 27"/>
                  <a:gd name="T2" fmla="*/ 29 w 32"/>
                  <a:gd name="T3" fmla="*/ 0 h 27"/>
                  <a:gd name="T4" fmla="*/ 21 w 32"/>
                  <a:gd name="T5" fmla="*/ 0 h 27"/>
                  <a:gd name="T6" fmla="*/ 21 w 32"/>
                  <a:gd name="T7" fmla="*/ 0 h 27"/>
                  <a:gd name="T8" fmla="*/ 19 w 32"/>
                  <a:gd name="T9" fmla="*/ 0 h 27"/>
                  <a:gd name="T10" fmla="*/ 12 w 32"/>
                  <a:gd name="T11" fmla="*/ 0 h 27"/>
                  <a:gd name="T12" fmla="*/ 10 w 32"/>
                  <a:gd name="T13" fmla="*/ 0 h 27"/>
                  <a:gd name="T14" fmla="*/ 10 w 32"/>
                  <a:gd name="T15" fmla="*/ 0 h 27"/>
                  <a:gd name="T16" fmla="*/ 2 w 32"/>
                  <a:gd name="T17" fmla="*/ 0 h 27"/>
                  <a:gd name="T18" fmla="*/ 1 w 32"/>
                  <a:gd name="T19" fmla="*/ 0 h 27"/>
                  <a:gd name="T20" fmla="*/ 0 w 32"/>
                  <a:gd name="T21" fmla="*/ 1 h 27"/>
                  <a:gd name="T22" fmla="*/ 0 w 32"/>
                  <a:gd name="T23" fmla="*/ 26 h 27"/>
                  <a:gd name="T24" fmla="*/ 1 w 32"/>
                  <a:gd name="T25" fmla="*/ 27 h 27"/>
                  <a:gd name="T26" fmla="*/ 31 w 32"/>
                  <a:gd name="T27" fmla="*/ 27 h 27"/>
                  <a:gd name="T28" fmla="*/ 32 w 32"/>
                  <a:gd name="T29" fmla="*/ 26 h 27"/>
                  <a:gd name="T30" fmla="*/ 32 w 32"/>
                  <a:gd name="T31" fmla="*/ 1 h 27"/>
                  <a:gd name="T32" fmla="*/ 31 w 32"/>
                  <a:gd name="T33" fmla="*/ 0 h 27"/>
                  <a:gd name="T34" fmla="*/ 29 w 32"/>
                  <a:gd name="T35" fmla="*/ 24 h 27"/>
                  <a:gd name="T36" fmla="*/ 28 w 32"/>
                  <a:gd name="T37" fmla="*/ 25 h 27"/>
                  <a:gd name="T38" fmla="*/ 3 w 32"/>
                  <a:gd name="T39" fmla="*/ 25 h 27"/>
                  <a:gd name="T40" fmla="*/ 2 w 32"/>
                  <a:gd name="T41" fmla="*/ 24 h 27"/>
                  <a:gd name="T42" fmla="*/ 2 w 32"/>
                  <a:gd name="T43" fmla="*/ 3 h 27"/>
                  <a:gd name="T44" fmla="*/ 3 w 32"/>
                  <a:gd name="T45" fmla="*/ 2 h 27"/>
                  <a:gd name="T46" fmla="*/ 4 w 32"/>
                  <a:gd name="T47" fmla="*/ 2 h 27"/>
                  <a:gd name="T48" fmla="*/ 11 w 32"/>
                  <a:gd name="T49" fmla="*/ 2 h 27"/>
                  <a:gd name="T50" fmla="*/ 11 w 32"/>
                  <a:gd name="T51" fmla="*/ 2 h 27"/>
                  <a:gd name="T52" fmla="*/ 13 w 32"/>
                  <a:gd name="T53" fmla="*/ 2 h 27"/>
                  <a:gd name="T54" fmla="*/ 18 w 32"/>
                  <a:gd name="T55" fmla="*/ 2 h 27"/>
                  <a:gd name="T56" fmla="*/ 20 w 32"/>
                  <a:gd name="T57" fmla="*/ 2 h 27"/>
                  <a:gd name="T58" fmla="*/ 20 w 32"/>
                  <a:gd name="T59" fmla="*/ 2 h 27"/>
                  <a:gd name="T60" fmla="*/ 27 w 32"/>
                  <a:gd name="T61" fmla="*/ 2 h 27"/>
                  <a:gd name="T62" fmla="*/ 28 w 32"/>
                  <a:gd name="T63" fmla="*/ 2 h 27"/>
                  <a:gd name="T64" fmla="*/ 29 w 32"/>
                  <a:gd name="T65" fmla="*/ 3 h 27"/>
                  <a:gd name="T66" fmla="*/ 29 w 32"/>
                  <a:gd name="T67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" h="27">
                    <a:moveTo>
                      <a:pt x="31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7"/>
                      <a:pt x="32" y="26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9" y="25"/>
                      <a:pt x="28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2" y="24"/>
                      <a:pt x="2" y="2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9" y="2"/>
                      <a:pt x="29" y="2"/>
                      <a:pt x="29" y="3"/>
                    </a:cubicBezTo>
                    <a:lnTo>
                      <a:pt x="29" y="2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164"/>
              <p:cNvSpPr>
                <a:spLocks/>
              </p:cNvSpPr>
              <p:nvPr/>
            </p:nvSpPr>
            <p:spPr bwMode="auto">
              <a:xfrm>
                <a:off x="1354695" y="3523826"/>
                <a:ext cx="293688" cy="247650"/>
              </a:xfrm>
              <a:custGeom>
                <a:avLst/>
                <a:gdLst>
                  <a:gd name="T0" fmla="*/ 25 w 26"/>
                  <a:gd name="T1" fmla="*/ 0 h 22"/>
                  <a:gd name="T2" fmla="*/ 24 w 26"/>
                  <a:gd name="T3" fmla="*/ 0 h 22"/>
                  <a:gd name="T4" fmla="*/ 17 w 26"/>
                  <a:gd name="T5" fmla="*/ 0 h 22"/>
                  <a:gd name="T6" fmla="*/ 17 w 26"/>
                  <a:gd name="T7" fmla="*/ 0 h 22"/>
                  <a:gd name="T8" fmla="*/ 15 w 26"/>
                  <a:gd name="T9" fmla="*/ 0 h 22"/>
                  <a:gd name="T10" fmla="*/ 10 w 26"/>
                  <a:gd name="T11" fmla="*/ 0 h 22"/>
                  <a:gd name="T12" fmla="*/ 8 w 26"/>
                  <a:gd name="T13" fmla="*/ 0 h 22"/>
                  <a:gd name="T14" fmla="*/ 8 w 26"/>
                  <a:gd name="T15" fmla="*/ 0 h 22"/>
                  <a:gd name="T16" fmla="*/ 1 w 26"/>
                  <a:gd name="T17" fmla="*/ 0 h 22"/>
                  <a:gd name="T18" fmla="*/ 0 w 26"/>
                  <a:gd name="T19" fmla="*/ 0 h 22"/>
                  <a:gd name="T20" fmla="*/ 0 w 26"/>
                  <a:gd name="T21" fmla="*/ 1 h 22"/>
                  <a:gd name="T22" fmla="*/ 0 w 26"/>
                  <a:gd name="T23" fmla="*/ 22 h 22"/>
                  <a:gd name="T24" fmla="*/ 0 w 26"/>
                  <a:gd name="T25" fmla="*/ 22 h 22"/>
                  <a:gd name="T26" fmla="*/ 25 w 26"/>
                  <a:gd name="T27" fmla="*/ 22 h 22"/>
                  <a:gd name="T28" fmla="*/ 26 w 26"/>
                  <a:gd name="T29" fmla="*/ 22 h 22"/>
                  <a:gd name="T30" fmla="*/ 26 w 26"/>
                  <a:gd name="T31" fmla="*/ 1 h 22"/>
                  <a:gd name="T32" fmla="*/ 25 w 26"/>
                  <a:gd name="T3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2">
                    <a:moveTo>
                      <a:pt x="25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165"/>
              <p:cNvSpPr>
                <a:spLocks noEditPoints="1"/>
              </p:cNvSpPr>
              <p:nvPr/>
            </p:nvSpPr>
            <p:spPr bwMode="auto">
              <a:xfrm>
                <a:off x="1434070" y="4076276"/>
                <a:ext cx="258763" cy="269875"/>
              </a:xfrm>
              <a:custGeom>
                <a:avLst/>
                <a:gdLst>
                  <a:gd name="T0" fmla="*/ 2 w 23"/>
                  <a:gd name="T1" fmla="*/ 6 h 24"/>
                  <a:gd name="T2" fmla="*/ 3 w 23"/>
                  <a:gd name="T3" fmla="*/ 8 h 24"/>
                  <a:gd name="T4" fmla="*/ 1 w 23"/>
                  <a:gd name="T5" fmla="*/ 8 h 24"/>
                  <a:gd name="T6" fmla="*/ 0 w 23"/>
                  <a:gd name="T7" fmla="*/ 10 h 24"/>
                  <a:gd name="T8" fmla="*/ 1 w 23"/>
                  <a:gd name="T9" fmla="*/ 11 h 24"/>
                  <a:gd name="T10" fmla="*/ 2 w 23"/>
                  <a:gd name="T11" fmla="*/ 13 h 24"/>
                  <a:gd name="T12" fmla="*/ 1 w 23"/>
                  <a:gd name="T13" fmla="*/ 14 h 24"/>
                  <a:gd name="T14" fmla="*/ 0 w 23"/>
                  <a:gd name="T15" fmla="*/ 16 h 24"/>
                  <a:gd name="T16" fmla="*/ 2 w 23"/>
                  <a:gd name="T17" fmla="*/ 17 h 24"/>
                  <a:gd name="T18" fmla="*/ 3 w 23"/>
                  <a:gd name="T19" fmla="*/ 17 h 24"/>
                  <a:gd name="T20" fmla="*/ 3 w 23"/>
                  <a:gd name="T21" fmla="*/ 19 h 24"/>
                  <a:gd name="T22" fmla="*/ 3 w 23"/>
                  <a:gd name="T23" fmla="*/ 21 h 24"/>
                  <a:gd name="T24" fmla="*/ 5 w 23"/>
                  <a:gd name="T25" fmla="*/ 21 h 24"/>
                  <a:gd name="T26" fmla="*/ 7 w 23"/>
                  <a:gd name="T27" fmla="*/ 21 h 24"/>
                  <a:gd name="T28" fmla="*/ 8 w 23"/>
                  <a:gd name="T29" fmla="*/ 22 h 24"/>
                  <a:gd name="T30" fmla="*/ 9 w 23"/>
                  <a:gd name="T31" fmla="*/ 24 h 24"/>
                  <a:gd name="T32" fmla="*/ 11 w 23"/>
                  <a:gd name="T33" fmla="*/ 23 h 24"/>
                  <a:gd name="T34" fmla="*/ 12 w 23"/>
                  <a:gd name="T35" fmla="*/ 22 h 24"/>
                  <a:gd name="T36" fmla="*/ 13 w 23"/>
                  <a:gd name="T37" fmla="*/ 23 h 24"/>
                  <a:gd name="T38" fmla="*/ 15 w 23"/>
                  <a:gd name="T39" fmla="*/ 23 h 24"/>
                  <a:gd name="T40" fmla="*/ 16 w 23"/>
                  <a:gd name="T41" fmla="*/ 22 h 24"/>
                  <a:gd name="T42" fmla="*/ 17 w 23"/>
                  <a:gd name="T43" fmla="*/ 20 h 24"/>
                  <a:gd name="T44" fmla="*/ 18 w 23"/>
                  <a:gd name="T45" fmla="*/ 21 h 24"/>
                  <a:gd name="T46" fmla="*/ 20 w 23"/>
                  <a:gd name="T47" fmla="*/ 20 h 24"/>
                  <a:gd name="T48" fmla="*/ 20 w 23"/>
                  <a:gd name="T49" fmla="*/ 18 h 24"/>
                  <a:gd name="T50" fmla="*/ 20 w 23"/>
                  <a:gd name="T51" fmla="*/ 16 h 24"/>
                  <a:gd name="T52" fmla="*/ 22 w 23"/>
                  <a:gd name="T53" fmla="*/ 16 h 24"/>
                  <a:gd name="T54" fmla="*/ 23 w 23"/>
                  <a:gd name="T55" fmla="*/ 15 h 24"/>
                  <a:gd name="T56" fmla="*/ 22 w 23"/>
                  <a:gd name="T57" fmla="*/ 13 h 24"/>
                  <a:gd name="T58" fmla="*/ 21 w 23"/>
                  <a:gd name="T59" fmla="*/ 11 h 24"/>
                  <a:gd name="T60" fmla="*/ 22 w 23"/>
                  <a:gd name="T61" fmla="*/ 10 h 24"/>
                  <a:gd name="T62" fmla="*/ 23 w 23"/>
                  <a:gd name="T63" fmla="*/ 9 h 24"/>
                  <a:gd name="T64" fmla="*/ 21 w 23"/>
                  <a:gd name="T65" fmla="*/ 7 h 24"/>
                  <a:gd name="T66" fmla="*/ 19 w 23"/>
                  <a:gd name="T67" fmla="*/ 7 h 24"/>
                  <a:gd name="T68" fmla="*/ 20 w 23"/>
                  <a:gd name="T69" fmla="*/ 5 h 24"/>
                  <a:gd name="T70" fmla="*/ 19 w 23"/>
                  <a:gd name="T71" fmla="*/ 3 h 24"/>
                  <a:gd name="T72" fmla="*/ 17 w 23"/>
                  <a:gd name="T73" fmla="*/ 3 h 24"/>
                  <a:gd name="T74" fmla="*/ 16 w 23"/>
                  <a:gd name="T75" fmla="*/ 3 h 24"/>
                  <a:gd name="T76" fmla="*/ 15 w 23"/>
                  <a:gd name="T77" fmla="*/ 2 h 24"/>
                  <a:gd name="T78" fmla="*/ 14 w 23"/>
                  <a:gd name="T79" fmla="*/ 1 h 24"/>
                  <a:gd name="T80" fmla="*/ 12 w 23"/>
                  <a:gd name="T81" fmla="*/ 1 h 24"/>
                  <a:gd name="T82" fmla="*/ 11 w 23"/>
                  <a:gd name="T83" fmla="*/ 3 h 24"/>
                  <a:gd name="T84" fmla="*/ 10 w 23"/>
                  <a:gd name="T85" fmla="*/ 2 h 24"/>
                  <a:gd name="T86" fmla="*/ 8 w 23"/>
                  <a:gd name="T87" fmla="*/ 1 h 24"/>
                  <a:gd name="T88" fmla="*/ 7 w 23"/>
                  <a:gd name="T89" fmla="*/ 3 h 24"/>
                  <a:gd name="T90" fmla="*/ 6 w 23"/>
                  <a:gd name="T91" fmla="*/ 4 h 24"/>
                  <a:gd name="T92" fmla="*/ 5 w 23"/>
                  <a:gd name="T93" fmla="*/ 4 h 24"/>
                  <a:gd name="T94" fmla="*/ 3 w 23"/>
                  <a:gd name="T95" fmla="*/ 4 h 24"/>
                  <a:gd name="T96" fmla="*/ 2 w 23"/>
                  <a:gd name="T97" fmla="*/ 6 h 24"/>
                  <a:gd name="T98" fmla="*/ 9 w 23"/>
                  <a:gd name="T99" fmla="*/ 6 h 24"/>
                  <a:gd name="T100" fmla="*/ 18 w 23"/>
                  <a:gd name="T101" fmla="*/ 10 h 24"/>
                  <a:gd name="T102" fmla="*/ 13 w 23"/>
                  <a:gd name="T103" fmla="*/ 19 h 24"/>
                  <a:gd name="T104" fmla="*/ 5 w 23"/>
                  <a:gd name="T105" fmla="*/ 14 h 24"/>
                  <a:gd name="T106" fmla="*/ 9 w 23"/>
                  <a:gd name="T107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" h="24">
                    <a:moveTo>
                      <a:pt x="2" y="6"/>
                    </a:moveTo>
                    <a:cubicBezTo>
                      <a:pt x="3" y="7"/>
                      <a:pt x="3" y="8"/>
                      <a:pt x="3" y="8"/>
                    </a:cubicBezTo>
                    <a:cubicBezTo>
                      <a:pt x="3" y="8"/>
                      <a:pt x="2" y="9"/>
                      <a:pt x="1" y="8"/>
                    </a:cubicBezTo>
                    <a:cubicBezTo>
                      <a:pt x="1" y="8"/>
                      <a:pt x="0" y="9"/>
                      <a:pt x="0" y="10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0" y="17"/>
                      <a:pt x="1" y="17"/>
                      <a:pt x="2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4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4" y="22"/>
                      <a:pt x="5" y="22"/>
                      <a:pt x="5" y="21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8" y="21"/>
                      <a:pt x="8" y="22"/>
                      <a:pt x="8" y="22"/>
                    </a:cubicBezTo>
                    <a:cubicBezTo>
                      <a:pt x="8" y="23"/>
                      <a:pt x="8" y="24"/>
                      <a:pt x="9" y="24"/>
                    </a:cubicBezTo>
                    <a:cubicBezTo>
                      <a:pt x="10" y="24"/>
                      <a:pt x="11" y="24"/>
                      <a:pt x="11" y="23"/>
                    </a:cubicBezTo>
                    <a:cubicBezTo>
                      <a:pt x="11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3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1"/>
                    </a:cubicBezTo>
                    <a:cubicBezTo>
                      <a:pt x="19" y="21"/>
                      <a:pt x="20" y="21"/>
                      <a:pt x="20" y="20"/>
                    </a:cubicBezTo>
                    <a:cubicBezTo>
                      <a:pt x="21" y="20"/>
                      <a:pt x="21" y="19"/>
                      <a:pt x="20" y="18"/>
                    </a:cubicBezTo>
                    <a:cubicBezTo>
                      <a:pt x="20" y="18"/>
                      <a:pt x="20" y="17"/>
                      <a:pt x="20" y="16"/>
                    </a:cubicBezTo>
                    <a:cubicBezTo>
                      <a:pt x="20" y="16"/>
                      <a:pt x="21" y="16"/>
                      <a:pt x="22" y="16"/>
                    </a:cubicBezTo>
                    <a:cubicBezTo>
                      <a:pt x="22" y="16"/>
                      <a:pt x="23" y="16"/>
                      <a:pt x="23" y="15"/>
                    </a:cubicBezTo>
                    <a:cubicBezTo>
                      <a:pt x="23" y="14"/>
                      <a:pt x="23" y="13"/>
                      <a:pt x="22" y="13"/>
                    </a:cubicBezTo>
                    <a:cubicBezTo>
                      <a:pt x="22" y="13"/>
                      <a:pt x="21" y="12"/>
                      <a:pt x="21" y="11"/>
                    </a:cubicBezTo>
                    <a:cubicBezTo>
                      <a:pt x="21" y="11"/>
                      <a:pt x="21" y="11"/>
                      <a:pt x="22" y="10"/>
                    </a:cubicBezTo>
                    <a:cubicBezTo>
                      <a:pt x="23" y="10"/>
                      <a:pt x="23" y="9"/>
                      <a:pt x="23" y="9"/>
                    </a:cubicBezTo>
                    <a:cubicBezTo>
                      <a:pt x="22" y="8"/>
                      <a:pt x="22" y="7"/>
                      <a:pt x="21" y="7"/>
                    </a:cubicBezTo>
                    <a:cubicBezTo>
                      <a:pt x="21" y="8"/>
                      <a:pt x="20" y="7"/>
                      <a:pt x="19" y="7"/>
                    </a:cubicBezTo>
                    <a:cubicBezTo>
                      <a:pt x="19" y="6"/>
                      <a:pt x="19" y="6"/>
                      <a:pt x="20" y="5"/>
                    </a:cubicBezTo>
                    <a:cubicBezTo>
                      <a:pt x="20" y="5"/>
                      <a:pt x="20" y="4"/>
                      <a:pt x="19" y="3"/>
                    </a:cubicBezTo>
                    <a:cubicBezTo>
                      <a:pt x="19" y="3"/>
                      <a:pt x="18" y="3"/>
                      <a:pt x="17" y="3"/>
                    </a:cubicBezTo>
                    <a:cubicBezTo>
                      <a:pt x="17" y="4"/>
                      <a:pt x="16" y="4"/>
                      <a:pt x="16" y="3"/>
                    </a:cubicBezTo>
                    <a:cubicBezTo>
                      <a:pt x="15" y="3"/>
                      <a:pt x="15" y="3"/>
                      <a:pt x="15" y="2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0"/>
                      <a:pt x="12" y="1"/>
                      <a:pt x="12" y="1"/>
                    </a:cubicBezTo>
                    <a:cubicBezTo>
                      <a:pt x="12" y="2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7" y="1"/>
                      <a:pt x="6" y="2"/>
                      <a:pt x="7" y="3"/>
                    </a:cubicBezTo>
                    <a:cubicBezTo>
                      <a:pt x="7" y="3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2" y="5"/>
                      <a:pt x="2" y="6"/>
                      <a:pt x="2" y="6"/>
                    </a:cubicBezTo>
                    <a:close/>
                    <a:moveTo>
                      <a:pt x="9" y="6"/>
                    </a:moveTo>
                    <a:cubicBezTo>
                      <a:pt x="13" y="5"/>
                      <a:pt x="17" y="7"/>
                      <a:pt x="18" y="10"/>
                    </a:cubicBezTo>
                    <a:cubicBezTo>
                      <a:pt x="19" y="14"/>
                      <a:pt x="17" y="18"/>
                      <a:pt x="13" y="19"/>
                    </a:cubicBezTo>
                    <a:cubicBezTo>
                      <a:pt x="10" y="20"/>
                      <a:pt x="6" y="18"/>
                      <a:pt x="5" y="14"/>
                    </a:cubicBezTo>
                    <a:cubicBezTo>
                      <a:pt x="4" y="11"/>
                      <a:pt x="6" y="7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166"/>
              <p:cNvSpPr>
                <a:spLocks noEditPoints="1"/>
              </p:cNvSpPr>
              <p:nvPr/>
            </p:nvSpPr>
            <p:spPr bwMode="auto">
              <a:xfrm>
                <a:off x="1299133" y="4008014"/>
                <a:ext cx="179388" cy="169862"/>
              </a:xfrm>
              <a:custGeom>
                <a:avLst/>
                <a:gdLst>
                  <a:gd name="T0" fmla="*/ 2 w 16"/>
                  <a:gd name="T1" fmla="*/ 3 h 15"/>
                  <a:gd name="T2" fmla="*/ 2 w 16"/>
                  <a:gd name="T3" fmla="*/ 5 h 15"/>
                  <a:gd name="T4" fmla="*/ 2 w 16"/>
                  <a:gd name="T5" fmla="*/ 5 h 15"/>
                  <a:gd name="T6" fmla="*/ 1 w 16"/>
                  <a:gd name="T7" fmla="*/ 6 h 15"/>
                  <a:gd name="T8" fmla="*/ 1 w 16"/>
                  <a:gd name="T9" fmla="*/ 7 h 15"/>
                  <a:gd name="T10" fmla="*/ 2 w 16"/>
                  <a:gd name="T11" fmla="*/ 8 h 15"/>
                  <a:gd name="T12" fmla="*/ 1 w 16"/>
                  <a:gd name="T13" fmla="*/ 8 h 15"/>
                  <a:gd name="T14" fmla="*/ 1 w 16"/>
                  <a:gd name="T15" fmla="*/ 10 h 15"/>
                  <a:gd name="T16" fmla="*/ 2 w 16"/>
                  <a:gd name="T17" fmla="*/ 10 h 15"/>
                  <a:gd name="T18" fmla="*/ 3 w 16"/>
                  <a:gd name="T19" fmla="*/ 10 h 15"/>
                  <a:gd name="T20" fmla="*/ 3 w 16"/>
                  <a:gd name="T21" fmla="*/ 12 h 15"/>
                  <a:gd name="T22" fmla="*/ 3 w 16"/>
                  <a:gd name="T23" fmla="*/ 13 h 15"/>
                  <a:gd name="T24" fmla="*/ 4 w 16"/>
                  <a:gd name="T25" fmla="*/ 13 h 15"/>
                  <a:gd name="T26" fmla="*/ 5 w 16"/>
                  <a:gd name="T27" fmla="*/ 13 h 15"/>
                  <a:gd name="T28" fmla="*/ 6 w 16"/>
                  <a:gd name="T29" fmla="*/ 14 h 15"/>
                  <a:gd name="T30" fmla="*/ 6 w 16"/>
                  <a:gd name="T31" fmla="*/ 15 h 15"/>
                  <a:gd name="T32" fmla="*/ 8 w 16"/>
                  <a:gd name="T33" fmla="*/ 14 h 15"/>
                  <a:gd name="T34" fmla="*/ 9 w 16"/>
                  <a:gd name="T35" fmla="*/ 13 h 15"/>
                  <a:gd name="T36" fmla="*/ 9 w 16"/>
                  <a:gd name="T37" fmla="*/ 14 h 15"/>
                  <a:gd name="T38" fmla="*/ 10 w 16"/>
                  <a:gd name="T39" fmla="*/ 15 h 15"/>
                  <a:gd name="T40" fmla="*/ 11 w 16"/>
                  <a:gd name="T41" fmla="*/ 14 h 15"/>
                  <a:gd name="T42" fmla="*/ 12 w 16"/>
                  <a:gd name="T43" fmla="*/ 12 h 15"/>
                  <a:gd name="T44" fmla="*/ 12 w 16"/>
                  <a:gd name="T45" fmla="*/ 13 h 15"/>
                  <a:gd name="T46" fmla="*/ 14 w 16"/>
                  <a:gd name="T47" fmla="*/ 12 h 15"/>
                  <a:gd name="T48" fmla="*/ 14 w 16"/>
                  <a:gd name="T49" fmla="*/ 11 h 15"/>
                  <a:gd name="T50" fmla="*/ 14 w 16"/>
                  <a:gd name="T51" fmla="*/ 10 h 15"/>
                  <a:gd name="T52" fmla="*/ 15 w 16"/>
                  <a:gd name="T53" fmla="*/ 10 h 15"/>
                  <a:gd name="T54" fmla="*/ 15 w 16"/>
                  <a:gd name="T55" fmla="*/ 9 h 15"/>
                  <a:gd name="T56" fmla="*/ 15 w 16"/>
                  <a:gd name="T57" fmla="*/ 8 h 15"/>
                  <a:gd name="T58" fmla="*/ 14 w 16"/>
                  <a:gd name="T59" fmla="*/ 7 h 15"/>
                  <a:gd name="T60" fmla="*/ 15 w 16"/>
                  <a:gd name="T61" fmla="*/ 6 h 15"/>
                  <a:gd name="T62" fmla="*/ 15 w 16"/>
                  <a:gd name="T63" fmla="*/ 5 h 15"/>
                  <a:gd name="T64" fmla="*/ 14 w 16"/>
                  <a:gd name="T65" fmla="*/ 4 h 15"/>
                  <a:gd name="T66" fmla="*/ 13 w 16"/>
                  <a:gd name="T67" fmla="*/ 4 h 15"/>
                  <a:gd name="T68" fmla="*/ 13 w 16"/>
                  <a:gd name="T69" fmla="*/ 3 h 15"/>
                  <a:gd name="T70" fmla="*/ 13 w 16"/>
                  <a:gd name="T71" fmla="*/ 2 h 15"/>
                  <a:gd name="T72" fmla="*/ 12 w 16"/>
                  <a:gd name="T73" fmla="*/ 2 h 15"/>
                  <a:gd name="T74" fmla="*/ 11 w 16"/>
                  <a:gd name="T75" fmla="*/ 2 h 15"/>
                  <a:gd name="T76" fmla="*/ 10 w 16"/>
                  <a:gd name="T77" fmla="*/ 1 h 15"/>
                  <a:gd name="T78" fmla="*/ 10 w 16"/>
                  <a:gd name="T79" fmla="*/ 0 h 15"/>
                  <a:gd name="T80" fmla="*/ 8 w 16"/>
                  <a:gd name="T81" fmla="*/ 0 h 15"/>
                  <a:gd name="T82" fmla="*/ 8 w 16"/>
                  <a:gd name="T83" fmla="*/ 1 h 15"/>
                  <a:gd name="T84" fmla="*/ 7 w 16"/>
                  <a:gd name="T85" fmla="*/ 0 h 15"/>
                  <a:gd name="T86" fmla="*/ 6 w 16"/>
                  <a:gd name="T87" fmla="*/ 0 h 15"/>
                  <a:gd name="T88" fmla="*/ 5 w 16"/>
                  <a:gd name="T89" fmla="*/ 1 h 15"/>
                  <a:gd name="T90" fmla="*/ 4 w 16"/>
                  <a:gd name="T91" fmla="*/ 2 h 15"/>
                  <a:gd name="T92" fmla="*/ 4 w 16"/>
                  <a:gd name="T93" fmla="*/ 2 h 15"/>
                  <a:gd name="T94" fmla="*/ 2 w 16"/>
                  <a:gd name="T95" fmla="*/ 2 h 15"/>
                  <a:gd name="T96" fmla="*/ 2 w 16"/>
                  <a:gd name="T97" fmla="*/ 3 h 15"/>
                  <a:gd name="T98" fmla="*/ 7 w 16"/>
                  <a:gd name="T99" fmla="*/ 3 h 15"/>
                  <a:gd name="T100" fmla="*/ 12 w 16"/>
                  <a:gd name="T101" fmla="*/ 6 h 15"/>
                  <a:gd name="T102" fmla="*/ 9 w 16"/>
                  <a:gd name="T103" fmla="*/ 11 h 15"/>
                  <a:gd name="T104" fmla="*/ 4 w 16"/>
                  <a:gd name="T105" fmla="*/ 9 h 15"/>
                  <a:gd name="T106" fmla="*/ 7 w 16"/>
                  <a:gd name="T107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" h="15">
                    <a:moveTo>
                      <a:pt x="2" y="3"/>
                    </a:move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1" y="8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2" y="12"/>
                      <a:pt x="3" y="13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6" y="14"/>
                      <a:pt x="6" y="15"/>
                      <a:pt x="6" y="15"/>
                    </a:cubicBezTo>
                    <a:cubicBezTo>
                      <a:pt x="7" y="15"/>
                      <a:pt x="7" y="15"/>
                      <a:pt x="8" y="14"/>
                    </a:cubicBezTo>
                    <a:cubicBezTo>
                      <a:pt x="8" y="14"/>
                      <a:pt x="8" y="14"/>
                      <a:pt x="9" y="13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3"/>
                    </a:cubicBezTo>
                    <a:cubicBezTo>
                      <a:pt x="13" y="13"/>
                      <a:pt x="13" y="13"/>
                      <a:pt x="14" y="12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3" y="11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15" y="8"/>
                      <a:pt x="14" y="7"/>
                      <a:pt x="14" y="7"/>
                    </a:cubicBezTo>
                    <a:cubicBezTo>
                      <a:pt x="14" y="7"/>
                      <a:pt x="14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4" y="3"/>
                      <a:pt x="14" y="2"/>
                      <a:pt x="13" y="2"/>
                    </a:cubicBezTo>
                    <a:cubicBezTo>
                      <a:pt x="13" y="1"/>
                      <a:pt x="12" y="1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  <a:moveTo>
                      <a:pt x="7" y="3"/>
                    </a:moveTo>
                    <a:cubicBezTo>
                      <a:pt x="9" y="2"/>
                      <a:pt x="11" y="4"/>
                      <a:pt x="12" y="6"/>
                    </a:cubicBezTo>
                    <a:cubicBezTo>
                      <a:pt x="13" y="8"/>
                      <a:pt x="12" y="11"/>
                      <a:pt x="9" y="11"/>
                    </a:cubicBezTo>
                    <a:cubicBezTo>
                      <a:pt x="7" y="12"/>
                      <a:pt x="5" y="11"/>
                      <a:pt x="4" y="9"/>
                    </a:cubicBezTo>
                    <a:cubicBezTo>
                      <a:pt x="3" y="6"/>
                      <a:pt x="4" y="4"/>
                      <a:pt x="7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167"/>
              <p:cNvSpPr>
                <a:spLocks noEditPoints="1"/>
              </p:cNvSpPr>
              <p:nvPr/>
            </p:nvSpPr>
            <p:spPr bwMode="auto">
              <a:xfrm>
                <a:off x="1310245" y="4177876"/>
                <a:ext cx="123825" cy="123825"/>
              </a:xfrm>
              <a:custGeom>
                <a:avLst/>
                <a:gdLst>
                  <a:gd name="T0" fmla="*/ 1 w 11"/>
                  <a:gd name="T1" fmla="*/ 3 h 11"/>
                  <a:gd name="T2" fmla="*/ 1 w 11"/>
                  <a:gd name="T3" fmla="*/ 4 h 11"/>
                  <a:gd name="T4" fmla="*/ 0 w 11"/>
                  <a:gd name="T5" fmla="*/ 4 h 11"/>
                  <a:gd name="T6" fmla="*/ 0 w 11"/>
                  <a:gd name="T7" fmla="*/ 4 h 11"/>
                  <a:gd name="T8" fmla="*/ 0 w 11"/>
                  <a:gd name="T9" fmla="*/ 5 h 11"/>
                  <a:gd name="T10" fmla="*/ 1 w 11"/>
                  <a:gd name="T11" fmla="*/ 6 h 11"/>
                  <a:gd name="T12" fmla="*/ 0 w 11"/>
                  <a:gd name="T13" fmla="*/ 6 h 11"/>
                  <a:gd name="T14" fmla="*/ 0 w 11"/>
                  <a:gd name="T15" fmla="*/ 7 h 11"/>
                  <a:gd name="T16" fmla="*/ 1 w 11"/>
                  <a:gd name="T17" fmla="*/ 8 h 11"/>
                  <a:gd name="T18" fmla="*/ 1 w 11"/>
                  <a:gd name="T19" fmla="*/ 8 h 11"/>
                  <a:gd name="T20" fmla="*/ 1 w 11"/>
                  <a:gd name="T21" fmla="*/ 9 h 11"/>
                  <a:gd name="T22" fmla="*/ 1 w 11"/>
                  <a:gd name="T23" fmla="*/ 10 h 11"/>
                  <a:gd name="T24" fmla="*/ 2 w 11"/>
                  <a:gd name="T25" fmla="*/ 10 h 11"/>
                  <a:gd name="T26" fmla="*/ 3 w 11"/>
                  <a:gd name="T27" fmla="*/ 10 h 11"/>
                  <a:gd name="T28" fmla="*/ 3 w 11"/>
                  <a:gd name="T29" fmla="*/ 11 h 11"/>
                  <a:gd name="T30" fmla="*/ 4 w 11"/>
                  <a:gd name="T31" fmla="*/ 11 h 11"/>
                  <a:gd name="T32" fmla="*/ 5 w 11"/>
                  <a:gd name="T33" fmla="*/ 11 h 11"/>
                  <a:gd name="T34" fmla="*/ 6 w 11"/>
                  <a:gd name="T35" fmla="*/ 10 h 11"/>
                  <a:gd name="T36" fmla="*/ 6 w 11"/>
                  <a:gd name="T37" fmla="*/ 11 h 11"/>
                  <a:gd name="T38" fmla="*/ 7 w 11"/>
                  <a:gd name="T39" fmla="*/ 11 h 11"/>
                  <a:gd name="T40" fmla="*/ 8 w 11"/>
                  <a:gd name="T41" fmla="*/ 10 h 11"/>
                  <a:gd name="T42" fmla="*/ 8 w 11"/>
                  <a:gd name="T43" fmla="*/ 9 h 11"/>
                  <a:gd name="T44" fmla="*/ 9 w 11"/>
                  <a:gd name="T45" fmla="*/ 10 h 11"/>
                  <a:gd name="T46" fmla="*/ 10 w 11"/>
                  <a:gd name="T47" fmla="*/ 9 h 11"/>
                  <a:gd name="T48" fmla="*/ 10 w 11"/>
                  <a:gd name="T49" fmla="*/ 9 h 11"/>
                  <a:gd name="T50" fmla="*/ 10 w 11"/>
                  <a:gd name="T51" fmla="*/ 8 h 11"/>
                  <a:gd name="T52" fmla="*/ 10 w 11"/>
                  <a:gd name="T53" fmla="*/ 7 h 11"/>
                  <a:gd name="T54" fmla="*/ 11 w 11"/>
                  <a:gd name="T55" fmla="*/ 7 h 11"/>
                  <a:gd name="T56" fmla="*/ 11 w 11"/>
                  <a:gd name="T57" fmla="*/ 6 h 11"/>
                  <a:gd name="T58" fmla="*/ 10 w 11"/>
                  <a:gd name="T59" fmla="*/ 5 h 11"/>
                  <a:gd name="T60" fmla="*/ 11 w 11"/>
                  <a:gd name="T61" fmla="*/ 5 h 11"/>
                  <a:gd name="T62" fmla="*/ 11 w 11"/>
                  <a:gd name="T63" fmla="*/ 4 h 11"/>
                  <a:gd name="T64" fmla="*/ 10 w 11"/>
                  <a:gd name="T65" fmla="*/ 3 h 11"/>
                  <a:gd name="T66" fmla="*/ 9 w 11"/>
                  <a:gd name="T67" fmla="*/ 3 h 11"/>
                  <a:gd name="T68" fmla="*/ 9 w 11"/>
                  <a:gd name="T69" fmla="*/ 2 h 11"/>
                  <a:gd name="T70" fmla="*/ 9 w 11"/>
                  <a:gd name="T71" fmla="*/ 1 h 11"/>
                  <a:gd name="T72" fmla="*/ 8 w 11"/>
                  <a:gd name="T73" fmla="*/ 1 h 11"/>
                  <a:gd name="T74" fmla="*/ 7 w 11"/>
                  <a:gd name="T75" fmla="*/ 1 h 11"/>
                  <a:gd name="T76" fmla="*/ 7 w 11"/>
                  <a:gd name="T77" fmla="*/ 1 h 11"/>
                  <a:gd name="T78" fmla="*/ 7 w 11"/>
                  <a:gd name="T79" fmla="*/ 0 h 11"/>
                  <a:gd name="T80" fmla="*/ 6 w 11"/>
                  <a:gd name="T81" fmla="*/ 0 h 11"/>
                  <a:gd name="T82" fmla="*/ 5 w 11"/>
                  <a:gd name="T83" fmla="*/ 1 h 11"/>
                  <a:gd name="T84" fmla="*/ 4 w 11"/>
                  <a:gd name="T85" fmla="*/ 0 h 11"/>
                  <a:gd name="T86" fmla="*/ 4 w 11"/>
                  <a:gd name="T87" fmla="*/ 0 h 11"/>
                  <a:gd name="T88" fmla="*/ 3 w 11"/>
                  <a:gd name="T89" fmla="*/ 1 h 11"/>
                  <a:gd name="T90" fmla="*/ 3 w 11"/>
                  <a:gd name="T91" fmla="*/ 2 h 11"/>
                  <a:gd name="T92" fmla="*/ 2 w 11"/>
                  <a:gd name="T93" fmla="*/ 1 h 11"/>
                  <a:gd name="T94" fmla="*/ 1 w 11"/>
                  <a:gd name="T95" fmla="*/ 2 h 11"/>
                  <a:gd name="T96" fmla="*/ 1 w 11"/>
                  <a:gd name="T97" fmla="*/ 3 h 11"/>
                  <a:gd name="T98" fmla="*/ 4 w 11"/>
                  <a:gd name="T99" fmla="*/ 2 h 11"/>
                  <a:gd name="T100" fmla="*/ 9 w 11"/>
                  <a:gd name="T101" fmla="*/ 5 h 11"/>
                  <a:gd name="T102" fmla="*/ 6 w 11"/>
                  <a:gd name="T103" fmla="*/ 9 h 11"/>
                  <a:gd name="T104" fmla="*/ 2 w 11"/>
                  <a:gd name="T105" fmla="*/ 7 h 11"/>
                  <a:gd name="T106" fmla="*/ 4 w 11"/>
                  <a:gd name="T10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" h="11">
                    <a:moveTo>
                      <a:pt x="1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3" y="11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0"/>
                    </a:cubicBezTo>
                    <a:cubicBezTo>
                      <a:pt x="8" y="10"/>
                      <a:pt x="8" y="10"/>
                      <a:pt x="8" y="9"/>
                    </a:cubicBezTo>
                    <a:cubicBezTo>
                      <a:pt x="8" y="9"/>
                      <a:pt x="9" y="9"/>
                      <a:pt x="9" y="10"/>
                    </a:cubicBezTo>
                    <a:cubicBezTo>
                      <a:pt x="9" y="10"/>
                      <a:pt x="9" y="10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10" y="5"/>
                      <a:pt x="11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10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lose/>
                    <a:moveTo>
                      <a:pt x="4" y="2"/>
                    </a:moveTo>
                    <a:cubicBezTo>
                      <a:pt x="6" y="2"/>
                      <a:pt x="8" y="3"/>
                      <a:pt x="9" y="5"/>
                    </a:cubicBezTo>
                    <a:cubicBezTo>
                      <a:pt x="9" y="6"/>
                      <a:pt x="8" y="8"/>
                      <a:pt x="6" y="9"/>
                    </a:cubicBezTo>
                    <a:cubicBezTo>
                      <a:pt x="5" y="9"/>
                      <a:pt x="3" y="8"/>
                      <a:pt x="2" y="7"/>
                    </a:cubicBezTo>
                    <a:cubicBezTo>
                      <a:pt x="2" y="5"/>
                      <a:pt x="3" y="3"/>
                      <a:pt x="4" y="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168"/>
              <p:cNvSpPr>
                <a:spLocks/>
              </p:cNvSpPr>
              <p:nvPr/>
            </p:nvSpPr>
            <p:spPr bwMode="auto">
              <a:xfrm>
                <a:off x="1321358" y="1617239"/>
                <a:ext cx="349250" cy="327025"/>
              </a:xfrm>
              <a:custGeom>
                <a:avLst/>
                <a:gdLst>
                  <a:gd name="T0" fmla="*/ 14 w 31"/>
                  <a:gd name="T1" fmla="*/ 2 h 29"/>
                  <a:gd name="T2" fmla="*/ 17 w 31"/>
                  <a:gd name="T3" fmla="*/ 2 h 29"/>
                  <a:gd name="T4" fmla="*/ 19 w 31"/>
                  <a:gd name="T5" fmla="*/ 6 h 29"/>
                  <a:gd name="T6" fmla="*/ 25 w 31"/>
                  <a:gd name="T7" fmla="*/ 10 h 29"/>
                  <a:gd name="T8" fmla="*/ 29 w 31"/>
                  <a:gd name="T9" fmla="*/ 10 h 29"/>
                  <a:gd name="T10" fmla="*/ 30 w 31"/>
                  <a:gd name="T11" fmla="*/ 13 h 29"/>
                  <a:gd name="T12" fmla="*/ 27 w 31"/>
                  <a:gd name="T13" fmla="*/ 16 h 29"/>
                  <a:gd name="T14" fmla="*/ 25 w 31"/>
                  <a:gd name="T15" fmla="*/ 23 h 29"/>
                  <a:gd name="T16" fmla="*/ 25 w 31"/>
                  <a:gd name="T17" fmla="*/ 27 h 29"/>
                  <a:gd name="T18" fmla="*/ 23 w 31"/>
                  <a:gd name="T19" fmla="*/ 29 h 29"/>
                  <a:gd name="T20" fmla="*/ 19 w 31"/>
                  <a:gd name="T21" fmla="*/ 27 h 29"/>
                  <a:gd name="T22" fmla="*/ 12 w 31"/>
                  <a:gd name="T23" fmla="*/ 27 h 29"/>
                  <a:gd name="T24" fmla="*/ 9 w 31"/>
                  <a:gd name="T25" fmla="*/ 29 h 29"/>
                  <a:gd name="T26" fmla="*/ 6 w 31"/>
                  <a:gd name="T27" fmla="*/ 27 h 29"/>
                  <a:gd name="T28" fmla="*/ 7 w 31"/>
                  <a:gd name="T29" fmla="*/ 23 h 29"/>
                  <a:gd name="T30" fmla="*/ 5 w 31"/>
                  <a:gd name="T31" fmla="*/ 16 h 29"/>
                  <a:gd name="T32" fmla="*/ 2 w 31"/>
                  <a:gd name="T33" fmla="*/ 13 h 29"/>
                  <a:gd name="T34" fmla="*/ 3 w 31"/>
                  <a:gd name="T35" fmla="*/ 10 h 29"/>
                  <a:gd name="T36" fmla="*/ 7 w 31"/>
                  <a:gd name="T37" fmla="*/ 10 h 29"/>
                  <a:gd name="T38" fmla="*/ 12 w 31"/>
                  <a:gd name="T39" fmla="*/ 6 h 29"/>
                  <a:gd name="T40" fmla="*/ 14 w 31"/>
                  <a:gd name="T41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29">
                    <a:moveTo>
                      <a:pt x="14" y="2"/>
                    </a:moveTo>
                    <a:cubicBezTo>
                      <a:pt x="15" y="0"/>
                      <a:pt x="17" y="0"/>
                      <a:pt x="17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7"/>
                      <a:pt x="23" y="9"/>
                      <a:pt x="25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1" y="10"/>
                      <a:pt x="31" y="12"/>
                      <a:pt x="30" y="13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8"/>
                      <a:pt x="24" y="20"/>
                      <a:pt x="25" y="23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9"/>
                      <a:pt x="25" y="29"/>
                      <a:pt x="23" y="29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7" y="26"/>
                      <a:pt x="14" y="26"/>
                      <a:pt x="12" y="27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7" y="29"/>
                      <a:pt x="6" y="29"/>
                      <a:pt x="6" y="27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0"/>
                      <a:pt x="6" y="18"/>
                      <a:pt x="5" y="16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0" y="12"/>
                      <a:pt x="1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9" y="9"/>
                      <a:pt x="11" y="7"/>
                      <a:pt x="12" y="6"/>
                    </a:cubicBez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169"/>
              <p:cNvSpPr>
                <a:spLocks noEditPoints="1"/>
              </p:cNvSpPr>
              <p:nvPr/>
            </p:nvSpPr>
            <p:spPr bwMode="auto">
              <a:xfrm>
                <a:off x="3246995" y="1133051"/>
                <a:ext cx="304800" cy="236537"/>
              </a:xfrm>
              <a:custGeom>
                <a:avLst/>
                <a:gdLst>
                  <a:gd name="T0" fmla="*/ 27 w 27"/>
                  <a:gd name="T1" fmla="*/ 7 h 21"/>
                  <a:gd name="T2" fmla="*/ 27 w 27"/>
                  <a:gd name="T3" fmla="*/ 3 h 21"/>
                  <a:gd name="T4" fmla="*/ 24 w 27"/>
                  <a:gd name="T5" fmla="*/ 0 h 21"/>
                  <a:gd name="T6" fmla="*/ 3 w 27"/>
                  <a:gd name="T7" fmla="*/ 0 h 21"/>
                  <a:gd name="T8" fmla="*/ 0 w 27"/>
                  <a:gd name="T9" fmla="*/ 3 h 21"/>
                  <a:gd name="T10" fmla="*/ 0 w 27"/>
                  <a:gd name="T11" fmla="*/ 18 h 21"/>
                  <a:gd name="T12" fmla="*/ 3 w 27"/>
                  <a:gd name="T13" fmla="*/ 21 h 21"/>
                  <a:gd name="T14" fmla="*/ 24 w 27"/>
                  <a:gd name="T15" fmla="*/ 21 h 21"/>
                  <a:gd name="T16" fmla="*/ 27 w 27"/>
                  <a:gd name="T17" fmla="*/ 18 h 21"/>
                  <a:gd name="T18" fmla="*/ 27 w 27"/>
                  <a:gd name="T19" fmla="*/ 17 h 21"/>
                  <a:gd name="T20" fmla="*/ 23 w 27"/>
                  <a:gd name="T21" fmla="*/ 17 h 21"/>
                  <a:gd name="T22" fmla="*/ 23 w 27"/>
                  <a:gd name="T23" fmla="*/ 15 h 21"/>
                  <a:gd name="T24" fmla="*/ 27 w 27"/>
                  <a:gd name="T25" fmla="*/ 15 h 21"/>
                  <a:gd name="T26" fmla="*/ 27 w 27"/>
                  <a:gd name="T27" fmla="*/ 13 h 21"/>
                  <a:gd name="T28" fmla="*/ 23 w 27"/>
                  <a:gd name="T29" fmla="*/ 13 h 21"/>
                  <a:gd name="T30" fmla="*/ 23 w 27"/>
                  <a:gd name="T31" fmla="*/ 11 h 21"/>
                  <a:gd name="T32" fmla="*/ 27 w 27"/>
                  <a:gd name="T33" fmla="*/ 11 h 21"/>
                  <a:gd name="T34" fmla="*/ 27 w 27"/>
                  <a:gd name="T35" fmla="*/ 8 h 21"/>
                  <a:gd name="T36" fmla="*/ 23 w 27"/>
                  <a:gd name="T37" fmla="*/ 8 h 21"/>
                  <a:gd name="T38" fmla="*/ 23 w 27"/>
                  <a:gd name="T39" fmla="*/ 7 h 21"/>
                  <a:gd name="T40" fmla="*/ 27 w 27"/>
                  <a:gd name="T41" fmla="*/ 7 h 21"/>
                  <a:gd name="T42" fmla="*/ 15 w 27"/>
                  <a:gd name="T43" fmla="*/ 12 h 21"/>
                  <a:gd name="T44" fmla="*/ 15 w 27"/>
                  <a:gd name="T45" fmla="*/ 15 h 21"/>
                  <a:gd name="T46" fmla="*/ 14 w 27"/>
                  <a:gd name="T47" fmla="*/ 16 h 21"/>
                  <a:gd name="T48" fmla="*/ 12 w 27"/>
                  <a:gd name="T49" fmla="*/ 15 h 21"/>
                  <a:gd name="T50" fmla="*/ 12 w 27"/>
                  <a:gd name="T51" fmla="*/ 12 h 21"/>
                  <a:gd name="T52" fmla="*/ 11 w 27"/>
                  <a:gd name="T53" fmla="*/ 10 h 21"/>
                  <a:gd name="T54" fmla="*/ 14 w 27"/>
                  <a:gd name="T55" fmla="*/ 7 h 21"/>
                  <a:gd name="T56" fmla="*/ 16 w 27"/>
                  <a:gd name="T57" fmla="*/ 10 h 21"/>
                  <a:gd name="T58" fmla="*/ 15 w 27"/>
                  <a:gd name="T5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" h="21">
                    <a:moveTo>
                      <a:pt x="27" y="7"/>
                    </a:moveTo>
                    <a:cubicBezTo>
                      <a:pt x="27" y="3"/>
                      <a:pt x="27" y="3"/>
                      <a:pt x="27" y="3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1" y="21"/>
                      <a:pt x="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6" y="21"/>
                      <a:pt x="27" y="20"/>
                      <a:pt x="27" y="18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7"/>
                      <a:pt x="23" y="7"/>
                      <a:pt x="23" y="7"/>
                    </a:cubicBezTo>
                    <a:lnTo>
                      <a:pt x="27" y="7"/>
                    </a:lnTo>
                    <a:close/>
                    <a:moveTo>
                      <a:pt x="15" y="12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4" y="16"/>
                      <a:pt x="14" y="16"/>
                    </a:cubicBezTo>
                    <a:cubicBezTo>
                      <a:pt x="13" y="16"/>
                      <a:pt x="12" y="15"/>
                      <a:pt x="12" y="15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1" y="11"/>
                      <a:pt x="11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15" y="7"/>
                      <a:pt x="16" y="8"/>
                      <a:pt x="16" y="10"/>
                    </a:cubicBezTo>
                    <a:cubicBezTo>
                      <a:pt x="16" y="11"/>
                      <a:pt x="16" y="12"/>
                      <a:pt x="15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170"/>
              <p:cNvSpPr>
                <a:spLocks/>
              </p:cNvSpPr>
              <p:nvPr/>
            </p:nvSpPr>
            <p:spPr bwMode="auto">
              <a:xfrm>
                <a:off x="3281920" y="985414"/>
                <a:ext cx="247650" cy="136525"/>
              </a:xfrm>
              <a:custGeom>
                <a:avLst/>
                <a:gdLst>
                  <a:gd name="T0" fmla="*/ 4 w 22"/>
                  <a:gd name="T1" fmla="*/ 8 h 12"/>
                  <a:gd name="T2" fmla="*/ 9 w 22"/>
                  <a:gd name="T3" fmla="*/ 3 h 12"/>
                  <a:gd name="T4" fmla="*/ 12 w 22"/>
                  <a:gd name="T5" fmla="*/ 3 h 12"/>
                  <a:gd name="T6" fmla="*/ 18 w 22"/>
                  <a:gd name="T7" fmla="*/ 8 h 12"/>
                  <a:gd name="T8" fmla="*/ 18 w 22"/>
                  <a:gd name="T9" fmla="*/ 12 h 12"/>
                  <a:gd name="T10" fmla="*/ 22 w 22"/>
                  <a:gd name="T11" fmla="*/ 12 h 12"/>
                  <a:gd name="T12" fmla="*/ 22 w 22"/>
                  <a:gd name="T13" fmla="*/ 7 h 12"/>
                  <a:gd name="T14" fmla="*/ 14 w 22"/>
                  <a:gd name="T15" fmla="*/ 0 h 12"/>
                  <a:gd name="T16" fmla="*/ 7 w 22"/>
                  <a:gd name="T17" fmla="*/ 0 h 12"/>
                  <a:gd name="T18" fmla="*/ 0 w 22"/>
                  <a:gd name="T19" fmla="*/ 7 h 12"/>
                  <a:gd name="T20" fmla="*/ 0 w 22"/>
                  <a:gd name="T21" fmla="*/ 12 h 12"/>
                  <a:gd name="T22" fmla="*/ 4 w 22"/>
                  <a:gd name="T23" fmla="*/ 12 h 12"/>
                  <a:gd name="T24" fmla="*/ 4 w 22"/>
                  <a:gd name="T2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2">
                    <a:moveTo>
                      <a:pt x="4" y="8"/>
                    </a:moveTo>
                    <a:cubicBezTo>
                      <a:pt x="4" y="5"/>
                      <a:pt x="6" y="3"/>
                      <a:pt x="9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5" y="3"/>
                      <a:pt x="18" y="5"/>
                      <a:pt x="18" y="8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3"/>
                      <a:pt x="18" y="0"/>
                      <a:pt x="1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171"/>
              <p:cNvSpPr>
                <a:spLocks noEditPoints="1"/>
              </p:cNvSpPr>
              <p:nvPr/>
            </p:nvSpPr>
            <p:spPr bwMode="auto">
              <a:xfrm>
                <a:off x="3213658" y="456776"/>
                <a:ext cx="371475" cy="371475"/>
              </a:xfrm>
              <a:custGeom>
                <a:avLst/>
                <a:gdLst>
                  <a:gd name="T0" fmla="*/ 17 w 33"/>
                  <a:gd name="T1" fmla="*/ 11 h 33"/>
                  <a:gd name="T2" fmla="*/ 17 w 33"/>
                  <a:gd name="T3" fmla="*/ 11 h 33"/>
                  <a:gd name="T4" fmla="*/ 19 w 33"/>
                  <a:gd name="T5" fmla="*/ 10 h 33"/>
                  <a:gd name="T6" fmla="*/ 20 w 33"/>
                  <a:gd name="T7" fmla="*/ 7 h 33"/>
                  <a:gd name="T8" fmla="*/ 19 w 33"/>
                  <a:gd name="T9" fmla="*/ 5 h 33"/>
                  <a:gd name="T10" fmla="*/ 17 w 33"/>
                  <a:gd name="T11" fmla="*/ 3 h 33"/>
                  <a:gd name="T12" fmla="*/ 14 w 33"/>
                  <a:gd name="T13" fmla="*/ 5 h 33"/>
                  <a:gd name="T14" fmla="*/ 15 w 33"/>
                  <a:gd name="T15" fmla="*/ 5 h 33"/>
                  <a:gd name="T16" fmla="*/ 14 w 33"/>
                  <a:gd name="T17" fmla="*/ 5 h 33"/>
                  <a:gd name="T18" fmla="*/ 13 w 33"/>
                  <a:gd name="T19" fmla="*/ 7 h 33"/>
                  <a:gd name="T20" fmla="*/ 14 w 33"/>
                  <a:gd name="T21" fmla="*/ 10 h 33"/>
                  <a:gd name="T22" fmla="*/ 17 w 33"/>
                  <a:gd name="T23" fmla="*/ 11 h 33"/>
                  <a:gd name="T24" fmla="*/ 20 w 33"/>
                  <a:gd name="T25" fmla="*/ 27 h 33"/>
                  <a:gd name="T26" fmla="*/ 20 w 33"/>
                  <a:gd name="T27" fmla="*/ 27 h 33"/>
                  <a:gd name="T28" fmla="*/ 20 w 33"/>
                  <a:gd name="T29" fmla="*/ 27 h 33"/>
                  <a:gd name="T30" fmla="*/ 20 w 33"/>
                  <a:gd name="T31" fmla="*/ 25 h 33"/>
                  <a:gd name="T32" fmla="*/ 20 w 33"/>
                  <a:gd name="T33" fmla="*/ 11 h 33"/>
                  <a:gd name="T34" fmla="*/ 11 w 33"/>
                  <a:gd name="T35" fmla="*/ 11 h 33"/>
                  <a:gd name="T36" fmla="*/ 11 w 33"/>
                  <a:gd name="T37" fmla="*/ 14 h 33"/>
                  <a:gd name="T38" fmla="*/ 12 w 33"/>
                  <a:gd name="T39" fmla="*/ 14 h 33"/>
                  <a:gd name="T40" fmla="*/ 13 w 33"/>
                  <a:gd name="T41" fmla="*/ 14 h 33"/>
                  <a:gd name="T42" fmla="*/ 13 w 33"/>
                  <a:gd name="T43" fmla="*/ 14 h 33"/>
                  <a:gd name="T44" fmla="*/ 13 w 33"/>
                  <a:gd name="T45" fmla="*/ 14 h 33"/>
                  <a:gd name="T46" fmla="*/ 13 w 33"/>
                  <a:gd name="T47" fmla="*/ 16 h 33"/>
                  <a:gd name="T48" fmla="*/ 13 w 33"/>
                  <a:gd name="T49" fmla="*/ 25 h 33"/>
                  <a:gd name="T50" fmla="*/ 13 w 33"/>
                  <a:gd name="T51" fmla="*/ 26 h 33"/>
                  <a:gd name="T52" fmla="*/ 13 w 33"/>
                  <a:gd name="T53" fmla="*/ 27 h 33"/>
                  <a:gd name="T54" fmla="*/ 12 w 33"/>
                  <a:gd name="T55" fmla="*/ 27 h 33"/>
                  <a:gd name="T56" fmla="*/ 11 w 33"/>
                  <a:gd name="T57" fmla="*/ 27 h 33"/>
                  <a:gd name="T58" fmla="*/ 11 w 33"/>
                  <a:gd name="T59" fmla="*/ 29 h 33"/>
                  <a:gd name="T60" fmla="*/ 22 w 33"/>
                  <a:gd name="T61" fmla="*/ 29 h 33"/>
                  <a:gd name="T62" fmla="*/ 22 w 33"/>
                  <a:gd name="T63" fmla="*/ 28 h 33"/>
                  <a:gd name="T64" fmla="*/ 22 w 33"/>
                  <a:gd name="T65" fmla="*/ 28 h 33"/>
                  <a:gd name="T66" fmla="*/ 22 w 33"/>
                  <a:gd name="T67" fmla="*/ 27 h 33"/>
                  <a:gd name="T68" fmla="*/ 21 w 33"/>
                  <a:gd name="T69" fmla="*/ 27 h 33"/>
                  <a:gd name="T70" fmla="*/ 20 w 33"/>
                  <a:gd name="T71" fmla="*/ 27 h 33"/>
                  <a:gd name="T72" fmla="*/ 17 w 33"/>
                  <a:gd name="T73" fmla="*/ 0 h 33"/>
                  <a:gd name="T74" fmla="*/ 0 w 33"/>
                  <a:gd name="T75" fmla="*/ 16 h 33"/>
                  <a:gd name="T76" fmla="*/ 17 w 33"/>
                  <a:gd name="T77" fmla="*/ 33 h 33"/>
                  <a:gd name="T78" fmla="*/ 33 w 33"/>
                  <a:gd name="T79" fmla="*/ 16 h 33"/>
                  <a:gd name="T80" fmla="*/ 17 w 33"/>
                  <a:gd name="T81" fmla="*/ 0 h 33"/>
                  <a:gd name="T82" fmla="*/ 17 w 33"/>
                  <a:gd name="T83" fmla="*/ 31 h 33"/>
                  <a:gd name="T84" fmla="*/ 2 w 33"/>
                  <a:gd name="T85" fmla="*/ 16 h 33"/>
                  <a:gd name="T86" fmla="*/ 17 w 33"/>
                  <a:gd name="T87" fmla="*/ 2 h 33"/>
                  <a:gd name="T88" fmla="*/ 31 w 33"/>
                  <a:gd name="T89" fmla="*/ 16 h 33"/>
                  <a:gd name="T90" fmla="*/ 17 w 33"/>
                  <a:gd name="T9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" h="33"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9" y="10"/>
                      <a:pt x="19" y="10"/>
                    </a:cubicBezTo>
                    <a:cubicBezTo>
                      <a:pt x="20" y="9"/>
                      <a:pt x="20" y="8"/>
                      <a:pt x="20" y="7"/>
                    </a:cubicBezTo>
                    <a:cubicBezTo>
                      <a:pt x="20" y="6"/>
                      <a:pt x="20" y="5"/>
                      <a:pt x="19" y="5"/>
                    </a:cubicBezTo>
                    <a:cubicBezTo>
                      <a:pt x="19" y="4"/>
                      <a:pt x="18" y="3"/>
                      <a:pt x="17" y="3"/>
                    </a:cubicBezTo>
                    <a:cubicBezTo>
                      <a:pt x="16" y="3"/>
                      <a:pt x="15" y="4"/>
                      <a:pt x="14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3" y="8"/>
                      <a:pt x="13" y="9"/>
                      <a:pt x="14" y="10"/>
                    </a:cubicBezTo>
                    <a:cubicBezTo>
                      <a:pt x="15" y="10"/>
                      <a:pt x="16" y="11"/>
                      <a:pt x="17" y="11"/>
                    </a:cubicBezTo>
                    <a:close/>
                    <a:moveTo>
                      <a:pt x="20" y="27"/>
                    </a:move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6"/>
                      <a:pt x="20" y="26"/>
                      <a:pt x="20" y="2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5"/>
                      <a:pt x="13" y="16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3" y="27"/>
                      <a:pt x="13" y="27"/>
                      <a:pt x="12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lose/>
                    <a:moveTo>
                      <a:pt x="17" y="0"/>
                    </a:moveTo>
                    <a:cubicBezTo>
                      <a:pt x="8" y="0"/>
                      <a:pt x="0" y="7"/>
                      <a:pt x="0" y="16"/>
                    </a:cubicBezTo>
                    <a:cubicBezTo>
                      <a:pt x="0" y="25"/>
                      <a:pt x="8" y="33"/>
                      <a:pt x="17" y="33"/>
                    </a:cubicBezTo>
                    <a:cubicBezTo>
                      <a:pt x="26" y="33"/>
                      <a:pt x="33" y="25"/>
                      <a:pt x="33" y="16"/>
                    </a:cubicBezTo>
                    <a:cubicBezTo>
                      <a:pt x="33" y="7"/>
                      <a:pt x="26" y="0"/>
                      <a:pt x="17" y="0"/>
                    </a:cubicBezTo>
                    <a:close/>
                    <a:moveTo>
                      <a:pt x="17" y="31"/>
                    </a:moveTo>
                    <a:cubicBezTo>
                      <a:pt x="9" y="31"/>
                      <a:pt x="2" y="24"/>
                      <a:pt x="2" y="16"/>
                    </a:cubicBezTo>
                    <a:cubicBezTo>
                      <a:pt x="2" y="9"/>
                      <a:pt x="9" y="2"/>
                      <a:pt x="17" y="2"/>
                    </a:cubicBezTo>
                    <a:cubicBezTo>
                      <a:pt x="24" y="2"/>
                      <a:pt x="31" y="9"/>
                      <a:pt x="31" y="16"/>
                    </a:cubicBezTo>
                    <a:cubicBezTo>
                      <a:pt x="31" y="24"/>
                      <a:pt x="24" y="31"/>
                      <a:pt x="17" y="3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172"/>
              <p:cNvSpPr>
                <a:spLocks noEditPoints="1"/>
              </p:cNvSpPr>
              <p:nvPr/>
            </p:nvSpPr>
            <p:spPr bwMode="auto">
              <a:xfrm>
                <a:off x="3180320" y="2158576"/>
                <a:ext cx="450850" cy="271462"/>
              </a:xfrm>
              <a:custGeom>
                <a:avLst/>
                <a:gdLst>
                  <a:gd name="T0" fmla="*/ 34 w 40"/>
                  <a:gd name="T1" fmla="*/ 2 h 24"/>
                  <a:gd name="T2" fmla="*/ 14 w 40"/>
                  <a:gd name="T3" fmla="*/ 2 h 24"/>
                  <a:gd name="T4" fmla="*/ 11 w 40"/>
                  <a:gd name="T5" fmla="*/ 0 h 24"/>
                  <a:gd name="T6" fmla="*/ 10 w 40"/>
                  <a:gd name="T7" fmla="*/ 0 h 24"/>
                  <a:gd name="T8" fmla="*/ 7 w 40"/>
                  <a:gd name="T9" fmla="*/ 2 h 24"/>
                  <a:gd name="T10" fmla="*/ 5 w 40"/>
                  <a:gd name="T11" fmla="*/ 2 h 24"/>
                  <a:gd name="T12" fmla="*/ 0 w 40"/>
                  <a:gd name="T13" fmla="*/ 8 h 24"/>
                  <a:gd name="T14" fmla="*/ 0 w 40"/>
                  <a:gd name="T15" fmla="*/ 19 h 24"/>
                  <a:gd name="T16" fmla="*/ 5 w 40"/>
                  <a:gd name="T17" fmla="*/ 24 h 24"/>
                  <a:gd name="T18" fmla="*/ 34 w 40"/>
                  <a:gd name="T19" fmla="*/ 24 h 24"/>
                  <a:gd name="T20" fmla="*/ 40 w 40"/>
                  <a:gd name="T21" fmla="*/ 19 h 24"/>
                  <a:gd name="T22" fmla="*/ 40 w 40"/>
                  <a:gd name="T23" fmla="*/ 8 h 24"/>
                  <a:gd name="T24" fmla="*/ 34 w 40"/>
                  <a:gd name="T25" fmla="*/ 2 h 24"/>
                  <a:gd name="T26" fmla="*/ 13 w 40"/>
                  <a:gd name="T27" fmla="*/ 11 h 24"/>
                  <a:gd name="T28" fmla="*/ 5 w 40"/>
                  <a:gd name="T29" fmla="*/ 11 h 24"/>
                  <a:gd name="T30" fmla="*/ 5 w 40"/>
                  <a:gd name="T31" fmla="*/ 7 h 24"/>
                  <a:gd name="T32" fmla="*/ 13 w 40"/>
                  <a:gd name="T33" fmla="*/ 7 h 24"/>
                  <a:gd name="T34" fmla="*/ 13 w 40"/>
                  <a:gd name="T35" fmla="*/ 11 h 24"/>
                  <a:gd name="T36" fmla="*/ 26 w 40"/>
                  <a:gd name="T37" fmla="*/ 21 h 24"/>
                  <a:gd name="T38" fmla="*/ 18 w 40"/>
                  <a:gd name="T39" fmla="*/ 13 h 24"/>
                  <a:gd name="T40" fmla="*/ 26 w 40"/>
                  <a:gd name="T41" fmla="*/ 5 h 24"/>
                  <a:gd name="T42" fmla="*/ 34 w 40"/>
                  <a:gd name="T43" fmla="*/ 13 h 24"/>
                  <a:gd name="T44" fmla="*/ 26 w 40"/>
                  <a:gd name="T45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24">
                    <a:moveTo>
                      <a:pt x="34" y="2"/>
                    </a:move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7" y="1"/>
                      <a:pt x="7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2"/>
                      <a:pt x="2" y="24"/>
                      <a:pt x="5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4"/>
                      <a:pt x="40" y="22"/>
                      <a:pt x="40" y="19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7" y="2"/>
                      <a:pt x="34" y="2"/>
                    </a:cubicBezTo>
                    <a:close/>
                    <a:moveTo>
                      <a:pt x="13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3" y="7"/>
                      <a:pt x="13" y="7"/>
                      <a:pt x="13" y="7"/>
                    </a:cubicBezTo>
                    <a:lnTo>
                      <a:pt x="13" y="11"/>
                    </a:lnTo>
                    <a:close/>
                    <a:moveTo>
                      <a:pt x="26" y="21"/>
                    </a:moveTo>
                    <a:cubicBezTo>
                      <a:pt x="22" y="21"/>
                      <a:pt x="18" y="17"/>
                      <a:pt x="18" y="13"/>
                    </a:cubicBezTo>
                    <a:cubicBezTo>
                      <a:pt x="18" y="9"/>
                      <a:pt x="22" y="5"/>
                      <a:pt x="26" y="5"/>
                    </a:cubicBezTo>
                    <a:cubicBezTo>
                      <a:pt x="30" y="5"/>
                      <a:pt x="34" y="9"/>
                      <a:pt x="34" y="13"/>
                    </a:cubicBezTo>
                    <a:cubicBezTo>
                      <a:pt x="34" y="17"/>
                      <a:pt x="30" y="21"/>
                      <a:pt x="26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Oval 173"/>
              <p:cNvSpPr>
                <a:spLocks noChangeArrowheads="1"/>
              </p:cNvSpPr>
              <p:nvPr/>
            </p:nvSpPr>
            <p:spPr bwMode="auto">
              <a:xfrm>
                <a:off x="3427970" y="2260176"/>
                <a:ext cx="90488" cy="9048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174"/>
              <p:cNvSpPr>
                <a:spLocks/>
              </p:cNvSpPr>
              <p:nvPr/>
            </p:nvSpPr>
            <p:spPr bwMode="auto">
              <a:xfrm>
                <a:off x="3293033" y="3952451"/>
                <a:ext cx="214313" cy="77787"/>
              </a:xfrm>
              <a:custGeom>
                <a:avLst/>
                <a:gdLst>
                  <a:gd name="T0" fmla="*/ 15 w 19"/>
                  <a:gd name="T1" fmla="*/ 6 h 7"/>
                  <a:gd name="T2" fmla="*/ 15 w 19"/>
                  <a:gd name="T3" fmla="*/ 6 h 7"/>
                  <a:gd name="T4" fmla="*/ 19 w 19"/>
                  <a:gd name="T5" fmla="*/ 1 h 7"/>
                  <a:gd name="T6" fmla="*/ 19 w 19"/>
                  <a:gd name="T7" fmla="*/ 1 h 7"/>
                  <a:gd name="T8" fmla="*/ 18 w 19"/>
                  <a:gd name="T9" fmla="*/ 1 h 7"/>
                  <a:gd name="T10" fmla="*/ 13 w 19"/>
                  <a:gd name="T11" fmla="*/ 5 h 7"/>
                  <a:gd name="T12" fmla="*/ 6 w 19"/>
                  <a:gd name="T13" fmla="*/ 5 h 7"/>
                  <a:gd name="T14" fmla="*/ 2 w 19"/>
                  <a:gd name="T15" fmla="*/ 1 h 7"/>
                  <a:gd name="T16" fmla="*/ 1 w 19"/>
                  <a:gd name="T17" fmla="*/ 1 h 7"/>
                  <a:gd name="T18" fmla="*/ 1 w 19"/>
                  <a:gd name="T19" fmla="*/ 1 h 7"/>
                  <a:gd name="T20" fmla="*/ 5 w 19"/>
                  <a:gd name="T21" fmla="*/ 6 h 7"/>
                  <a:gd name="T22" fmla="*/ 5 w 19"/>
                  <a:gd name="T23" fmla="*/ 6 h 7"/>
                  <a:gd name="T24" fmla="*/ 5 w 19"/>
                  <a:gd name="T25" fmla="*/ 7 h 7"/>
                  <a:gd name="T26" fmla="*/ 15 w 19"/>
                  <a:gd name="T27" fmla="*/ 7 h 7"/>
                  <a:gd name="T28" fmla="*/ 15 w 19"/>
                  <a:gd name="T2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7">
                    <a:moveTo>
                      <a:pt x="15" y="6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8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5" y="7"/>
                      <a:pt x="15" y="7"/>
                      <a:pt x="15" y="7"/>
                    </a:cubicBezTo>
                    <a:lnTo>
                      <a:pt x="15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175"/>
              <p:cNvSpPr>
                <a:spLocks noEditPoints="1"/>
              </p:cNvSpPr>
              <p:nvPr/>
            </p:nvSpPr>
            <p:spPr bwMode="auto">
              <a:xfrm>
                <a:off x="3235883" y="4041351"/>
                <a:ext cx="338138" cy="271462"/>
              </a:xfrm>
              <a:custGeom>
                <a:avLst/>
                <a:gdLst>
                  <a:gd name="T0" fmla="*/ 28 w 30"/>
                  <a:gd name="T1" fmla="*/ 0 h 24"/>
                  <a:gd name="T2" fmla="*/ 21 w 30"/>
                  <a:gd name="T3" fmla="*/ 0 h 24"/>
                  <a:gd name="T4" fmla="*/ 20 w 30"/>
                  <a:gd name="T5" fmla="*/ 0 h 24"/>
                  <a:gd name="T6" fmla="*/ 10 w 30"/>
                  <a:gd name="T7" fmla="*/ 0 h 24"/>
                  <a:gd name="T8" fmla="*/ 9 w 30"/>
                  <a:gd name="T9" fmla="*/ 0 h 24"/>
                  <a:gd name="T10" fmla="*/ 1 w 30"/>
                  <a:gd name="T11" fmla="*/ 0 h 24"/>
                  <a:gd name="T12" fmla="*/ 0 w 30"/>
                  <a:gd name="T13" fmla="*/ 1 h 24"/>
                  <a:gd name="T14" fmla="*/ 0 w 30"/>
                  <a:gd name="T15" fmla="*/ 23 h 24"/>
                  <a:gd name="T16" fmla="*/ 1 w 30"/>
                  <a:gd name="T17" fmla="*/ 24 h 24"/>
                  <a:gd name="T18" fmla="*/ 28 w 30"/>
                  <a:gd name="T19" fmla="*/ 24 h 24"/>
                  <a:gd name="T20" fmla="*/ 30 w 30"/>
                  <a:gd name="T21" fmla="*/ 23 h 24"/>
                  <a:gd name="T22" fmla="*/ 30 w 30"/>
                  <a:gd name="T23" fmla="*/ 1 h 24"/>
                  <a:gd name="T24" fmla="*/ 28 w 30"/>
                  <a:gd name="T25" fmla="*/ 0 h 24"/>
                  <a:gd name="T26" fmla="*/ 8 w 30"/>
                  <a:gd name="T27" fmla="*/ 23 h 24"/>
                  <a:gd name="T28" fmla="*/ 7 w 30"/>
                  <a:gd name="T29" fmla="*/ 22 h 24"/>
                  <a:gd name="T30" fmla="*/ 8 w 30"/>
                  <a:gd name="T31" fmla="*/ 21 h 24"/>
                  <a:gd name="T32" fmla="*/ 9 w 30"/>
                  <a:gd name="T33" fmla="*/ 22 h 24"/>
                  <a:gd name="T34" fmla="*/ 8 w 30"/>
                  <a:gd name="T35" fmla="*/ 23 h 24"/>
                  <a:gd name="T36" fmla="*/ 11 w 30"/>
                  <a:gd name="T37" fmla="*/ 23 h 24"/>
                  <a:gd name="T38" fmla="*/ 10 w 30"/>
                  <a:gd name="T39" fmla="*/ 22 h 24"/>
                  <a:gd name="T40" fmla="*/ 11 w 30"/>
                  <a:gd name="T41" fmla="*/ 21 h 24"/>
                  <a:gd name="T42" fmla="*/ 12 w 30"/>
                  <a:gd name="T43" fmla="*/ 22 h 24"/>
                  <a:gd name="T44" fmla="*/ 11 w 30"/>
                  <a:gd name="T45" fmla="*/ 23 h 24"/>
                  <a:gd name="T46" fmla="*/ 15 w 30"/>
                  <a:gd name="T47" fmla="*/ 23 h 24"/>
                  <a:gd name="T48" fmla="*/ 13 w 30"/>
                  <a:gd name="T49" fmla="*/ 22 h 24"/>
                  <a:gd name="T50" fmla="*/ 15 w 30"/>
                  <a:gd name="T51" fmla="*/ 20 h 24"/>
                  <a:gd name="T52" fmla="*/ 16 w 30"/>
                  <a:gd name="T53" fmla="*/ 22 h 24"/>
                  <a:gd name="T54" fmla="*/ 15 w 30"/>
                  <a:gd name="T55" fmla="*/ 23 h 24"/>
                  <a:gd name="T56" fmla="*/ 18 w 30"/>
                  <a:gd name="T57" fmla="*/ 23 h 24"/>
                  <a:gd name="T58" fmla="*/ 17 w 30"/>
                  <a:gd name="T59" fmla="*/ 22 h 24"/>
                  <a:gd name="T60" fmla="*/ 18 w 30"/>
                  <a:gd name="T61" fmla="*/ 21 h 24"/>
                  <a:gd name="T62" fmla="*/ 19 w 30"/>
                  <a:gd name="T63" fmla="*/ 22 h 24"/>
                  <a:gd name="T64" fmla="*/ 18 w 30"/>
                  <a:gd name="T65" fmla="*/ 23 h 24"/>
                  <a:gd name="T66" fmla="*/ 21 w 30"/>
                  <a:gd name="T67" fmla="*/ 23 h 24"/>
                  <a:gd name="T68" fmla="*/ 20 w 30"/>
                  <a:gd name="T69" fmla="*/ 22 h 24"/>
                  <a:gd name="T70" fmla="*/ 21 w 30"/>
                  <a:gd name="T71" fmla="*/ 21 h 24"/>
                  <a:gd name="T72" fmla="*/ 22 w 30"/>
                  <a:gd name="T73" fmla="*/ 22 h 24"/>
                  <a:gd name="T74" fmla="*/ 21 w 30"/>
                  <a:gd name="T75" fmla="*/ 23 h 24"/>
                  <a:gd name="T76" fmla="*/ 28 w 30"/>
                  <a:gd name="T77" fmla="*/ 18 h 24"/>
                  <a:gd name="T78" fmla="*/ 27 w 30"/>
                  <a:gd name="T79" fmla="*/ 19 h 24"/>
                  <a:gd name="T80" fmla="*/ 2 w 30"/>
                  <a:gd name="T81" fmla="*/ 19 h 24"/>
                  <a:gd name="T82" fmla="*/ 1 w 30"/>
                  <a:gd name="T83" fmla="*/ 18 h 24"/>
                  <a:gd name="T84" fmla="*/ 1 w 30"/>
                  <a:gd name="T85" fmla="*/ 3 h 24"/>
                  <a:gd name="T86" fmla="*/ 2 w 30"/>
                  <a:gd name="T87" fmla="*/ 2 h 24"/>
                  <a:gd name="T88" fmla="*/ 8 w 30"/>
                  <a:gd name="T89" fmla="*/ 2 h 24"/>
                  <a:gd name="T90" fmla="*/ 21 w 30"/>
                  <a:gd name="T91" fmla="*/ 2 h 24"/>
                  <a:gd name="T92" fmla="*/ 27 w 30"/>
                  <a:gd name="T93" fmla="*/ 2 h 24"/>
                  <a:gd name="T94" fmla="*/ 28 w 30"/>
                  <a:gd name="T95" fmla="*/ 3 h 24"/>
                  <a:gd name="T96" fmla="*/ 28 w 30"/>
                  <a:gd name="T9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" h="24">
                    <a:moveTo>
                      <a:pt x="2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9" y="24"/>
                      <a:pt x="30" y="24"/>
                      <a:pt x="30" y="2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29" y="0"/>
                      <a:pt x="28" y="0"/>
                    </a:cubicBezTo>
                    <a:close/>
                    <a:moveTo>
                      <a:pt x="8" y="23"/>
                    </a:moveTo>
                    <a:cubicBezTo>
                      <a:pt x="8" y="23"/>
                      <a:pt x="7" y="22"/>
                      <a:pt x="7" y="22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2"/>
                    </a:cubicBezTo>
                    <a:cubicBezTo>
                      <a:pt x="9" y="22"/>
                      <a:pt x="9" y="23"/>
                      <a:pt x="8" y="23"/>
                    </a:cubicBezTo>
                    <a:close/>
                    <a:moveTo>
                      <a:pt x="11" y="23"/>
                    </a:moveTo>
                    <a:cubicBezTo>
                      <a:pt x="11" y="23"/>
                      <a:pt x="10" y="22"/>
                      <a:pt x="10" y="22"/>
                    </a:cubicBezTo>
                    <a:cubicBezTo>
                      <a:pt x="10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2"/>
                    </a:cubicBezTo>
                    <a:cubicBezTo>
                      <a:pt x="12" y="22"/>
                      <a:pt x="12" y="23"/>
                      <a:pt x="11" y="23"/>
                    </a:cubicBezTo>
                    <a:close/>
                    <a:moveTo>
                      <a:pt x="15" y="23"/>
                    </a:moveTo>
                    <a:cubicBezTo>
                      <a:pt x="14" y="23"/>
                      <a:pt x="13" y="22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6" y="21"/>
                      <a:pt x="16" y="22"/>
                    </a:cubicBezTo>
                    <a:cubicBezTo>
                      <a:pt x="16" y="22"/>
                      <a:pt x="16" y="23"/>
                      <a:pt x="15" y="23"/>
                    </a:cubicBezTo>
                    <a:close/>
                    <a:moveTo>
                      <a:pt x="18" y="23"/>
                    </a:moveTo>
                    <a:cubicBezTo>
                      <a:pt x="17" y="23"/>
                      <a:pt x="17" y="22"/>
                      <a:pt x="17" y="22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1"/>
                      <a:pt x="19" y="21"/>
                      <a:pt x="19" y="22"/>
                    </a:cubicBezTo>
                    <a:cubicBezTo>
                      <a:pt x="19" y="22"/>
                      <a:pt x="18" y="23"/>
                      <a:pt x="18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0" y="22"/>
                      <a:pt x="20" y="22"/>
                    </a:cubicBezTo>
                    <a:cubicBezTo>
                      <a:pt x="20" y="21"/>
                      <a:pt x="21" y="21"/>
                      <a:pt x="21" y="21"/>
                    </a:cubicBezTo>
                    <a:cubicBezTo>
                      <a:pt x="22" y="21"/>
                      <a:pt x="22" y="21"/>
                      <a:pt x="22" y="22"/>
                    </a:cubicBezTo>
                    <a:cubicBezTo>
                      <a:pt x="22" y="22"/>
                      <a:pt x="22" y="23"/>
                      <a:pt x="21" y="23"/>
                    </a:cubicBezTo>
                    <a:close/>
                    <a:moveTo>
                      <a:pt x="28" y="18"/>
                    </a:moveTo>
                    <a:cubicBezTo>
                      <a:pt x="28" y="19"/>
                      <a:pt x="28" y="19"/>
                      <a:pt x="2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1" y="19"/>
                      <a:pt x="1" y="18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3"/>
                    </a:cubicBezTo>
                    <a:lnTo>
                      <a:pt x="28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176"/>
              <p:cNvSpPr>
                <a:spLocks noEditPoints="1"/>
              </p:cNvSpPr>
              <p:nvPr/>
            </p:nvSpPr>
            <p:spPr bwMode="auto">
              <a:xfrm>
                <a:off x="3213658" y="1652164"/>
                <a:ext cx="382588" cy="247650"/>
              </a:xfrm>
              <a:custGeom>
                <a:avLst/>
                <a:gdLst>
                  <a:gd name="T0" fmla="*/ 26 w 34"/>
                  <a:gd name="T1" fmla="*/ 0 h 22"/>
                  <a:gd name="T2" fmla="*/ 25 w 34"/>
                  <a:gd name="T3" fmla="*/ 0 h 22"/>
                  <a:gd name="T4" fmla="*/ 26 w 34"/>
                  <a:gd name="T5" fmla="*/ 1 h 22"/>
                  <a:gd name="T6" fmla="*/ 26 w 34"/>
                  <a:gd name="T7" fmla="*/ 2 h 22"/>
                  <a:gd name="T8" fmla="*/ 23 w 34"/>
                  <a:gd name="T9" fmla="*/ 2 h 22"/>
                  <a:gd name="T10" fmla="*/ 23 w 34"/>
                  <a:gd name="T11" fmla="*/ 1 h 22"/>
                  <a:gd name="T12" fmla="*/ 23 w 34"/>
                  <a:gd name="T13" fmla="*/ 0 h 22"/>
                  <a:gd name="T14" fmla="*/ 10 w 34"/>
                  <a:gd name="T15" fmla="*/ 0 h 22"/>
                  <a:gd name="T16" fmla="*/ 10 w 34"/>
                  <a:gd name="T17" fmla="*/ 1 h 22"/>
                  <a:gd name="T18" fmla="*/ 10 w 34"/>
                  <a:gd name="T19" fmla="*/ 2 h 22"/>
                  <a:gd name="T20" fmla="*/ 8 w 34"/>
                  <a:gd name="T21" fmla="*/ 2 h 22"/>
                  <a:gd name="T22" fmla="*/ 8 w 34"/>
                  <a:gd name="T23" fmla="*/ 1 h 22"/>
                  <a:gd name="T24" fmla="*/ 8 w 34"/>
                  <a:gd name="T25" fmla="*/ 0 h 22"/>
                  <a:gd name="T26" fmla="*/ 7 w 34"/>
                  <a:gd name="T27" fmla="*/ 0 h 22"/>
                  <a:gd name="T28" fmla="*/ 0 w 34"/>
                  <a:gd name="T29" fmla="*/ 7 h 22"/>
                  <a:gd name="T30" fmla="*/ 0 w 34"/>
                  <a:gd name="T31" fmla="*/ 15 h 22"/>
                  <a:gd name="T32" fmla="*/ 7 w 34"/>
                  <a:gd name="T33" fmla="*/ 22 h 22"/>
                  <a:gd name="T34" fmla="*/ 26 w 34"/>
                  <a:gd name="T35" fmla="*/ 22 h 22"/>
                  <a:gd name="T36" fmla="*/ 34 w 34"/>
                  <a:gd name="T37" fmla="*/ 15 h 22"/>
                  <a:gd name="T38" fmla="*/ 34 w 34"/>
                  <a:gd name="T39" fmla="*/ 7 h 22"/>
                  <a:gd name="T40" fmla="*/ 26 w 34"/>
                  <a:gd name="T41" fmla="*/ 0 h 22"/>
                  <a:gd name="T42" fmla="*/ 27 w 34"/>
                  <a:gd name="T43" fmla="*/ 18 h 22"/>
                  <a:gd name="T44" fmla="*/ 6 w 34"/>
                  <a:gd name="T45" fmla="*/ 18 h 22"/>
                  <a:gd name="T46" fmla="*/ 5 w 34"/>
                  <a:gd name="T47" fmla="*/ 16 h 22"/>
                  <a:gd name="T48" fmla="*/ 6 w 34"/>
                  <a:gd name="T49" fmla="*/ 15 h 22"/>
                  <a:gd name="T50" fmla="*/ 27 w 34"/>
                  <a:gd name="T51" fmla="*/ 15 h 22"/>
                  <a:gd name="T52" fmla="*/ 29 w 34"/>
                  <a:gd name="T53" fmla="*/ 16 h 22"/>
                  <a:gd name="T54" fmla="*/ 27 w 34"/>
                  <a:gd name="T55" fmla="*/ 18 h 22"/>
                  <a:gd name="T56" fmla="*/ 27 w 34"/>
                  <a:gd name="T57" fmla="*/ 13 h 22"/>
                  <a:gd name="T58" fmla="*/ 6 w 34"/>
                  <a:gd name="T59" fmla="*/ 13 h 22"/>
                  <a:gd name="T60" fmla="*/ 5 w 34"/>
                  <a:gd name="T61" fmla="*/ 11 h 22"/>
                  <a:gd name="T62" fmla="*/ 6 w 34"/>
                  <a:gd name="T63" fmla="*/ 10 h 22"/>
                  <a:gd name="T64" fmla="*/ 27 w 34"/>
                  <a:gd name="T65" fmla="*/ 10 h 22"/>
                  <a:gd name="T66" fmla="*/ 29 w 34"/>
                  <a:gd name="T67" fmla="*/ 11 h 22"/>
                  <a:gd name="T68" fmla="*/ 27 w 34"/>
                  <a:gd name="T69" fmla="*/ 13 h 22"/>
                  <a:gd name="T70" fmla="*/ 27 w 34"/>
                  <a:gd name="T71" fmla="*/ 8 h 22"/>
                  <a:gd name="T72" fmla="*/ 6 w 34"/>
                  <a:gd name="T73" fmla="*/ 8 h 22"/>
                  <a:gd name="T74" fmla="*/ 5 w 34"/>
                  <a:gd name="T75" fmla="*/ 6 h 22"/>
                  <a:gd name="T76" fmla="*/ 6 w 34"/>
                  <a:gd name="T77" fmla="*/ 5 h 22"/>
                  <a:gd name="T78" fmla="*/ 27 w 34"/>
                  <a:gd name="T79" fmla="*/ 5 h 22"/>
                  <a:gd name="T80" fmla="*/ 29 w 34"/>
                  <a:gd name="T81" fmla="*/ 6 h 22"/>
                  <a:gd name="T82" fmla="*/ 27 w 34"/>
                  <a:gd name="T8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4" h="22">
                    <a:moveTo>
                      <a:pt x="2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6" y="1"/>
                      <a:pt x="26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9"/>
                      <a:pt x="3" y="22"/>
                      <a:pt x="7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0" y="22"/>
                      <a:pt x="34" y="19"/>
                      <a:pt x="34" y="1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3"/>
                      <a:pt x="30" y="0"/>
                      <a:pt x="26" y="0"/>
                    </a:cubicBezTo>
                    <a:close/>
                    <a:moveTo>
                      <a:pt x="27" y="18"/>
                    </a:move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5" y="17"/>
                      <a:pt x="5" y="16"/>
                    </a:cubicBezTo>
                    <a:cubicBezTo>
                      <a:pt x="5" y="16"/>
                      <a:pt x="6" y="15"/>
                      <a:pt x="6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8" y="15"/>
                      <a:pt x="29" y="16"/>
                      <a:pt x="29" y="16"/>
                    </a:cubicBezTo>
                    <a:cubicBezTo>
                      <a:pt x="29" y="17"/>
                      <a:pt x="28" y="18"/>
                      <a:pt x="27" y="18"/>
                    </a:cubicBezTo>
                    <a:close/>
                    <a:moveTo>
                      <a:pt x="27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5" y="12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8" y="10"/>
                      <a:pt x="29" y="11"/>
                      <a:pt x="29" y="11"/>
                    </a:cubicBezTo>
                    <a:cubicBezTo>
                      <a:pt x="29" y="12"/>
                      <a:pt x="28" y="13"/>
                      <a:pt x="27" y="13"/>
                    </a:cubicBezTo>
                    <a:close/>
                    <a:moveTo>
                      <a:pt x="27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5" y="7"/>
                      <a:pt x="5" y="6"/>
                    </a:cubicBezTo>
                    <a:cubicBezTo>
                      <a:pt x="5" y="6"/>
                      <a:pt x="6" y="5"/>
                      <a:pt x="6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8" y="5"/>
                      <a:pt x="29" y="6"/>
                      <a:pt x="29" y="6"/>
                    </a:cubicBezTo>
                    <a:cubicBezTo>
                      <a:pt x="29" y="7"/>
                      <a:pt x="28" y="8"/>
                      <a:pt x="27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177"/>
              <p:cNvSpPr>
                <a:spLocks/>
              </p:cNvSpPr>
              <p:nvPr/>
            </p:nvSpPr>
            <p:spPr bwMode="auto">
              <a:xfrm>
                <a:off x="3304145" y="1583901"/>
                <a:ext cx="190500" cy="79375"/>
              </a:xfrm>
              <a:custGeom>
                <a:avLst/>
                <a:gdLst>
                  <a:gd name="T0" fmla="*/ 17 w 17"/>
                  <a:gd name="T1" fmla="*/ 6 h 7"/>
                  <a:gd name="T2" fmla="*/ 12 w 17"/>
                  <a:gd name="T3" fmla="*/ 0 h 7"/>
                  <a:gd name="T4" fmla="*/ 5 w 17"/>
                  <a:gd name="T5" fmla="*/ 0 h 7"/>
                  <a:gd name="T6" fmla="*/ 0 w 17"/>
                  <a:gd name="T7" fmla="*/ 6 h 7"/>
                  <a:gd name="T8" fmla="*/ 0 w 17"/>
                  <a:gd name="T9" fmla="*/ 7 h 7"/>
                  <a:gd name="T10" fmla="*/ 2 w 17"/>
                  <a:gd name="T11" fmla="*/ 7 h 7"/>
                  <a:gd name="T12" fmla="*/ 2 w 17"/>
                  <a:gd name="T13" fmla="*/ 6 h 7"/>
                  <a:gd name="T14" fmla="*/ 6 w 17"/>
                  <a:gd name="T15" fmla="*/ 2 h 7"/>
                  <a:gd name="T16" fmla="*/ 11 w 17"/>
                  <a:gd name="T17" fmla="*/ 2 h 7"/>
                  <a:gd name="T18" fmla="*/ 15 w 17"/>
                  <a:gd name="T19" fmla="*/ 6 h 7"/>
                  <a:gd name="T20" fmla="*/ 15 w 17"/>
                  <a:gd name="T21" fmla="*/ 7 h 7"/>
                  <a:gd name="T22" fmla="*/ 17 w 17"/>
                  <a:gd name="T23" fmla="*/ 7 h 7"/>
                  <a:gd name="T24" fmla="*/ 17 w 17"/>
                  <a:gd name="T2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7">
                    <a:moveTo>
                      <a:pt x="17" y="6"/>
                    </a:moveTo>
                    <a:cubicBezTo>
                      <a:pt x="16" y="2"/>
                      <a:pt x="15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2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3" y="3"/>
                      <a:pt x="4" y="2"/>
                      <a:pt x="6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5" y="3"/>
                      <a:pt x="15" y="6"/>
                    </a:cubicBezTo>
                    <a:cubicBezTo>
                      <a:pt x="15" y="6"/>
                      <a:pt x="15" y="7"/>
                      <a:pt x="15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6"/>
                      <a:pt x="17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178"/>
              <p:cNvSpPr>
                <a:spLocks noEditPoints="1"/>
              </p:cNvSpPr>
              <p:nvPr/>
            </p:nvSpPr>
            <p:spPr bwMode="auto">
              <a:xfrm>
                <a:off x="3224770" y="3342851"/>
                <a:ext cx="349250" cy="371475"/>
              </a:xfrm>
              <a:custGeom>
                <a:avLst/>
                <a:gdLst>
                  <a:gd name="T0" fmla="*/ 29 w 31"/>
                  <a:gd name="T1" fmla="*/ 0 h 33"/>
                  <a:gd name="T2" fmla="*/ 2 w 31"/>
                  <a:gd name="T3" fmla="*/ 0 h 33"/>
                  <a:gd name="T4" fmla="*/ 0 w 31"/>
                  <a:gd name="T5" fmla="*/ 2 h 33"/>
                  <a:gd name="T6" fmla="*/ 0 w 31"/>
                  <a:gd name="T7" fmla="*/ 31 h 33"/>
                  <a:gd name="T8" fmla="*/ 2 w 31"/>
                  <a:gd name="T9" fmla="*/ 33 h 33"/>
                  <a:gd name="T10" fmla="*/ 29 w 31"/>
                  <a:gd name="T11" fmla="*/ 33 h 33"/>
                  <a:gd name="T12" fmla="*/ 31 w 31"/>
                  <a:gd name="T13" fmla="*/ 31 h 33"/>
                  <a:gd name="T14" fmla="*/ 31 w 31"/>
                  <a:gd name="T15" fmla="*/ 2 h 33"/>
                  <a:gd name="T16" fmla="*/ 29 w 31"/>
                  <a:gd name="T17" fmla="*/ 0 h 33"/>
                  <a:gd name="T18" fmla="*/ 29 w 31"/>
                  <a:gd name="T19" fmla="*/ 28 h 33"/>
                  <a:gd name="T20" fmla="*/ 26 w 31"/>
                  <a:gd name="T21" fmla="*/ 31 h 33"/>
                  <a:gd name="T22" fmla="*/ 5 w 31"/>
                  <a:gd name="T23" fmla="*/ 31 h 33"/>
                  <a:gd name="T24" fmla="*/ 3 w 31"/>
                  <a:gd name="T25" fmla="*/ 28 h 33"/>
                  <a:gd name="T26" fmla="*/ 3 w 31"/>
                  <a:gd name="T27" fmla="*/ 5 h 33"/>
                  <a:gd name="T28" fmla="*/ 5 w 31"/>
                  <a:gd name="T29" fmla="*/ 2 h 33"/>
                  <a:gd name="T30" fmla="*/ 26 w 31"/>
                  <a:gd name="T31" fmla="*/ 2 h 33"/>
                  <a:gd name="T32" fmla="*/ 29 w 31"/>
                  <a:gd name="T33" fmla="*/ 5 h 33"/>
                  <a:gd name="T34" fmla="*/ 29 w 31"/>
                  <a:gd name="T35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33">
                    <a:moveTo>
                      <a:pt x="2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1" y="33"/>
                      <a:pt x="2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3"/>
                      <a:pt x="31" y="32"/>
                      <a:pt x="31" y="3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0" y="0"/>
                      <a:pt x="29" y="0"/>
                    </a:cubicBezTo>
                    <a:close/>
                    <a:moveTo>
                      <a:pt x="29" y="28"/>
                    </a:moveTo>
                    <a:cubicBezTo>
                      <a:pt x="29" y="30"/>
                      <a:pt x="28" y="31"/>
                      <a:pt x="26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1"/>
                      <a:pt x="3" y="30"/>
                      <a:pt x="3" y="2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8" y="2"/>
                      <a:pt x="29" y="3"/>
                      <a:pt x="29" y="5"/>
                    </a:cubicBezTo>
                    <a:lnTo>
                      <a:pt x="29" y="2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179"/>
              <p:cNvSpPr>
                <a:spLocks noEditPoints="1"/>
              </p:cNvSpPr>
              <p:nvPr/>
            </p:nvSpPr>
            <p:spPr bwMode="auto">
              <a:xfrm>
                <a:off x="3270808" y="3376189"/>
                <a:ext cx="269875" cy="304800"/>
              </a:xfrm>
              <a:custGeom>
                <a:avLst/>
                <a:gdLst>
                  <a:gd name="T0" fmla="*/ 23 w 24"/>
                  <a:gd name="T1" fmla="*/ 1 h 27"/>
                  <a:gd name="T2" fmla="*/ 22 w 24"/>
                  <a:gd name="T3" fmla="*/ 0 h 27"/>
                  <a:gd name="T4" fmla="*/ 1 w 24"/>
                  <a:gd name="T5" fmla="*/ 0 h 27"/>
                  <a:gd name="T6" fmla="*/ 0 w 24"/>
                  <a:gd name="T7" fmla="*/ 1 h 27"/>
                  <a:gd name="T8" fmla="*/ 0 w 24"/>
                  <a:gd name="T9" fmla="*/ 2 h 27"/>
                  <a:gd name="T10" fmla="*/ 0 w 24"/>
                  <a:gd name="T11" fmla="*/ 25 h 27"/>
                  <a:gd name="T12" fmla="*/ 0 w 24"/>
                  <a:gd name="T13" fmla="*/ 26 h 27"/>
                  <a:gd name="T14" fmla="*/ 1 w 24"/>
                  <a:gd name="T15" fmla="*/ 27 h 27"/>
                  <a:gd name="T16" fmla="*/ 22 w 24"/>
                  <a:gd name="T17" fmla="*/ 27 h 27"/>
                  <a:gd name="T18" fmla="*/ 23 w 24"/>
                  <a:gd name="T19" fmla="*/ 26 h 27"/>
                  <a:gd name="T20" fmla="*/ 24 w 24"/>
                  <a:gd name="T21" fmla="*/ 25 h 27"/>
                  <a:gd name="T22" fmla="*/ 24 w 24"/>
                  <a:gd name="T23" fmla="*/ 2 h 27"/>
                  <a:gd name="T24" fmla="*/ 23 w 24"/>
                  <a:gd name="T25" fmla="*/ 1 h 27"/>
                  <a:gd name="T26" fmla="*/ 12 w 24"/>
                  <a:gd name="T27" fmla="*/ 19 h 27"/>
                  <a:gd name="T28" fmla="*/ 5 w 24"/>
                  <a:gd name="T29" fmla="*/ 13 h 27"/>
                  <a:gd name="T30" fmla="*/ 12 w 24"/>
                  <a:gd name="T31" fmla="*/ 6 h 27"/>
                  <a:gd name="T32" fmla="*/ 18 w 24"/>
                  <a:gd name="T33" fmla="*/ 13 h 27"/>
                  <a:gd name="T34" fmla="*/ 12 w 24"/>
                  <a:gd name="T35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7">
                    <a:moveTo>
                      <a:pt x="23" y="1"/>
                    </a:moveTo>
                    <a:cubicBezTo>
                      <a:pt x="23" y="1"/>
                      <a:pt x="23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7"/>
                      <a:pt x="1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7"/>
                      <a:pt x="23" y="26"/>
                      <a:pt x="23" y="26"/>
                    </a:cubicBezTo>
                    <a:cubicBezTo>
                      <a:pt x="23" y="26"/>
                      <a:pt x="24" y="26"/>
                      <a:pt x="24" y="2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1"/>
                      <a:pt x="23" y="1"/>
                    </a:cubicBezTo>
                    <a:close/>
                    <a:moveTo>
                      <a:pt x="12" y="19"/>
                    </a:moveTo>
                    <a:cubicBezTo>
                      <a:pt x="8" y="19"/>
                      <a:pt x="5" y="16"/>
                      <a:pt x="5" y="13"/>
                    </a:cubicBezTo>
                    <a:cubicBezTo>
                      <a:pt x="5" y="9"/>
                      <a:pt x="8" y="6"/>
                      <a:pt x="12" y="6"/>
                    </a:cubicBezTo>
                    <a:cubicBezTo>
                      <a:pt x="15" y="6"/>
                      <a:pt x="18" y="9"/>
                      <a:pt x="18" y="13"/>
                    </a:cubicBezTo>
                    <a:cubicBezTo>
                      <a:pt x="18" y="16"/>
                      <a:pt x="15" y="19"/>
                      <a:pt x="12" y="1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" name="Freeform 180"/>
              <p:cNvSpPr>
                <a:spLocks/>
              </p:cNvSpPr>
              <p:nvPr/>
            </p:nvSpPr>
            <p:spPr bwMode="auto">
              <a:xfrm>
                <a:off x="3337483" y="3455564"/>
                <a:ext cx="123825" cy="123825"/>
              </a:xfrm>
              <a:custGeom>
                <a:avLst/>
                <a:gdLst>
                  <a:gd name="T0" fmla="*/ 6 w 11"/>
                  <a:gd name="T1" fmla="*/ 0 h 11"/>
                  <a:gd name="T2" fmla="*/ 2 w 11"/>
                  <a:gd name="T3" fmla="*/ 2 h 11"/>
                  <a:gd name="T4" fmla="*/ 0 w 11"/>
                  <a:gd name="T5" fmla="*/ 6 h 11"/>
                  <a:gd name="T6" fmla="*/ 2 w 11"/>
                  <a:gd name="T7" fmla="*/ 10 h 11"/>
                  <a:gd name="T8" fmla="*/ 6 w 11"/>
                  <a:gd name="T9" fmla="*/ 11 h 11"/>
                  <a:gd name="T10" fmla="*/ 10 w 11"/>
                  <a:gd name="T11" fmla="*/ 10 h 11"/>
                  <a:gd name="T12" fmla="*/ 11 w 11"/>
                  <a:gd name="T13" fmla="*/ 6 h 11"/>
                  <a:gd name="T14" fmla="*/ 10 w 11"/>
                  <a:gd name="T15" fmla="*/ 2 h 11"/>
                  <a:gd name="T16" fmla="*/ 6 w 1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cubicBezTo>
                      <a:pt x="4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1" y="9"/>
                      <a:pt x="2" y="10"/>
                    </a:cubicBezTo>
                    <a:cubicBezTo>
                      <a:pt x="3" y="11"/>
                      <a:pt x="4" y="11"/>
                      <a:pt x="6" y="11"/>
                    </a:cubicBezTo>
                    <a:cubicBezTo>
                      <a:pt x="7" y="11"/>
                      <a:pt x="9" y="11"/>
                      <a:pt x="10" y="10"/>
                    </a:cubicBezTo>
                    <a:cubicBezTo>
                      <a:pt x="11" y="9"/>
                      <a:pt x="11" y="7"/>
                      <a:pt x="11" y="6"/>
                    </a:cubicBezTo>
                    <a:cubicBezTo>
                      <a:pt x="11" y="4"/>
                      <a:pt x="11" y="3"/>
                      <a:pt x="10" y="2"/>
                    </a:cubicBezTo>
                    <a:cubicBezTo>
                      <a:pt x="9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4" name="Oval 181"/>
              <p:cNvSpPr>
                <a:spLocks noChangeArrowheads="1"/>
              </p:cNvSpPr>
              <p:nvPr/>
            </p:nvSpPr>
            <p:spPr bwMode="auto">
              <a:xfrm>
                <a:off x="3381933" y="3501601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5" name="Oval 182"/>
              <p:cNvSpPr>
                <a:spLocks noChangeArrowheads="1"/>
              </p:cNvSpPr>
              <p:nvPr/>
            </p:nvSpPr>
            <p:spPr bwMode="auto">
              <a:xfrm>
                <a:off x="3394633" y="3466676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6" name="Oval 183"/>
              <p:cNvSpPr>
                <a:spLocks noChangeArrowheads="1"/>
              </p:cNvSpPr>
              <p:nvPr/>
            </p:nvSpPr>
            <p:spPr bwMode="auto">
              <a:xfrm>
                <a:off x="3394633" y="3546051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Oval 184"/>
              <p:cNvSpPr>
                <a:spLocks noChangeArrowheads="1"/>
              </p:cNvSpPr>
              <p:nvPr/>
            </p:nvSpPr>
            <p:spPr bwMode="auto">
              <a:xfrm>
                <a:off x="3348595" y="3512714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Oval 185"/>
              <p:cNvSpPr>
                <a:spLocks noChangeArrowheads="1"/>
              </p:cNvSpPr>
              <p:nvPr/>
            </p:nvSpPr>
            <p:spPr bwMode="auto">
              <a:xfrm>
                <a:off x="3427970" y="3512714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186"/>
              <p:cNvSpPr>
                <a:spLocks noEditPoints="1"/>
              </p:cNvSpPr>
              <p:nvPr/>
            </p:nvSpPr>
            <p:spPr bwMode="auto">
              <a:xfrm>
                <a:off x="3158095" y="2688801"/>
                <a:ext cx="484188" cy="349250"/>
              </a:xfrm>
              <a:custGeom>
                <a:avLst/>
                <a:gdLst>
                  <a:gd name="T0" fmla="*/ 28 w 43"/>
                  <a:gd name="T1" fmla="*/ 13 h 31"/>
                  <a:gd name="T2" fmla="*/ 28 w 43"/>
                  <a:gd name="T3" fmla="*/ 12 h 31"/>
                  <a:gd name="T4" fmla="*/ 8 w 43"/>
                  <a:gd name="T5" fmla="*/ 18 h 31"/>
                  <a:gd name="T6" fmla="*/ 9 w 43"/>
                  <a:gd name="T7" fmla="*/ 19 h 31"/>
                  <a:gd name="T8" fmla="*/ 17 w 43"/>
                  <a:gd name="T9" fmla="*/ 15 h 31"/>
                  <a:gd name="T10" fmla="*/ 16 w 43"/>
                  <a:gd name="T11" fmla="*/ 15 h 31"/>
                  <a:gd name="T12" fmla="*/ 18 w 43"/>
                  <a:gd name="T13" fmla="*/ 15 h 31"/>
                  <a:gd name="T14" fmla="*/ 34 w 43"/>
                  <a:gd name="T15" fmla="*/ 9 h 31"/>
                  <a:gd name="T16" fmla="*/ 43 w 43"/>
                  <a:gd name="T17" fmla="*/ 7 h 31"/>
                  <a:gd name="T18" fmla="*/ 39 w 43"/>
                  <a:gd name="T19" fmla="*/ 4 h 31"/>
                  <a:gd name="T20" fmla="*/ 37 w 43"/>
                  <a:gd name="T21" fmla="*/ 1 h 31"/>
                  <a:gd name="T22" fmla="*/ 26 w 43"/>
                  <a:gd name="T23" fmla="*/ 2 h 31"/>
                  <a:gd name="T24" fmla="*/ 22 w 43"/>
                  <a:gd name="T25" fmla="*/ 2 h 31"/>
                  <a:gd name="T26" fmla="*/ 12 w 43"/>
                  <a:gd name="T27" fmla="*/ 10 h 31"/>
                  <a:gd name="T28" fmla="*/ 6 w 43"/>
                  <a:gd name="T29" fmla="*/ 10 h 31"/>
                  <a:gd name="T30" fmla="*/ 8 w 43"/>
                  <a:gd name="T31" fmla="*/ 24 h 31"/>
                  <a:gd name="T32" fmla="*/ 10 w 43"/>
                  <a:gd name="T33" fmla="*/ 23 h 31"/>
                  <a:gd name="T34" fmla="*/ 11 w 43"/>
                  <a:gd name="T35" fmla="*/ 24 h 31"/>
                  <a:gd name="T36" fmla="*/ 19 w 43"/>
                  <a:gd name="T37" fmla="*/ 26 h 31"/>
                  <a:gd name="T38" fmla="*/ 22 w 43"/>
                  <a:gd name="T39" fmla="*/ 26 h 31"/>
                  <a:gd name="T40" fmla="*/ 27 w 43"/>
                  <a:gd name="T41" fmla="*/ 22 h 31"/>
                  <a:gd name="T42" fmla="*/ 29 w 43"/>
                  <a:gd name="T43" fmla="*/ 22 h 31"/>
                  <a:gd name="T44" fmla="*/ 36 w 43"/>
                  <a:gd name="T45" fmla="*/ 15 h 31"/>
                  <a:gd name="T46" fmla="*/ 41 w 43"/>
                  <a:gd name="T47" fmla="*/ 12 h 31"/>
                  <a:gd name="T48" fmla="*/ 12 w 43"/>
                  <a:gd name="T49" fmla="*/ 12 h 31"/>
                  <a:gd name="T50" fmla="*/ 11 w 43"/>
                  <a:gd name="T51" fmla="*/ 13 h 31"/>
                  <a:gd name="T52" fmla="*/ 9 w 43"/>
                  <a:gd name="T53" fmla="*/ 20 h 31"/>
                  <a:gd name="T54" fmla="*/ 7 w 43"/>
                  <a:gd name="T55" fmla="*/ 21 h 31"/>
                  <a:gd name="T56" fmla="*/ 7 w 43"/>
                  <a:gd name="T57" fmla="*/ 14 h 31"/>
                  <a:gd name="T58" fmla="*/ 9 w 43"/>
                  <a:gd name="T59" fmla="*/ 15 h 31"/>
                  <a:gd name="T60" fmla="*/ 13 w 43"/>
                  <a:gd name="T61" fmla="*/ 19 h 31"/>
                  <a:gd name="T62" fmla="*/ 14 w 43"/>
                  <a:gd name="T63" fmla="*/ 18 h 31"/>
                  <a:gd name="T64" fmla="*/ 18 w 43"/>
                  <a:gd name="T65" fmla="*/ 19 h 31"/>
                  <a:gd name="T66" fmla="*/ 17 w 43"/>
                  <a:gd name="T67" fmla="*/ 18 h 31"/>
                  <a:gd name="T68" fmla="*/ 18 w 43"/>
                  <a:gd name="T69" fmla="*/ 17 h 31"/>
                  <a:gd name="T70" fmla="*/ 16 w 43"/>
                  <a:gd name="T71" fmla="*/ 13 h 31"/>
                  <a:gd name="T72" fmla="*/ 17 w 43"/>
                  <a:gd name="T73" fmla="*/ 13 h 31"/>
                  <a:gd name="T74" fmla="*/ 20 w 43"/>
                  <a:gd name="T75" fmla="*/ 16 h 31"/>
                  <a:gd name="T76" fmla="*/ 22 w 43"/>
                  <a:gd name="T77" fmla="*/ 16 h 31"/>
                  <a:gd name="T78" fmla="*/ 24 w 43"/>
                  <a:gd name="T79" fmla="*/ 14 h 31"/>
                  <a:gd name="T80" fmla="*/ 23 w 43"/>
                  <a:gd name="T81" fmla="*/ 11 h 31"/>
                  <a:gd name="T82" fmla="*/ 23 w 43"/>
                  <a:gd name="T83" fmla="*/ 12 h 31"/>
                  <a:gd name="T84" fmla="*/ 25 w 43"/>
                  <a:gd name="T85" fmla="*/ 13 h 31"/>
                  <a:gd name="T86" fmla="*/ 29 w 43"/>
                  <a:gd name="T87" fmla="*/ 13 h 31"/>
                  <a:gd name="T88" fmla="*/ 26 w 43"/>
                  <a:gd name="T89" fmla="*/ 13 h 31"/>
                  <a:gd name="T90" fmla="*/ 27 w 43"/>
                  <a:gd name="T91" fmla="*/ 10 h 31"/>
                  <a:gd name="T92" fmla="*/ 27 w 43"/>
                  <a:gd name="T93" fmla="*/ 9 h 31"/>
                  <a:gd name="T94" fmla="*/ 30 w 43"/>
                  <a:gd name="T95" fmla="*/ 13 h 31"/>
                  <a:gd name="T96" fmla="*/ 29 w 43"/>
                  <a:gd name="T97" fmla="*/ 6 h 31"/>
                  <a:gd name="T98" fmla="*/ 32 w 43"/>
                  <a:gd name="T99" fmla="*/ 13 h 31"/>
                  <a:gd name="T100" fmla="*/ 35 w 43"/>
                  <a:gd name="T101" fmla="*/ 7 h 31"/>
                  <a:gd name="T102" fmla="*/ 35 w 43"/>
                  <a:gd name="T103" fmla="*/ 10 h 31"/>
                  <a:gd name="T104" fmla="*/ 38 w 43"/>
                  <a:gd name="T105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3" h="31">
                    <a:moveTo>
                      <a:pt x="28" y="12"/>
                    </a:moveTo>
                    <a:cubicBezTo>
                      <a:pt x="28" y="12"/>
                      <a:pt x="27" y="12"/>
                      <a:pt x="27" y="13"/>
                    </a:cubicBezTo>
                    <a:cubicBezTo>
                      <a:pt x="27" y="13"/>
                      <a:pt x="28" y="13"/>
                      <a:pt x="28" y="13"/>
                    </a:cubicBezTo>
                    <a:cubicBezTo>
                      <a:pt x="28" y="13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lnTo>
                      <a:pt x="28" y="12"/>
                    </a:lnTo>
                    <a:close/>
                    <a:moveTo>
                      <a:pt x="9" y="16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9"/>
                      <a:pt x="8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8"/>
                      <a:pt x="10" y="17"/>
                    </a:cubicBezTo>
                    <a:cubicBezTo>
                      <a:pt x="10" y="17"/>
                      <a:pt x="9" y="16"/>
                      <a:pt x="9" y="16"/>
                    </a:cubicBezTo>
                    <a:close/>
                    <a:moveTo>
                      <a:pt x="17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6" y="14"/>
                    </a:cubicBezTo>
                    <a:cubicBezTo>
                      <a:pt x="16" y="14"/>
                      <a:pt x="16" y="15"/>
                      <a:pt x="16" y="15"/>
                    </a:cubicBezTo>
                    <a:cubicBezTo>
                      <a:pt x="16" y="16"/>
                      <a:pt x="17" y="17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5"/>
                    </a:cubicBezTo>
                    <a:lnTo>
                      <a:pt x="17" y="15"/>
                    </a:lnTo>
                    <a:close/>
                    <a:moveTo>
                      <a:pt x="35" y="8"/>
                    </a:moveTo>
                    <a:cubicBezTo>
                      <a:pt x="34" y="8"/>
                      <a:pt x="34" y="9"/>
                      <a:pt x="34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lose/>
                    <a:moveTo>
                      <a:pt x="43" y="7"/>
                    </a:moveTo>
                    <a:cubicBezTo>
                      <a:pt x="43" y="6"/>
                      <a:pt x="42" y="6"/>
                      <a:pt x="42" y="5"/>
                    </a:cubicBezTo>
                    <a:cubicBezTo>
                      <a:pt x="41" y="5"/>
                      <a:pt x="40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2"/>
                      <a:pt x="38" y="1"/>
                      <a:pt x="37" y="1"/>
                    </a:cubicBezTo>
                    <a:cubicBezTo>
                      <a:pt x="36" y="0"/>
                      <a:pt x="34" y="0"/>
                      <a:pt x="33" y="0"/>
                    </a:cubicBezTo>
                    <a:cubicBezTo>
                      <a:pt x="32" y="0"/>
                      <a:pt x="31" y="0"/>
                      <a:pt x="30" y="1"/>
                    </a:cubicBezTo>
                    <a:cubicBezTo>
                      <a:pt x="29" y="1"/>
                      <a:pt x="27" y="1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4" y="2"/>
                      <a:pt x="22" y="2"/>
                    </a:cubicBezTo>
                    <a:cubicBezTo>
                      <a:pt x="21" y="2"/>
                      <a:pt x="20" y="2"/>
                      <a:pt x="19" y="2"/>
                    </a:cubicBezTo>
                    <a:cubicBezTo>
                      <a:pt x="15" y="3"/>
                      <a:pt x="12" y="6"/>
                      <a:pt x="12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8" y="9"/>
                      <a:pt x="7" y="9"/>
                      <a:pt x="6" y="10"/>
                    </a:cubicBezTo>
                    <a:cubicBezTo>
                      <a:pt x="3" y="10"/>
                      <a:pt x="0" y="14"/>
                      <a:pt x="0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1" y="22"/>
                      <a:pt x="4" y="24"/>
                      <a:pt x="8" y="24"/>
                    </a:cubicBezTo>
                    <a:cubicBezTo>
                      <a:pt x="8" y="24"/>
                      <a:pt x="9" y="24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2" y="25"/>
                      <a:pt x="13" y="26"/>
                    </a:cubicBezTo>
                    <a:cubicBezTo>
                      <a:pt x="14" y="26"/>
                      <a:pt x="15" y="27"/>
                      <a:pt x="17" y="27"/>
                    </a:cubicBezTo>
                    <a:cubicBezTo>
                      <a:pt x="18" y="27"/>
                      <a:pt x="18" y="26"/>
                      <a:pt x="19" y="26"/>
                    </a:cubicBezTo>
                    <a:cubicBezTo>
                      <a:pt x="20" y="26"/>
                      <a:pt x="21" y="26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4" y="28"/>
                      <a:pt x="26" y="30"/>
                      <a:pt x="29" y="31"/>
                    </a:cubicBezTo>
                    <a:cubicBezTo>
                      <a:pt x="28" y="29"/>
                      <a:pt x="27" y="26"/>
                      <a:pt x="27" y="23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8" y="22"/>
                      <a:pt x="28" y="22"/>
                      <a:pt x="29" y="22"/>
                    </a:cubicBezTo>
                    <a:cubicBezTo>
                      <a:pt x="29" y="22"/>
                      <a:pt x="30" y="22"/>
                      <a:pt x="31" y="22"/>
                    </a:cubicBezTo>
                    <a:cubicBezTo>
                      <a:pt x="34" y="21"/>
                      <a:pt x="36" y="19"/>
                      <a:pt x="36" y="16"/>
                    </a:cubicBezTo>
                    <a:cubicBezTo>
                      <a:pt x="36" y="16"/>
                      <a:pt x="36" y="16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9" y="14"/>
                      <a:pt x="40" y="13"/>
                      <a:pt x="41" y="12"/>
                    </a:cubicBezTo>
                    <a:cubicBezTo>
                      <a:pt x="43" y="11"/>
                      <a:pt x="43" y="10"/>
                      <a:pt x="43" y="8"/>
                    </a:cubicBezTo>
                    <a:cubicBezTo>
                      <a:pt x="43" y="8"/>
                      <a:pt x="43" y="8"/>
                      <a:pt x="43" y="7"/>
                    </a:cubicBez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3" y="13"/>
                    </a:cubicBezTo>
                    <a:cubicBezTo>
                      <a:pt x="13" y="13"/>
                      <a:pt x="12" y="14"/>
                      <a:pt x="12" y="14"/>
                    </a:cubicBezTo>
                    <a:cubicBezTo>
                      <a:pt x="12" y="14"/>
                      <a:pt x="11" y="14"/>
                      <a:pt x="11" y="13"/>
                    </a:cubicBezTo>
                    <a:cubicBezTo>
                      <a:pt x="11" y="13"/>
                      <a:pt x="11" y="12"/>
                      <a:pt x="12" y="12"/>
                    </a:cubicBezTo>
                    <a:close/>
                    <a:moveTo>
                      <a:pt x="10" y="20"/>
                    </a:moveTo>
                    <a:cubicBezTo>
                      <a:pt x="10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5"/>
                      <a:pt x="9" y="15"/>
                    </a:cubicBezTo>
                    <a:cubicBezTo>
                      <a:pt x="10" y="15"/>
                      <a:pt x="11" y="16"/>
                      <a:pt x="11" y="17"/>
                    </a:cubicBezTo>
                    <a:cubicBezTo>
                      <a:pt x="12" y="18"/>
                      <a:pt x="11" y="20"/>
                      <a:pt x="10" y="20"/>
                    </a:cubicBezTo>
                    <a:close/>
                    <a:moveTo>
                      <a:pt x="13" y="19"/>
                    </a:move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8"/>
                      <a:pt x="14" y="18"/>
                      <a:pt x="14" y="18"/>
                    </a:cubicBezTo>
                    <a:lnTo>
                      <a:pt x="13" y="19"/>
                    </a:lnTo>
                    <a:close/>
                    <a:moveTo>
                      <a:pt x="20" y="18"/>
                    </a:moveTo>
                    <a:cubicBezTo>
                      <a:pt x="19" y="19"/>
                      <a:pt x="19" y="19"/>
                      <a:pt x="18" y="19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7" y="19"/>
                      <a:pt x="17" y="18"/>
                    </a:cubicBezTo>
                    <a:cubicBezTo>
                      <a:pt x="18" y="18"/>
                      <a:pt x="19" y="18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7" y="18"/>
                    </a:cubicBezTo>
                    <a:cubicBezTo>
                      <a:pt x="16" y="18"/>
                      <a:pt x="15" y="17"/>
                      <a:pt x="15" y="16"/>
                    </a:cubicBezTo>
                    <a:cubicBezTo>
                      <a:pt x="14" y="15"/>
                      <a:pt x="15" y="13"/>
                      <a:pt x="16" y="13"/>
                    </a:cubicBezTo>
                    <a:cubicBezTo>
                      <a:pt x="16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9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7"/>
                      <a:pt x="20" y="18"/>
                      <a:pt x="20" y="18"/>
                    </a:cubicBezTo>
                    <a:close/>
                    <a:moveTo>
                      <a:pt x="24" y="15"/>
                    </a:moveTo>
                    <a:cubicBezTo>
                      <a:pt x="23" y="16"/>
                      <a:pt x="23" y="16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3" y="14"/>
                    </a:cubicBezTo>
                    <a:cubicBezTo>
                      <a:pt x="22" y="14"/>
                      <a:pt x="22" y="13"/>
                      <a:pt x="22" y="13"/>
                    </a:cubicBezTo>
                    <a:cubicBezTo>
                      <a:pt x="21" y="12"/>
                      <a:pt x="22" y="11"/>
                      <a:pt x="23" y="11"/>
                    </a:cubicBezTo>
                    <a:cubicBezTo>
                      <a:pt x="23" y="10"/>
                      <a:pt x="24" y="10"/>
                      <a:pt x="24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4" y="12"/>
                    </a:cubicBezTo>
                    <a:cubicBezTo>
                      <a:pt x="25" y="12"/>
                      <a:pt x="25" y="13"/>
                      <a:pt x="25" y="13"/>
                    </a:cubicBezTo>
                    <a:cubicBezTo>
                      <a:pt x="26" y="14"/>
                      <a:pt x="25" y="15"/>
                      <a:pt x="24" y="15"/>
                    </a:cubicBezTo>
                    <a:close/>
                    <a:moveTo>
                      <a:pt x="29" y="14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7" y="14"/>
                      <a:pt x="26" y="14"/>
                      <a:pt x="26" y="13"/>
                    </a:cubicBezTo>
                    <a:cubicBezTo>
                      <a:pt x="26" y="12"/>
                      <a:pt x="26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0"/>
                      <a:pt x="27" y="10"/>
                    </a:cubicBezTo>
                    <a:cubicBezTo>
                      <a:pt x="27" y="10"/>
                      <a:pt x="26" y="11"/>
                      <a:pt x="26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10"/>
                      <a:pt x="26" y="10"/>
                      <a:pt x="27" y="9"/>
                    </a:cubicBezTo>
                    <a:cubicBezTo>
                      <a:pt x="28" y="9"/>
                      <a:pt x="29" y="10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lnTo>
                      <a:pt x="29" y="14"/>
                    </a:lnTo>
                    <a:close/>
                    <a:moveTo>
                      <a:pt x="32" y="13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12"/>
                      <a:pt x="33" y="12"/>
                      <a:pt x="33" y="12"/>
                    </a:cubicBezTo>
                    <a:lnTo>
                      <a:pt x="32" y="13"/>
                    </a:lnTo>
                    <a:close/>
                    <a:moveTo>
                      <a:pt x="36" y="11"/>
                    </a:moveTo>
                    <a:cubicBezTo>
                      <a:pt x="35" y="12"/>
                      <a:pt x="34" y="11"/>
                      <a:pt x="33" y="10"/>
                    </a:cubicBezTo>
                    <a:cubicBezTo>
                      <a:pt x="33" y="9"/>
                      <a:pt x="33" y="7"/>
                      <a:pt x="35" y="7"/>
                    </a:cubicBezTo>
                    <a:cubicBezTo>
                      <a:pt x="36" y="6"/>
                      <a:pt x="37" y="7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11"/>
                      <a:pt x="36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1"/>
                      <a:pt x="37" y="11"/>
                      <a:pt x="36" y="1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187"/>
              <p:cNvSpPr>
                <a:spLocks noEditPoints="1"/>
              </p:cNvSpPr>
              <p:nvPr/>
            </p:nvSpPr>
            <p:spPr bwMode="auto">
              <a:xfrm>
                <a:off x="702233" y="1583901"/>
                <a:ext cx="325438" cy="360362"/>
              </a:xfrm>
              <a:custGeom>
                <a:avLst/>
                <a:gdLst>
                  <a:gd name="T0" fmla="*/ 28 w 29"/>
                  <a:gd name="T1" fmla="*/ 1 h 32"/>
                  <a:gd name="T2" fmla="*/ 26 w 29"/>
                  <a:gd name="T3" fmla="*/ 0 h 32"/>
                  <a:gd name="T4" fmla="*/ 3 w 29"/>
                  <a:gd name="T5" fmla="*/ 0 h 32"/>
                  <a:gd name="T6" fmla="*/ 1 w 29"/>
                  <a:gd name="T7" fmla="*/ 1 h 32"/>
                  <a:gd name="T8" fmla="*/ 0 w 29"/>
                  <a:gd name="T9" fmla="*/ 4 h 32"/>
                  <a:gd name="T10" fmla="*/ 0 w 29"/>
                  <a:gd name="T11" fmla="*/ 21 h 32"/>
                  <a:gd name="T12" fmla="*/ 1 w 29"/>
                  <a:gd name="T13" fmla="*/ 24 h 32"/>
                  <a:gd name="T14" fmla="*/ 3 w 29"/>
                  <a:gd name="T15" fmla="*/ 25 h 32"/>
                  <a:gd name="T16" fmla="*/ 26 w 29"/>
                  <a:gd name="T17" fmla="*/ 25 h 32"/>
                  <a:gd name="T18" fmla="*/ 28 w 29"/>
                  <a:gd name="T19" fmla="*/ 24 h 32"/>
                  <a:gd name="T20" fmla="*/ 29 w 29"/>
                  <a:gd name="T21" fmla="*/ 21 h 32"/>
                  <a:gd name="T22" fmla="*/ 29 w 29"/>
                  <a:gd name="T23" fmla="*/ 4 h 32"/>
                  <a:gd name="T24" fmla="*/ 28 w 29"/>
                  <a:gd name="T25" fmla="*/ 1 h 32"/>
                  <a:gd name="T26" fmla="*/ 28 w 29"/>
                  <a:gd name="T27" fmla="*/ 21 h 32"/>
                  <a:gd name="T28" fmla="*/ 27 w 29"/>
                  <a:gd name="T29" fmla="*/ 23 h 32"/>
                  <a:gd name="T30" fmla="*/ 26 w 29"/>
                  <a:gd name="T31" fmla="*/ 23 h 32"/>
                  <a:gd name="T32" fmla="*/ 3 w 29"/>
                  <a:gd name="T33" fmla="*/ 23 h 32"/>
                  <a:gd name="T34" fmla="*/ 2 w 29"/>
                  <a:gd name="T35" fmla="*/ 23 h 32"/>
                  <a:gd name="T36" fmla="*/ 1 w 29"/>
                  <a:gd name="T37" fmla="*/ 21 h 32"/>
                  <a:gd name="T38" fmla="*/ 1 w 29"/>
                  <a:gd name="T39" fmla="*/ 4 h 32"/>
                  <a:gd name="T40" fmla="*/ 2 w 29"/>
                  <a:gd name="T41" fmla="*/ 2 h 32"/>
                  <a:gd name="T42" fmla="*/ 3 w 29"/>
                  <a:gd name="T43" fmla="*/ 2 h 32"/>
                  <a:gd name="T44" fmla="*/ 26 w 29"/>
                  <a:gd name="T45" fmla="*/ 2 h 32"/>
                  <a:gd name="T46" fmla="*/ 27 w 29"/>
                  <a:gd name="T47" fmla="*/ 2 h 32"/>
                  <a:gd name="T48" fmla="*/ 28 w 29"/>
                  <a:gd name="T49" fmla="*/ 4 h 32"/>
                  <a:gd name="T50" fmla="*/ 28 w 29"/>
                  <a:gd name="T51" fmla="*/ 21 h 32"/>
                  <a:gd name="T52" fmla="*/ 28 w 29"/>
                  <a:gd name="T53" fmla="*/ 25 h 32"/>
                  <a:gd name="T54" fmla="*/ 1 w 29"/>
                  <a:gd name="T55" fmla="*/ 25 h 32"/>
                  <a:gd name="T56" fmla="*/ 0 w 29"/>
                  <a:gd name="T57" fmla="*/ 25 h 32"/>
                  <a:gd name="T58" fmla="*/ 0 w 29"/>
                  <a:gd name="T59" fmla="*/ 26 h 32"/>
                  <a:gd name="T60" fmla="*/ 0 w 29"/>
                  <a:gd name="T61" fmla="*/ 32 h 32"/>
                  <a:gd name="T62" fmla="*/ 0 w 29"/>
                  <a:gd name="T63" fmla="*/ 32 h 32"/>
                  <a:gd name="T64" fmla="*/ 1 w 29"/>
                  <a:gd name="T65" fmla="*/ 32 h 32"/>
                  <a:gd name="T66" fmla="*/ 28 w 29"/>
                  <a:gd name="T67" fmla="*/ 32 h 32"/>
                  <a:gd name="T68" fmla="*/ 29 w 29"/>
                  <a:gd name="T69" fmla="*/ 32 h 32"/>
                  <a:gd name="T70" fmla="*/ 29 w 29"/>
                  <a:gd name="T71" fmla="*/ 32 h 32"/>
                  <a:gd name="T72" fmla="*/ 29 w 29"/>
                  <a:gd name="T73" fmla="*/ 26 h 32"/>
                  <a:gd name="T74" fmla="*/ 29 w 29"/>
                  <a:gd name="T75" fmla="*/ 25 h 32"/>
                  <a:gd name="T76" fmla="*/ 28 w 29"/>
                  <a:gd name="T77" fmla="*/ 25 h 32"/>
                  <a:gd name="T78" fmla="*/ 27 w 29"/>
                  <a:gd name="T79" fmla="*/ 31 h 32"/>
                  <a:gd name="T80" fmla="*/ 2 w 29"/>
                  <a:gd name="T81" fmla="*/ 31 h 32"/>
                  <a:gd name="T82" fmla="*/ 2 w 29"/>
                  <a:gd name="T83" fmla="*/ 27 h 32"/>
                  <a:gd name="T84" fmla="*/ 27 w 29"/>
                  <a:gd name="T85" fmla="*/ 27 h 32"/>
                  <a:gd name="T86" fmla="*/ 27 w 29"/>
                  <a:gd name="T87" fmla="*/ 31 h 32"/>
                  <a:gd name="T88" fmla="*/ 3 w 29"/>
                  <a:gd name="T89" fmla="*/ 30 h 32"/>
                  <a:gd name="T90" fmla="*/ 16 w 29"/>
                  <a:gd name="T91" fmla="*/ 30 h 32"/>
                  <a:gd name="T92" fmla="*/ 17 w 29"/>
                  <a:gd name="T93" fmla="*/ 30 h 32"/>
                  <a:gd name="T94" fmla="*/ 17 w 29"/>
                  <a:gd name="T95" fmla="*/ 29 h 32"/>
                  <a:gd name="T96" fmla="*/ 17 w 29"/>
                  <a:gd name="T97" fmla="*/ 28 h 32"/>
                  <a:gd name="T98" fmla="*/ 17 w 29"/>
                  <a:gd name="T99" fmla="*/ 28 h 32"/>
                  <a:gd name="T100" fmla="*/ 16 w 29"/>
                  <a:gd name="T101" fmla="*/ 28 h 32"/>
                  <a:gd name="T102" fmla="*/ 3 w 29"/>
                  <a:gd name="T103" fmla="*/ 28 h 32"/>
                  <a:gd name="T104" fmla="*/ 3 w 29"/>
                  <a:gd name="T105" fmla="*/ 28 h 32"/>
                  <a:gd name="T106" fmla="*/ 2 w 29"/>
                  <a:gd name="T107" fmla="*/ 28 h 32"/>
                  <a:gd name="T108" fmla="*/ 2 w 29"/>
                  <a:gd name="T109" fmla="*/ 29 h 32"/>
                  <a:gd name="T110" fmla="*/ 3 w 29"/>
                  <a:gd name="T111" fmla="*/ 30 h 32"/>
                  <a:gd name="T112" fmla="*/ 3 w 29"/>
                  <a:gd name="T113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" h="32">
                    <a:moveTo>
                      <a:pt x="28" y="1"/>
                    </a:moveTo>
                    <a:cubicBezTo>
                      <a:pt x="28" y="1"/>
                      <a:pt x="27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1" y="24"/>
                      <a:pt x="2" y="25"/>
                      <a:pt x="3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5"/>
                      <a:pt x="28" y="24"/>
                      <a:pt x="28" y="24"/>
                    </a:cubicBezTo>
                    <a:cubicBezTo>
                      <a:pt x="29" y="23"/>
                      <a:pt x="29" y="22"/>
                      <a:pt x="29" y="21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3"/>
                      <a:pt x="29" y="2"/>
                      <a:pt x="28" y="1"/>
                    </a:cubicBezTo>
                    <a:close/>
                    <a:moveTo>
                      <a:pt x="28" y="21"/>
                    </a:moveTo>
                    <a:cubicBezTo>
                      <a:pt x="28" y="22"/>
                      <a:pt x="27" y="22"/>
                      <a:pt x="27" y="23"/>
                    </a:cubicBezTo>
                    <a:cubicBezTo>
                      <a:pt x="27" y="23"/>
                      <a:pt x="26" y="23"/>
                      <a:pt x="26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2" y="22"/>
                      <a:pt x="1" y="22"/>
                      <a:pt x="1" y="2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3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7" y="2"/>
                      <a:pt x="27" y="2"/>
                    </a:cubicBezTo>
                    <a:cubicBezTo>
                      <a:pt x="27" y="3"/>
                      <a:pt x="28" y="3"/>
                      <a:pt x="28" y="4"/>
                    </a:cubicBezTo>
                    <a:lnTo>
                      <a:pt x="28" y="21"/>
                    </a:lnTo>
                    <a:close/>
                    <a:moveTo>
                      <a:pt x="28" y="25"/>
                    </a:move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6"/>
                      <a:pt x="29" y="25"/>
                      <a:pt x="29" y="25"/>
                    </a:cubicBezTo>
                    <a:cubicBezTo>
                      <a:pt x="29" y="25"/>
                      <a:pt x="28" y="25"/>
                      <a:pt x="28" y="25"/>
                    </a:cubicBezTo>
                    <a:close/>
                    <a:moveTo>
                      <a:pt x="27" y="31"/>
                    </a:moveTo>
                    <a:cubicBezTo>
                      <a:pt x="2" y="31"/>
                      <a:pt x="2" y="31"/>
                      <a:pt x="2" y="31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7" y="27"/>
                      <a:pt x="27" y="27"/>
                      <a:pt x="27" y="27"/>
                    </a:cubicBezTo>
                    <a:lnTo>
                      <a:pt x="27" y="31"/>
                    </a:lnTo>
                    <a:close/>
                    <a:moveTo>
                      <a:pt x="3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7" y="30"/>
                    </a:cubicBezTo>
                    <a:cubicBezTo>
                      <a:pt x="17" y="30"/>
                      <a:pt x="17" y="30"/>
                      <a:pt x="17" y="2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188"/>
              <p:cNvSpPr>
                <a:spLocks/>
              </p:cNvSpPr>
              <p:nvPr/>
            </p:nvSpPr>
            <p:spPr bwMode="auto">
              <a:xfrm>
                <a:off x="689533" y="490114"/>
                <a:ext cx="349250" cy="349250"/>
              </a:xfrm>
              <a:custGeom>
                <a:avLst/>
                <a:gdLst>
                  <a:gd name="T0" fmla="*/ 25 w 31"/>
                  <a:gd name="T1" fmla="*/ 0 h 31"/>
                  <a:gd name="T2" fmla="*/ 6 w 31"/>
                  <a:gd name="T3" fmla="*/ 0 h 31"/>
                  <a:gd name="T4" fmla="*/ 0 w 31"/>
                  <a:gd name="T5" fmla="*/ 6 h 31"/>
                  <a:gd name="T6" fmla="*/ 0 w 31"/>
                  <a:gd name="T7" fmla="*/ 17 h 31"/>
                  <a:gd name="T8" fmla="*/ 6 w 31"/>
                  <a:gd name="T9" fmla="*/ 23 h 31"/>
                  <a:gd name="T10" fmla="*/ 7 w 31"/>
                  <a:gd name="T11" fmla="*/ 23 h 31"/>
                  <a:gd name="T12" fmla="*/ 7 w 31"/>
                  <a:gd name="T13" fmla="*/ 23 h 31"/>
                  <a:gd name="T14" fmla="*/ 8 w 31"/>
                  <a:gd name="T15" fmla="*/ 31 h 31"/>
                  <a:gd name="T16" fmla="*/ 17 w 31"/>
                  <a:gd name="T17" fmla="*/ 23 h 31"/>
                  <a:gd name="T18" fmla="*/ 17 w 31"/>
                  <a:gd name="T19" fmla="*/ 23 h 31"/>
                  <a:gd name="T20" fmla="*/ 25 w 31"/>
                  <a:gd name="T21" fmla="*/ 23 h 31"/>
                  <a:gd name="T22" fmla="*/ 31 w 31"/>
                  <a:gd name="T23" fmla="*/ 17 h 31"/>
                  <a:gd name="T24" fmla="*/ 31 w 31"/>
                  <a:gd name="T25" fmla="*/ 6 h 31"/>
                  <a:gd name="T26" fmla="*/ 25 w 31"/>
                  <a:gd name="T2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1">
                    <a:moveTo>
                      <a:pt x="2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3" y="23"/>
                      <a:pt x="6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8" y="23"/>
                      <a:pt x="31" y="20"/>
                      <a:pt x="31" y="17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3"/>
                      <a:pt x="28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189"/>
              <p:cNvSpPr>
                <a:spLocks noEditPoints="1"/>
              </p:cNvSpPr>
              <p:nvPr/>
            </p:nvSpPr>
            <p:spPr bwMode="auto">
              <a:xfrm>
                <a:off x="656195" y="1064789"/>
                <a:ext cx="417513" cy="271462"/>
              </a:xfrm>
              <a:custGeom>
                <a:avLst/>
                <a:gdLst>
                  <a:gd name="T0" fmla="*/ 30 w 37"/>
                  <a:gd name="T1" fmla="*/ 0 h 24"/>
                  <a:gd name="T2" fmla="*/ 7 w 37"/>
                  <a:gd name="T3" fmla="*/ 0 h 24"/>
                  <a:gd name="T4" fmla="*/ 0 w 37"/>
                  <a:gd name="T5" fmla="*/ 7 h 24"/>
                  <a:gd name="T6" fmla="*/ 0 w 37"/>
                  <a:gd name="T7" fmla="*/ 17 h 24"/>
                  <a:gd name="T8" fmla="*/ 7 w 37"/>
                  <a:gd name="T9" fmla="*/ 24 h 24"/>
                  <a:gd name="T10" fmla="*/ 30 w 37"/>
                  <a:gd name="T11" fmla="*/ 24 h 24"/>
                  <a:gd name="T12" fmla="*/ 37 w 37"/>
                  <a:gd name="T13" fmla="*/ 17 h 24"/>
                  <a:gd name="T14" fmla="*/ 37 w 37"/>
                  <a:gd name="T15" fmla="*/ 7 h 24"/>
                  <a:gd name="T16" fmla="*/ 30 w 37"/>
                  <a:gd name="T17" fmla="*/ 0 h 24"/>
                  <a:gd name="T18" fmla="*/ 35 w 37"/>
                  <a:gd name="T19" fmla="*/ 21 h 24"/>
                  <a:gd name="T20" fmla="*/ 35 w 37"/>
                  <a:gd name="T21" fmla="*/ 21 h 24"/>
                  <a:gd name="T22" fmla="*/ 35 w 37"/>
                  <a:gd name="T23" fmla="*/ 21 h 24"/>
                  <a:gd name="T24" fmla="*/ 34 w 37"/>
                  <a:gd name="T25" fmla="*/ 21 h 24"/>
                  <a:gd name="T26" fmla="*/ 25 w 37"/>
                  <a:gd name="T27" fmla="*/ 12 h 24"/>
                  <a:gd name="T28" fmla="*/ 19 w 37"/>
                  <a:gd name="T29" fmla="*/ 17 h 24"/>
                  <a:gd name="T30" fmla="*/ 19 w 37"/>
                  <a:gd name="T31" fmla="*/ 17 h 24"/>
                  <a:gd name="T32" fmla="*/ 18 w 37"/>
                  <a:gd name="T33" fmla="*/ 17 h 24"/>
                  <a:gd name="T34" fmla="*/ 13 w 37"/>
                  <a:gd name="T35" fmla="*/ 12 h 24"/>
                  <a:gd name="T36" fmla="*/ 3 w 37"/>
                  <a:gd name="T37" fmla="*/ 20 h 24"/>
                  <a:gd name="T38" fmla="*/ 3 w 37"/>
                  <a:gd name="T39" fmla="*/ 21 h 24"/>
                  <a:gd name="T40" fmla="*/ 3 w 37"/>
                  <a:gd name="T41" fmla="*/ 21 h 24"/>
                  <a:gd name="T42" fmla="*/ 2 w 37"/>
                  <a:gd name="T43" fmla="*/ 20 h 24"/>
                  <a:gd name="T44" fmla="*/ 2 w 37"/>
                  <a:gd name="T45" fmla="*/ 20 h 24"/>
                  <a:gd name="T46" fmla="*/ 2 w 37"/>
                  <a:gd name="T47" fmla="*/ 20 h 24"/>
                  <a:gd name="T48" fmla="*/ 2 w 37"/>
                  <a:gd name="T49" fmla="*/ 19 h 24"/>
                  <a:gd name="T50" fmla="*/ 11 w 37"/>
                  <a:gd name="T51" fmla="*/ 11 h 24"/>
                  <a:gd name="T52" fmla="*/ 3 w 37"/>
                  <a:gd name="T53" fmla="*/ 4 h 24"/>
                  <a:gd name="T54" fmla="*/ 3 w 37"/>
                  <a:gd name="T55" fmla="*/ 3 h 24"/>
                  <a:gd name="T56" fmla="*/ 4 w 37"/>
                  <a:gd name="T57" fmla="*/ 3 h 24"/>
                  <a:gd name="T58" fmla="*/ 5 w 37"/>
                  <a:gd name="T59" fmla="*/ 3 h 24"/>
                  <a:gd name="T60" fmla="*/ 19 w 37"/>
                  <a:gd name="T61" fmla="*/ 15 h 24"/>
                  <a:gd name="T62" fmla="*/ 32 w 37"/>
                  <a:gd name="T63" fmla="*/ 3 h 24"/>
                  <a:gd name="T64" fmla="*/ 33 w 37"/>
                  <a:gd name="T65" fmla="*/ 3 h 24"/>
                  <a:gd name="T66" fmla="*/ 34 w 37"/>
                  <a:gd name="T67" fmla="*/ 3 h 24"/>
                  <a:gd name="T68" fmla="*/ 34 w 37"/>
                  <a:gd name="T69" fmla="*/ 4 h 24"/>
                  <a:gd name="T70" fmla="*/ 26 w 37"/>
                  <a:gd name="T71" fmla="*/ 11 h 24"/>
                  <a:gd name="T72" fmla="*/ 35 w 37"/>
                  <a:gd name="T73" fmla="*/ 20 h 24"/>
                  <a:gd name="T74" fmla="*/ 35 w 37"/>
                  <a:gd name="T75" fmla="*/ 20 h 24"/>
                  <a:gd name="T76" fmla="*/ 35 w 37"/>
                  <a:gd name="T77" fmla="*/ 20 h 24"/>
                  <a:gd name="T78" fmla="*/ 35 w 37"/>
                  <a:gd name="T79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24">
                    <a:moveTo>
                      <a:pt x="3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1"/>
                      <a:pt x="3" y="24"/>
                      <a:pt x="7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4" y="24"/>
                      <a:pt x="37" y="21"/>
                      <a:pt x="37" y="1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3"/>
                      <a:pt x="34" y="0"/>
                      <a:pt x="30" y="0"/>
                    </a:cubicBezTo>
                    <a:close/>
                    <a:moveTo>
                      <a:pt x="35" y="21"/>
                    </a:move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4" y="21"/>
                      <a:pt x="34" y="2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19"/>
                      <a:pt x="2" y="1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4" y="3"/>
                      <a:pt x="34" y="3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1"/>
                      <a:pt x="35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3" name="Freeform 190"/>
              <p:cNvSpPr>
                <a:spLocks/>
              </p:cNvSpPr>
              <p:nvPr/>
            </p:nvSpPr>
            <p:spPr bwMode="auto">
              <a:xfrm>
                <a:off x="949883" y="2722139"/>
                <a:ext cx="112713" cy="338137"/>
              </a:xfrm>
              <a:custGeom>
                <a:avLst/>
                <a:gdLst>
                  <a:gd name="T0" fmla="*/ 8 w 10"/>
                  <a:gd name="T1" fmla="*/ 15 h 30"/>
                  <a:gd name="T2" fmla="*/ 0 w 10"/>
                  <a:gd name="T3" fmla="*/ 2 h 30"/>
                  <a:gd name="T4" fmla="*/ 1 w 10"/>
                  <a:gd name="T5" fmla="*/ 0 h 30"/>
                  <a:gd name="T6" fmla="*/ 10 w 10"/>
                  <a:gd name="T7" fmla="*/ 15 h 30"/>
                  <a:gd name="T8" fmla="*/ 0 w 10"/>
                  <a:gd name="T9" fmla="*/ 30 h 30"/>
                  <a:gd name="T10" fmla="*/ 0 w 10"/>
                  <a:gd name="T11" fmla="*/ 28 h 30"/>
                  <a:gd name="T12" fmla="*/ 8 w 10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0">
                    <a:moveTo>
                      <a:pt x="8" y="15"/>
                    </a:moveTo>
                    <a:cubicBezTo>
                      <a:pt x="8" y="9"/>
                      <a:pt x="5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3"/>
                      <a:pt x="10" y="9"/>
                      <a:pt x="10" y="15"/>
                    </a:cubicBezTo>
                    <a:cubicBezTo>
                      <a:pt x="10" y="21"/>
                      <a:pt x="6" y="27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6"/>
                      <a:pt x="8" y="21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4" name="Freeform 191"/>
              <p:cNvSpPr>
                <a:spLocks/>
              </p:cNvSpPr>
              <p:nvPr/>
            </p:nvSpPr>
            <p:spPr bwMode="auto">
              <a:xfrm>
                <a:off x="903845" y="2757064"/>
                <a:ext cx="101600" cy="269875"/>
              </a:xfrm>
              <a:custGeom>
                <a:avLst/>
                <a:gdLst>
                  <a:gd name="T0" fmla="*/ 7 w 9"/>
                  <a:gd name="T1" fmla="*/ 12 h 24"/>
                  <a:gd name="T2" fmla="*/ 1 w 9"/>
                  <a:gd name="T3" fmla="*/ 2 h 24"/>
                  <a:gd name="T4" fmla="*/ 1 w 9"/>
                  <a:gd name="T5" fmla="*/ 0 h 24"/>
                  <a:gd name="T6" fmla="*/ 9 w 9"/>
                  <a:gd name="T7" fmla="*/ 12 h 24"/>
                  <a:gd name="T8" fmla="*/ 1 w 9"/>
                  <a:gd name="T9" fmla="*/ 24 h 24"/>
                  <a:gd name="T10" fmla="*/ 0 w 9"/>
                  <a:gd name="T11" fmla="*/ 22 h 24"/>
                  <a:gd name="T12" fmla="*/ 7 w 9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4">
                    <a:moveTo>
                      <a:pt x="7" y="12"/>
                    </a:moveTo>
                    <a:cubicBezTo>
                      <a:pt x="7" y="7"/>
                      <a:pt x="5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2"/>
                    </a:cubicBezTo>
                    <a:cubicBezTo>
                      <a:pt x="9" y="17"/>
                      <a:pt x="6" y="22"/>
                      <a:pt x="1" y="2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1"/>
                      <a:pt x="7" y="17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Freeform 192"/>
              <p:cNvSpPr>
                <a:spLocks/>
              </p:cNvSpPr>
              <p:nvPr/>
            </p:nvSpPr>
            <p:spPr bwMode="auto">
              <a:xfrm>
                <a:off x="757795" y="2711026"/>
                <a:ext cx="112713" cy="361950"/>
              </a:xfrm>
              <a:custGeom>
                <a:avLst/>
                <a:gdLst>
                  <a:gd name="T0" fmla="*/ 0 w 71"/>
                  <a:gd name="T1" fmla="*/ 71 h 228"/>
                  <a:gd name="T2" fmla="*/ 0 w 71"/>
                  <a:gd name="T3" fmla="*/ 157 h 228"/>
                  <a:gd name="T4" fmla="*/ 43 w 71"/>
                  <a:gd name="T5" fmla="*/ 199 h 228"/>
                  <a:gd name="T6" fmla="*/ 43 w 71"/>
                  <a:gd name="T7" fmla="*/ 121 h 228"/>
                  <a:gd name="T8" fmla="*/ 50 w 71"/>
                  <a:gd name="T9" fmla="*/ 121 h 228"/>
                  <a:gd name="T10" fmla="*/ 50 w 71"/>
                  <a:gd name="T11" fmla="*/ 206 h 228"/>
                  <a:gd name="T12" fmla="*/ 71 w 71"/>
                  <a:gd name="T13" fmla="*/ 228 h 228"/>
                  <a:gd name="T14" fmla="*/ 71 w 71"/>
                  <a:gd name="T15" fmla="*/ 0 h 228"/>
                  <a:gd name="T16" fmla="*/ 0 w 71"/>
                  <a:gd name="T17" fmla="*/ 71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228">
                    <a:moveTo>
                      <a:pt x="0" y="71"/>
                    </a:moveTo>
                    <a:lnTo>
                      <a:pt x="0" y="157"/>
                    </a:lnTo>
                    <a:lnTo>
                      <a:pt x="43" y="199"/>
                    </a:lnTo>
                    <a:lnTo>
                      <a:pt x="43" y="121"/>
                    </a:lnTo>
                    <a:lnTo>
                      <a:pt x="50" y="121"/>
                    </a:lnTo>
                    <a:lnTo>
                      <a:pt x="50" y="206"/>
                    </a:lnTo>
                    <a:lnTo>
                      <a:pt x="71" y="228"/>
                    </a:lnTo>
                    <a:lnTo>
                      <a:pt x="71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Freeform 193"/>
              <p:cNvSpPr>
                <a:spLocks/>
              </p:cNvSpPr>
              <p:nvPr/>
            </p:nvSpPr>
            <p:spPr bwMode="auto">
              <a:xfrm>
                <a:off x="667308" y="2823739"/>
                <a:ext cx="68263" cy="136525"/>
              </a:xfrm>
              <a:custGeom>
                <a:avLst/>
                <a:gdLst>
                  <a:gd name="T0" fmla="*/ 0 w 43"/>
                  <a:gd name="T1" fmla="*/ 0 h 86"/>
                  <a:gd name="T2" fmla="*/ 0 w 43"/>
                  <a:gd name="T3" fmla="*/ 86 h 86"/>
                  <a:gd name="T4" fmla="*/ 29 w 43"/>
                  <a:gd name="T5" fmla="*/ 86 h 86"/>
                  <a:gd name="T6" fmla="*/ 29 w 43"/>
                  <a:gd name="T7" fmla="*/ 36 h 86"/>
                  <a:gd name="T8" fmla="*/ 29 w 43"/>
                  <a:gd name="T9" fmla="*/ 36 h 86"/>
                  <a:gd name="T10" fmla="*/ 29 w 43"/>
                  <a:gd name="T11" fmla="*/ 86 h 86"/>
                  <a:gd name="T12" fmla="*/ 43 w 43"/>
                  <a:gd name="T13" fmla="*/ 86 h 86"/>
                  <a:gd name="T14" fmla="*/ 43 w 43"/>
                  <a:gd name="T15" fmla="*/ 0 h 86"/>
                  <a:gd name="T16" fmla="*/ 0 w 43"/>
                  <a:gd name="T1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86">
                    <a:moveTo>
                      <a:pt x="0" y="0"/>
                    </a:moveTo>
                    <a:lnTo>
                      <a:pt x="0" y="86"/>
                    </a:lnTo>
                    <a:lnTo>
                      <a:pt x="29" y="86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29" y="86"/>
                    </a:lnTo>
                    <a:lnTo>
                      <a:pt x="43" y="86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Freeform 194"/>
              <p:cNvSpPr>
                <a:spLocks/>
              </p:cNvSpPr>
              <p:nvPr/>
            </p:nvSpPr>
            <p:spPr bwMode="auto">
              <a:xfrm>
                <a:off x="814945" y="3680989"/>
                <a:ext cx="112713" cy="134937"/>
              </a:xfrm>
              <a:custGeom>
                <a:avLst/>
                <a:gdLst>
                  <a:gd name="T0" fmla="*/ 9 w 10"/>
                  <a:gd name="T1" fmla="*/ 9 h 12"/>
                  <a:gd name="T2" fmla="*/ 6 w 10"/>
                  <a:gd name="T3" fmla="*/ 9 h 12"/>
                  <a:gd name="T4" fmla="*/ 6 w 10"/>
                  <a:gd name="T5" fmla="*/ 1 h 12"/>
                  <a:gd name="T6" fmla="*/ 5 w 10"/>
                  <a:gd name="T7" fmla="*/ 0 h 12"/>
                  <a:gd name="T8" fmla="*/ 4 w 10"/>
                  <a:gd name="T9" fmla="*/ 0 h 12"/>
                  <a:gd name="T10" fmla="*/ 3 w 10"/>
                  <a:gd name="T11" fmla="*/ 1 h 12"/>
                  <a:gd name="T12" fmla="*/ 3 w 10"/>
                  <a:gd name="T13" fmla="*/ 9 h 12"/>
                  <a:gd name="T14" fmla="*/ 0 w 10"/>
                  <a:gd name="T15" fmla="*/ 9 h 12"/>
                  <a:gd name="T16" fmla="*/ 0 w 10"/>
                  <a:gd name="T17" fmla="*/ 10 h 12"/>
                  <a:gd name="T18" fmla="*/ 0 w 10"/>
                  <a:gd name="T19" fmla="*/ 12 h 12"/>
                  <a:gd name="T20" fmla="*/ 0 w 10"/>
                  <a:gd name="T21" fmla="*/ 12 h 12"/>
                  <a:gd name="T22" fmla="*/ 9 w 10"/>
                  <a:gd name="T23" fmla="*/ 12 h 12"/>
                  <a:gd name="T24" fmla="*/ 10 w 10"/>
                  <a:gd name="T25" fmla="*/ 12 h 12"/>
                  <a:gd name="T26" fmla="*/ 10 w 10"/>
                  <a:gd name="T27" fmla="*/ 10 h 12"/>
                  <a:gd name="T28" fmla="*/ 9 w 10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2">
                    <a:moveTo>
                      <a:pt x="9" y="9"/>
                    </a:moveTo>
                    <a:cubicBezTo>
                      <a:pt x="6" y="9"/>
                      <a:pt x="6" y="9"/>
                      <a:pt x="6" y="9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9" y="9"/>
                      <a:pt x="9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8" name="Freeform 195"/>
              <p:cNvSpPr>
                <a:spLocks/>
              </p:cNvSpPr>
              <p:nvPr/>
            </p:nvSpPr>
            <p:spPr bwMode="auto">
              <a:xfrm>
                <a:off x="746683" y="3455564"/>
                <a:ext cx="236538" cy="247650"/>
              </a:xfrm>
              <a:custGeom>
                <a:avLst/>
                <a:gdLst>
                  <a:gd name="T0" fmla="*/ 20 w 21"/>
                  <a:gd name="T1" fmla="*/ 3 h 22"/>
                  <a:gd name="T2" fmla="*/ 21 w 21"/>
                  <a:gd name="T3" fmla="*/ 6 h 22"/>
                  <a:gd name="T4" fmla="*/ 21 w 21"/>
                  <a:gd name="T5" fmla="*/ 11 h 22"/>
                  <a:gd name="T6" fmla="*/ 21 w 21"/>
                  <a:gd name="T7" fmla="*/ 13 h 22"/>
                  <a:gd name="T8" fmla="*/ 20 w 21"/>
                  <a:gd name="T9" fmla="*/ 15 h 22"/>
                  <a:gd name="T10" fmla="*/ 19 w 21"/>
                  <a:gd name="T11" fmla="*/ 17 h 22"/>
                  <a:gd name="T12" fmla="*/ 17 w 21"/>
                  <a:gd name="T13" fmla="*/ 20 h 22"/>
                  <a:gd name="T14" fmla="*/ 14 w 21"/>
                  <a:gd name="T15" fmla="*/ 21 h 22"/>
                  <a:gd name="T16" fmla="*/ 11 w 21"/>
                  <a:gd name="T17" fmla="*/ 22 h 22"/>
                  <a:gd name="T18" fmla="*/ 11 w 21"/>
                  <a:gd name="T19" fmla="*/ 22 h 22"/>
                  <a:gd name="T20" fmla="*/ 10 w 21"/>
                  <a:gd name="T21" fmla="*/ 22 h 22"/>
                  <a:gd name="T22" fmla="*/ 10 w 21"/>
                  <a:gd name="T23" fmla="*/ 22 h 22"/>
                  <a:gd name="T24" fmla="*/ 9 w 21"/>
                  <a:gd name="T25" fmla="*/ 22 h 22"/>
                  <a:gd name="T26" fmla="*/ 7 w 21"/>
                  <a:gd name="T27" fmla="*/ 21 h 22"/>
                  <a:gd name="T28" fmla="*/ 5 w 21"/>
                  <a:gd name="T29" fmla="*/ 20 h 22"/>
                  <a:gd name="T30" fmla="*/ 2 w 21"/>
                  <a:gd name="T31" fmla="*/ 18 h 22"/>
                  <a:gd name="T32" fmla="*/ 1 w 21"/>
                  <a:gd name="T33" fmla="*/ 15 h 22"/>
                  <a:gd name="T34" fmla="*/ 0 w 21"/>
                  <a:gd name="T35" fmla="*/ 11 h 22"/>
                  <a:gd name="T36" fmla="*/ 0 w 21"/>
                  <a:gd name="T37" fmla="*/ 6 h 22"/>
                  <a:gd name="T38" fmla="*/ 1 w 21"/>
                  <a:gd name="T39" fmla="*/ 3 h 22"/>
                  <a:gd name="T40" fmla="*/ 2 w 21"/>
                  <a:gd name="T41" fmla="*/ 1 h 22"/>
                  <a:gd name="T42" fmla="*/ 2 w 21"/>
                  <a:gd name="T43" fmla="*/ 1 h 22"/>
                  <a:gd name="T44" fmla="*/ 2 w 21"/>
                  <a:gd name="T45" fmla="*/ 3 h 22"/>
                  <a:gd name="T46" fmla="*/ 2 w 21"/>
                  <a:gd name="T47" fmla="*/ 6 h 22"/>
                  <a:gd name="T48" fmla="*/ 2 w 21"/>
                  <a:gd name="T49" fmla="*/ 11 h 22"/>
                  <a:gd name="T50" fmla="*/ 2 w 21"/>
                  <a:gd name="T51" fmla="*/ 13 h 22"/>
                  <a:gd name="T52" fmla="*/ 3 w 21"/>
                  <a:gd name="T53" fmla="*/ 16 h 22"/>
                  <a:gd name="T54" fmla="*/ 5 w 21"/>
                  <a:gd name="T55" fmla="*/ 18 h 22"/>
                  <a:gd name="T56" fmla="*/ 8 w 21"/>
                  <a:gd name="T57" fmla="*/ 20 h 22"/>
                  <a:gd name="T58" fmla="*/ 10 w 21"/>
                  <a:gd name="T59" fmla="*/ 20 h 22"/>
                  <a:gd name="T60" fmla="*/ 10 w 21"/>
                  <a:gd name="T61" fmla="*/ 20 h 22"/>
                  <a:gd name="T62" fmla="*/ 11 w 21"/>
                  <a:gd name="T63" fmla="*/ 20 h 22"/>
                  <a:gd name="T64" fmla="*/ 11 w 21"/>
                  <a:gd name="T65" fmla="*/ 20 h 22"/>
                  <a:gd name="T66" fmla="*/ 12 w 21"/>
                  <a:gd name="T67" fmla="*/ 20 h 22"/>
                  <a:gd name="T68" fmla="*/ 15 w 21"/>
                  <a:gd name="T69" fmla="*/ 19 h 22"/>
                  <a:gd name="T70" fmla="*/ 17 w 21"/>
                  <a:gd name="T71" fmla="*/ 17 h 22"/>
                  <a:gd name="T72" fmla="*/ 19 w 21"/>
                  <a:gd name="T73" fmla="*/ 14 h 22"/>
                  <a:gd name="T74" fmla="*/ 19 w 21"/>
                  <a:gd name="T75" fmla="*/ 11 h 22"/>
                  <a:gd name="T76" fmla="*/ 19 w 21"/>
                  <a:gd name="T77" fmla="*/ 6 h 22"/>
                  <a:gd name="T78" fmla="*/ 19 w 21"/>
                  <a:gd name="T79" fmla="*/ 3 h 22"/>
                  <a:gd name="T80" fmla="*/ 19 w 21"/>
                  <a:gd name="T81" fmla="*/ 1 h 22"/>
                  <a:gd name="T82" fmla="*/ 19 w 21"/>
                  <a:gd name="T83" fmla="*/ 1 h 22"/>
                  <a:gd name="T84" fmla="*/ 20 w 21"/>
                  <a:gd name="T85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22">
                    <a:moveTo>
                      <a:pt x="20" y="3"/>
                    </a:moveTo>
                    <a:cubicBezTo>
                      <a:pt x="21" y="4"/>
                      <a:pt x="21" y="5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3"/>
                      <a:pt x="21" y="13"/>
                    </a:cubicBezTo>
                    <a:cubicBezTo>
                      <a:pt x="21" y="13"/>
                      <a:pt x="21" y="14"/>
                      <a:pt x="20" y="15"/>
                    </a:cubicBezTo>
                    <a:cubicBezTo>
                      <a:pt x="20" y="15"/>
                      <a:pt x="20" y="16"/>
                      <a:pt x="19" y="17"/>
                    </a:cubicBezTo>
                    <a:cubicBezTo>
                      <a:pt x="19" y="17"/>
                      <a:pt x="17" y="19"/>
                      <a:pt x="17" y="20"/>
                    </a:cubicBezTo>
                    <a:cubicBezTo>
                      <a:pt x="16" y="20"/>
                      <a:pt x="14" y="21"/>
                      <a:pt x="14" y="21"/>
                    </a:cubicBezTo>
                    <a:cubicBezTo>
                      <a:pt x="13" y="2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1"/>
                      <a:pt x="7" y="21"/>
                    </a:cubicBezTo>
                    <a:cubicBezTo>
                      <a:pt x="7" y="21"/>
                      <a:pt x="6" y="21"/>
                      <a:pt x="5" y="20"/>
                    </a:cubicBezTo>
                    <a:cubicBezTo>
                      <a:pt x="5" y="20"/>
                      <a:pt x="3" y="18"/>
                      <a:pt x="2" y="18"/>
                    </a:cubicBezTo>
                    <a:cubicBezTo>
                      <a:pt x="2" y="17"/>
                      <a:pt x="1" y="15"/>
                      <a:pt x="1" y="15"/>
                    </a:cubicBezTo>
                    <a:cubicBezTo>
                      <a:pt x="0" y="14"/>
                      <a:pt x="0" y="11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3"/>
                    </a:cubicBezTo>
                    <a:cubicBezTo>
                      <a:pt x="2" y="14"/>
                      <a:pt x="3" y="15"/>
                      <a:pt x="3" y="16"/>
                    </a:cubicBezTo>
                    <a:cubicBezTo>
                      <a:pt x="3" y="16"/>
                      <a:pt x="5" y="18"/>
                      <a:pt x="5" y="18"/>
                    </a:cubicBezTo>
                    <a:cubicBezTo>
                      <a:pt x="6" y="19"/>
                      <a:pt x="7" y="19"/>
                      <a:pt x="8" y="20"/>
                    </a:cubicBezTo>
                    <a:cubicBezTo>
                      <a:pt x="8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3" y="20"/>
                      <a:pt x="15" y="19"/>
                      <a:pt x="15" y="19"/>
                    </a:cubicBezTo>
                    <a:cubicBezTo>
                      <a:pt x="16" y="19"/>
                      <a:pt x="17" y="17"/>
                      <a:pt x="17" y="17"/>
                    </a:cubicBezTo>
                    <a:cubicBezTo>
                      <a:pt x="18" y="16"/>
                      <a:pt x="19" y="15"/>
                      <a:pt x="19" y="14"/>
                    </a:cubicBezTo>
                    <a:cubicBezTo>
                      <a:pt x="19" y="14"/>
                      <a:pt x="19" y="11"/>
                      <a:pt x="19" y="11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4"/>
                      <a:pt x="19" y="3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1"/>
                    </a:cubicBezTo>
                    <a:lnTo>
                      <a:pt x="20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9" name="Freeform 196"/>
              <p:cNvSpPr>
                <a:spLocks noEditPoints="1"/>
              </p:cNvSpPr>
              <p:nvPr/>
            </p:nvSpPr>
            <p:spPr bwMode="auto">
              <a:xfrm>
                <a:off x="780020" y="3287289"/>
                <a:ext cx="169863" cy="371475"/>
              </a:xfrm>
              <a:custGeom>
                <a:avLst/>
                <a:gdLst>
                  <a:gd name="T0" fmla="*/ 0 w 15"/>
                  <a:gd name="T1" fmla="*/ 7 h 33"/>
                  <a:gd name="T2" fmla="*/ 5 w 15"/>
                  <a:gd name="T3" fmla="*/ 7 h 33"/>
                  <a:gd name="T4" fmla="*/ 6 w 15"/>
                  <a:gd name="T5" fmla="*/ 8 h 33"/>
                  <a:gd name="T6" fmla="*/ 5 w 15"/>
                  <a:gd name="T7" fmla="*/ 10 h 33"/>
                  <a:gd name="T8" fmla="*/ 0 w 15"/>
                  <a:gd name="T9" fmla="*/ 10 h 33"/>
                  <a:gd name="T10" fmla="*/ 0 w 15"/>
                  <a:gd name="T11" fmla="*/ 11 h 33"/>
                  <a:gd name="T12" fmla="*/ 5 w 15"/>
                  <a:gd name="T13" fmla="*/ 11 h 33"/>
                  <a:gd name="T14" fmla="*/ 6 w 15"/>
                  <a:gd name="T15" fmla="*/ 12 h 33"/>
                  <a:gd name="T16" fmla="*/ 5 w 15"/>
                  <a:gd name="T17" fmla="*/ 13 h 33"/>
                  <a:gd name="T18" fmla="*/ 0 w 15"/>
                  <a:gd name="T19" fmla="*/ 13 h 33"/>
                  <a:gd name="T20" fmla="*/ 0 w 15"/>
                  <a:gd name="T21" fmla="*/ 15 h 33"/>
                  <a:gd name="T22" fmla="*/ 5 w 15"/>
                  <a:gd name="T23" fmla="*/ 15 h 33"/>
                  <a:gd name="T24" fmla="*/ 6 w 15"/>
                  <a:gd name="T25" fmla="*/ 16 h 33"/>
                  <a:gd name="T26" fmla="*/ 5 w 15"/>
                  <a:gd name="T27" fmla="*/ 17 h 33"/>
                  <a:gd name="T28" fmla="*/ 0 w 15"/>
                  <a:gd name="T29" fmla="*/ 17 h 33"/>
                  <a:gd name="T30" fmla="*/ 0 w 15"/>
                  <a:gd name="T31" fmla="*/ 19 h 33"/>
                  <a:gd name="T32" fmla="*/ 5 w 15"/>
                  <a:gd name="T33" fmla="*/ 19 h 33"/>
                  <a:gd name="T34" fmla="*/ 6 w 15"/>
                  <a:gd name="T35" fmla="*/ 20 h 33"/>
                  <a:gd name="T36" fmla="*/ 5 w 15"/>
                  <a:gd name="T37" fmla="*/ 21 h 33"/>
                  <a:gd name="T38" fmla="*/ 0 w 15"/>
                  <a:gd name="T39" fmla="*/ 21 h 33"/>
                  <a:gd name="T40" fmla="*/ 0 w 15"/>
                  <a:gd name="T41" fmla="*/ 23 h 33"/>
                  <a:gd name="T42" fmla="*/ 5 w 15"/>
                  <a:gd name="T43" fmla="*/ 23 h 33"/>
                  <a:gd name="T44" fmla="*/ 6 w 15"/>
                  <a:gd name="T45" fmla="*/ 24 h 33"/>
                  <a:gd name="T46" fmla="*/ 5 w 15"/>
                  <a:gd name="T47" fmla="*/ 25 h 33"/>
                  <a:gd name="T48" fmla="*/ 0 w 15"/>
                  <a:gd name="T49" fmla="*/ 25 h 33"/>
                  <a:gd name="T50" fmla="*/ 0 w 15"/>
                  <a:gd name="T51" fmla="*/ 26 h 33"/>
                  <a:gd name="T52" fmla="*/ 7 w 15"/>
                  <a:gd name="T53" fmla="*/ 33 h 33"/>
                  <a:gd name="T54" fmla="*/ 7 w 15"/>
                  <a:gd name="T55" fmla="*/ 0 h 33"/>
                  <a:gd name="T56" fmla="*/ 0 w 15"/>
                  <a:gd name="T57" fmla="*/ 7 h 33"/>
                  <a:gd name="T58" fmla="*/ 9 w 15"/>
                  <a:gd name="T59" fmla="*/ 8 h 33"/>
                  <a:gd name="T60" fmla="*/ 10 w 15"/>
                  <a:gd name="T61" fmla="*/ 7 h 33"/>
                  <a:gd name="T62" fmla="*/ 15 w 15"/>
                  <a:gd name="T63" fmla="*/ 7 h 33"/>
                  <a:gd name="T64" fmla="*/ 8 w 15"/>
                  <a:gd name="T65" fmla="*/ 0 h 33"/>
                  <a:gd name="T66" fmla="*/ 8 w 15"/>
                  <a:gd name="T67" fmla="*/ 33 h 33"/>
                  <a:gd name="T68" fmla="*/ 15 w 15"/>
                  <a:gd name="T69" fmla="*/ 26 h 33"/>
                  <a:gd name="T70" fmla="*/ 15 w 15"/>
                  <a:gd name="T71" fmla="*/ 25 h 33"/>
                  <a:gd name="T72" fmla="*/ 10 w 15"/>
                  <a:gd name="T73" fmla="*/ 25 h 33"/>
                  <a:gd name="T74" fmla="*/ 9 w 15"/>
                  <a:gd name="T75" fmla="*/ 24 h 33"/>
                  <a:gd name="T76" fmla="*/ 10 w 15"/>
                  <a:gd name="T77" fmla="*/ 23 h 33"/>
                  <a:gd name="T78" fmla="*/ 15 w 15"/>
                  <a:gd name="T79" fmla="*/ 23 h 33"/>
                  <a:gd name="T80" fmla="*/ 15 w 15"/>
                  <a:gd name="T81" fmla="*/ 21 h 33"/>
                  <a:gd name="T82" fmla="*/ 10 w 15"/>
                  <a:gd name="T83" fmla="*/ 21 h 33"/>
                  <a:gd name="T84" fmla="*/ 9 w 15"/>
                  <a:gd name="T85" fmla="*/ 20 h 33"/>
                  <a:gd name="T86" fmla="*/ 10 w 15"/>
                  <a:gd name="T87" fmla="*/ 19 h 33"/>
                  <a:gd name="T88" fmla="*/ 15 w 15"/>
                  <a:gd name="T89" fmla="*/ 19 h 33"/>
                  <a:gd name="T90" fmla="*/ 15 w 15"/>
                  <a:gd name="T91" fmla="*/ 17 h 33"/>
                  <a:gd name="T92" fmla="*/ 10 w 15"/>
                  <a:gd name="T93" fmla="*/ 17 h 33"/>
                  <a:gd name="T94" fmla="*/ 9 w 15"/>
                  <a:gd name="T95" fmla="*/ 16 h 33"/>
                  <a:gd name="T96" fmla="*/ 10 w 15"/>
                  <a:gd name="T97" fmla="*/ 15 h 33"/>
                  <a:gd name="T98" fmla="*/ 15 w 15"/>
                  <a:gd name="T99" fmla="*/ 15 h 33"/>
                  <a:gd name="T100" fmla="*/ 15 w 15"/>
                  <a:gd name="T101" fmla="*/ 13 h 33"/>
                  <a:gd name="T102" fmla="*/ 10 w 15"/>
                  <a:gd name="T103" fmla="*/ 13 h 33"/>
                  <a:gd name="T104" fmla="*/ 9 w 15"/>
                  <a:gd name="T105" fmla="*/ 12 h 33"/>
                  <a:gd name="T106" fmla="*/ 10 w 15"/>
                  <a:gd name="T107" fmla="*/ 11 h 33"/>
                  <a:gd name="T108" fmla="*/ 15 w 15"/>
                  <a:gd name="T109" fmla="*/ 11 h 33"/>
                  <a:gd name="T110" fmla="*/ 15 w 15"/>
                  <a:gd name="T111" fmla="*/ 10 h 33"/>
                  <a:gd name="T112" fmla="*/ 10 w 15"/>
                  <a:gd name="T113" fmla="*/ 10 h 33"/>
                  <a:gd name="T114" fmla="*/ 9 w 15"/>
                  <a:gd name="T115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" h="33">
                    <a:moveTo>
                      <a:pt x="0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8"/>
                      <a:pt x="6" y="8"/>
                    </a:cubicBezTo>
                    <a:cubicBezTo>
                      <a:pt x="6" y="9"/>
                      <a:pt x="6" y="10"/>
                      <a:pt x="5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2"/>
                      <a:pt x="6" y="12"/>
                    </a:cubicBezTo>
                    <a:cubicBezTo>
                      <a:pt x="6" y="13"/>
                      <a:pt x="6" y="13"/>
                      <a:pt x="5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6" y="20"/>
                      <a:pt x="6" y="20"/>
                    </a:cubicBezTo>
                    <a:cubicBezTo>
                      <a:pt x="6" y="21"/>
                      <a:pt x="6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4"/>
                    </a:cubicBezTo>
                    <a:cubicBezTo>
                      <a:pt x="6" y="25"/>
                      <a:pt x="6" y="25"/>
                      <a:pt x="5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3" y="33"/>
                      <a:pt x="7" y="3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7"/>
                      <a:pt x="10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2" y="33"/>
                      <a:pt x="15" y="30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5"/>
                      <a:pt x="9" y="24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9" y="21"/>
                      <a:pt x="9" y="20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7"/>
                      <a:pt x="9" y="17"/>
                      <a:pt x="9" y="16"/>
                    </a:cubicBezTo>
                    <a:cubicBezTo>
                      <a:pt x="9" y="16"/>
                      <a:pt x="9" y="15"/>
                      <a:pt x="10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3"/>
                      <a:pt x="9" y="13"/>
                      <a:pt x="9" y="12"/>
                    </a:cubicBezTo>
                    <a:cubicBezTo>
                      <a:pt x="9" y="12"/>
                      <a:pt x="9" y="11"/>
                      <a:pt x="10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Freeform 197"/>
              <p:cNvSpPr>
                <a:spLocks/>
              </p:cNvSpPr>
              <p:nvPr/>
            </p:nvSpPr>
            <p:spPr bwMode="auto">
              <a:xfrm>
                <a:off x="848283" y="2125239"/>
                <a:ext cx="168275" cy="168275"/>
              </a:xfrm>
              <a:custGeom>
                <a:avLst/>
                <a:gdLst>
                  <a:gd name="T0" fmla="*/ 15 w 15"/>
                  <a:gd name="T1" fmla="*/ 8 h 15"/>
                  <a:gd name="T2" fmla="*/ 8 w 15"/>
                  <a:gd name="T3" fmla="*/ 0 h 15"/>
                  <a:gd name="T4" fmla="*/ 0 w 15"/>
                  <a:gd name="T5" fmla="*/ 8 h 15"/>
                  <a:gd name="T6" fmla="*/ 0 w 15"/>
                  <a:gd name="T7" fmla="*/ 9 h 15"/>
                  <a:gd name="T8" fmla="*/ 7 w 15"/>
                  <a:gd name="T9" fmla="*/ 15 h 15"/>
                  <a:gd name="T10" fmla="*/ 8 w 15"/>
                  <a:gd name="T11" fmla="*/ 15 h 15"/>
                  <a:gd name="T12" fmla="*/ 15 w 15"/>
                  <a:gd name="T1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15" y="8"/>
                    </a:move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1" y="12"/>
                      <a:pt x="3" y="14"/>
                      <a:pt x="7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Freeform 198"/>
              <p:cNvSpPr>
                <a:spLocks/>
              </p:cNvSpPr>
              <p:nvPr/>
            </p:nvSpPr>
            <p:spPr bwMode="auto">
              <a:xfrm>
                <a:off x="713345" y="2226839"/>
                <a:ext cx="201613" cy="280987"/>
              </a:xfrm>
              <a:custGeom>
                <a:avLst/>
                <a:gdLst>
                  <a:gd name="T0" fmla="*/ 17 w 18"/>
                  <a:gd name="T1" fmla="*/ 22 h 25"/>
                  <a:gd name="T2" fmla="*/ 11 w 18"/>
                  <a:gd name="T3" fmla="*/ 22 h 25"/>
                  <a:gd name="T4" fmla="*/ 11 w 18"/>
                  <a:gd name="T5" fmla="*/ 15 h 25"/>
                  <a:gd name="T6" fmla="*/ 9 w 18"/>
                  <a:gd name="T7" fmla="*/ 15 h 25"/>
                  <a:gd name="T8" fmla="*/ 7 w 18"/>
                  <a:gd name="T9" fmla="*/ 13 h 25"/>
                  <a:gd name="T10" fmla="*/ 9 w 18"/>
                  <a:gd name="T11" fmla="*/ 10 h 25"/>
                  <a:gd name="T12" fmla="*/ 12 w 18"/>
                  <a:gd name="T13" fmla="*/ 12 h 25"/>
                  <a:gd name="T14" fmla="*/ 18 w 18"/>
                  <a:gd name="T15" fmla="*/ 6 h 25"/>
                  <a:gd name="T16" fmla="*/ 12 w 18"/>
                  <a:gd name="T17" fmla="*/ 0 h 25"/>
                  <a:gd name="T18" fmla="*/ 0 w 18"/>
                  <a:gd name="T19" fmla="*/ 13 h 25"/>
                  <a:gd name="T20" fmla="*/ 0 w 18"/>
                  <a:gd name="T21" fmla="*/ 14 h 25"/>
                  <a:gd name="T22" fmla="*/ 4 w 18"/>
                  <a:gd name="T23" fmla="*/ 18 h 25"/>
                  <a:gd name="T24" fmla="*/ 5 w 18"/>
                  <a:gd name="T25" fmla="*/ 18 h 25"/>
                  <a:gd name="T26" fmla="*/ 8 w 18"/>
                  <a:gd name="T27" fmla="*/ 15 h 25"/>
                  <a:gd name="T28" fmla="*/ 8 w 18"/>
                  <a:gd name="T29" fmla="*/ 22 h 25"/>
                  <a:gd name="T30" fmla="*/ 2 w 18"/>
                  <a:gd name="T31" fmla="*/ 22 h 25"/>
                  <a:gd name="T32" fmla="*/ 2 w 18"/>
                  <a:gd name="T33" fmla="*/ 23 h 25"/>
                  <a:gd name="T34" fmla="*/ 2 w 18"/>
                  <a:gd name="T35" fmla="*/ 25 h 25"/>
                  <a:gd name="T36" fmla="*/ 2 w 18"/>
                  <a:gd name="T37" fmla="*/ 25 h 25"/>
                  <a:gd name="T38" fmla="*/ 17 w 18"/>
                  <a:gd name="T39" fmla="*/ 25 h 25"/>
                  <a:gd name="T40" fmla="*/ 17 w 18"/>
                  <a:gd name="T41" fmla="*/ 25 h 25"/>
                  <a:gd name="T42" fmla="*/ 17 w 18"/>
                  <a:gd name="T43" fmla="*/ 23 h 25"/>
                  <a:gd name="T44" fmla="*/ 17 w 18"/>
                  <a:gd name="T45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25">
                    <a:moveTo>
                      <a:pt x="17" y="22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8" y="15"/>
                      <a:pt x="7" y="14"/>
                      <a:pt x="7" y="13"/>
                    </a:cubicBezTo>
                    <a:cubicBezTo>
                      <a:pt x="7" y="11"/>
                      <a:pt x="8" y="10"/>
                      <a:pt x="9" y="10"/>
                    </a:cubicBezTo>
                    <a:cubicBezTo>
                      <a:pt x="10" y="10"/>
                      <a:pt x="11" y="11"/>
                      <a:pt x="12" y="12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6"/>
                      <a:pt x="12" y="3"/>
                      <a:pt x="1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2"/>
                      <a:pt x="17" y="2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Freeform 199"/>
              <p:cNvSpPr>
                <a:spLocks/>
              </p:cNvSpPr>
              <p:nvPr/>
            </p:nvSpPr>
            <p:spPr bwMode="auto">
              <a:xfrm>
                <a:off x="791133" y="2350664"/>
                <a:ext cx="46038" cy="44450"/>
              </a:xfrm>
              <a:custGeom>
                <a:avLst/>
                <a:gdLst>
                  <a:gd name="T0" fmla="*/ 4 w 4"/>
                  <a:gd name="T1" fmla="*/ 1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4 w 4"/>
                  <a:gd name="T9" fmla="*/ 3 h 4"/>
                  <a:gd name="T10" fmla="*/ 4 w 4"/>
                  <a:gd name="T11" fmla="*/ 2 h 4"/>
                  <a:gd name="T12" fmla="*/ 4 w 4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4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3" name="Freeform 201"/>
              <p:cNvSpPr>
                <a:spLocks noEditPoints="1"/>
              </p:cNvSpPr>
              <p:nvPr/>
            </p:nvSpPr>
            <p:spPr bwMode="auto">
              <a:xfrm>
                <a:off x="702233" y="4008014"/>
                <a:ext cx="100013" cy="315912"/>
              </a:xfrm>
              <a:custGeom>
                <a:avLst/>
                <a:gdLst>
                  <a:gd name="T0" fmla="*/ 8 w 9"/>
                  <a:gd name="T1" fmla="*/ 0 h 28"/>
                  <a:gd name="T2" fmla="*/ 2 w 9"/>
                  <a:gd name="T3" fmla="*/ 0 h 28"/>
                  <a:gd name="T4" fmla="*/ 0 w 9"/>
                  <a:gd name="T5" fmla="*/ 0 h 28"/>
                  <a:gd name="T6" fmla="*/ 0 w 9"/>
                  <a:gd name="T7" fmla="*/ 28 h 28"/>
                  <a:gd name="T8" fmla="*/ 2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0 h 28"/>
                  <a:gd name="T16" fmla="*/ 8 w 9"/>
                  <a:gd name="T17" fmla="*/ 0 h 28"/>
                  <a:gd name="T18" fmla="*/ 9 w 9"/>
                  <a:gd name="T19" fmla="*/ 25 h 28"/>
                  <a:gd name="T20" fmla="*/ 9 w 9"/>
                  <a:gd name="T21" fmla="*/ 25 h 28"/>
                  <a:gd name="T22" fmla="*/ 2 w 9"/>
                  <a:gd name="T23" fmla="*/ 25 h 28"/>
                  <a:gd name="T24" fmla="*/ 2 w 9"/>
                  <a:gd name="T25" fmla="*/ 25 h 28"/>
                  <a:gd name="T26" fmla="*/ 2 w 9"/>
                  <a:gd name="T27" fmla="*/ 24 h 28"/>
                  <a:gd name="T28" fmla="*/ 2 w 9"/>
                  <a:gd name="T29" fmla="*/ 24 h 28"/>
                  <a:gd name="T30" fmla="*/ 9 w 9"/>
                  <a:gd name="T31" fmla="*/ 24 h 28"/>
                  <a:gd name="T32" fmla="*/ 9 w 9"/>
                  <a:gd name="T33" fmla="*/ 24 h 28"/>
                  <a:gd name="T34" fmla="*/ 9 w 9"/>
                  <a:gd name="T35" fmla="*/ 25 h 28"/>
                  <a:gd name="T36" fmla="*/ 9 w 9"/>
                  <a:gd name="T37" fmla="*/ 8 h 28"/>
                  <a:gd name="T38" fmla="*/ 9 w 9"/>
                  <a:gd name="T39" fmla="*/ 8 h 28"/>
                  <a:gd name="T40" fmla="*/ 2 w 9"/>
                  <a:gd name="T41" fmla="*/ 8 h 28"/>
                  <a:gd name="T42" fmla="*/ 2 w 9"/>
                  <a:gd name="T43" fmla="*/ 8 h 28"/>
                  <a:gd name="T44" fmla="*/ 2 w 9"/>
                  <a:gd name="T45" fmla="*/ 7 h 28"/>
                  <a:gd name="T46" fmla="*/ 2 w 9"/>
                  <a:gd name="T47" fmla="*/ 7 h 28"/>
                  <a:gd name="T48" fmla="*/ 9 w 9"/>
                  <a:gd name="T49" fmla="*/ 7 h 28"/>
                  <a:gd name="T50" fmla="*/ 9 w 9"/>
                  <a:gd name="T51" fmla="*/ 7 h 28"/>
                  <a:gd name="T52" fmla="*/ 9 w 9"/>
                  <a:gd name="T53" fmla="*/ 8 h 28"/>
                  <a:gd name="T54" fmla="*/ 9 w 9"/>
                  <a:gd name="T55" fmla="*/ 5 h 28"/>
                  <a:gd name="T56" fmla="*/ 9 w 9"/>
                  <a:gd name="T57" fmla="*/ 5 h 28"/>
                  <a:gd name="T58" fmla="*/ 2 w 9"/>
                  <a:gd name="T59" fmla="*/ 5 h 28"/>
                  <a:gd name="T60" fmla="*/ 2 w 9"/>
                  <a:gd name="T61" fmla="*/ 5 h 28"/>
                  <a:gd name="T62" fmla="*/ 2 w 9"/>
                  <a:gd name="T63" fmla="*/ 4 h 28"/>
                  <a:gd name="T64" fmla="*/ 2 w 9"/>
                  <a:gd name="T65" fmla="*/ 4 h 28"/>
                  <a:gd name="T66" fmla="*/ 9 w 9"/>
                  <a:gd name="T67" fmla="*/ 4 h 28"/>
                  <a:gd name="T68" fmla="*/ 9 w 9"/>
                  <a:gd name="T69" fmla="*/ 4 h 28"/>
                  <a:gd name="T70" fmla="*/ 9 w 9"/>
                  <a:gd name="T71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lose/>
                    <a:moveTo>
                      <a:pt x="9" y="25"/>
                    </a:moveTo>
                    <a:cubicBezTo>
                      <a:pt x="9" y="25"/>
                      <a:pt x="9" y="25"/>
                      <a:pt x="9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lnTo>
                      <a:pt x="9" y="25"/>
                    </a:ln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lnTo>
                      <a:pt x="9" y="8"/>
                    </a:lnTo>
                    <a:close/>
                    <a:moveTo>
                      <a:pt x="9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9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4" name="Freeform 202"/>
              <p:cNvSpPr>
                <a:spLocks noEditPoints="1"/>
              </p:cNvSpPr>
              <p:nvPr/>
            </p:nvSpPr>
            <p:spPr bwMode="auto">
              <a:xfrm>
                <a:off x="814945" y="3996901"/>
                <a:ext cx="212725" cy="327025"/>
              </a:xfrm>
              <a:custGeom>
                <a:avLst/>
                <a:gdLst>
                  <a:gd name="T0" fmla="*/ 19 w 19"/>
                  <a:gd name="T1" fmla="*/ 25 h 29"/>
                  <a:gd name="T2" fmla="*/ 8 w 19"/>
                  <a:gd name="T3" fmla="*/ 0 h 29"/>
                  <a:gd name="T4" fmla="*/ 7 w 19"/>
                  <a:gd name="T5" fmla="*/ 0 h 29"/>
                  <a:gd name="T6" fmla="*/ 1 w 19"/>
                  <a:gd name="T7" fmla="*/ 3 h 29"/>
                  <a:gd name="T8" fmla="*/ 0 w 19"/>
                  <a:gd name="T9" fmla="*/ 4 h 29"/>
                  <a:gd name="T10" fmla="*/ 10 w 19"/>
                  <a:gd name="T11" fmla="*/ 29 h 29"/>
                  <a:gd name="T12" fmla="*/ 12 w 19"/>
                  <a:gd name="T13" fmla="*/ 28 h 29"/>
                  <a:gd name="T14" fmla="*/ 18 w 19"/>
                  <a:gd name="T15" fmla="*/ 26 h 29"/>
                  <a:gd name="T16" fmla="*/ 19 w 19"/>
                  <a:gd name="T17" fmla="*/ 25 h 29"/>
                  <a:gd name="T18" fmla="*/ 3 w 19"/>
                  <a:gd name="T19" fmla="*/ 7 h 29"/>
                  <a:gd name="T20" fmla="*/ 2 w 19"/>
                  <a:gd name="T21" fmla="*/ 6 h 29"/>
                  <a:gd name="T22" fmla="*/ 2 w 19"/>
                  <a:gd name="T23" fmla="*/ 6 h 29"/>
                  <a:gd name="T24" fmla="*/ 9 w 19"/>
                  <a:gd name="T25" fmla="*/ 4 h 29"/>
                  <a:gd name="T26" fmla="*/ 9 w 19"/>
                  <a:gd name="T27" fmla="*/ 4 h 29"/>
                  <a:gd name="T28" fmla="*/ 9 w 19"/>
                  <a:gd name="T29" fmla="*/ 4 h 29"/>
                  <a:gd name="T30" fmla="*/ 9 w 19"/>
                  <a:gd name="T31" fmla="*/ 5 h 29"/>
                  <a:gd name="T32" fmla="*/ 3 w 19"/>
                  <a:gd name="T33" fmla="*/ 7 h 29"/>
                  <a:gd name="T34" fmla="*/ 3 w 19"/>
                  <a:gd name="T35" fmla="*/ 7 h 29"/>
                  <a:gd name="T36" fmla="*/ 4 w 19"/>
                  <a:gd name="T37" fmla="*/ 10 h 29"/>
                  <a:gd name="T38" fmla="*/ 4 w 19"/>
                  <a:gd name="T39" fmla="*/ 9 h 29"/>
                  <a:gd name="T40" fmla="*/ 4 w 19"/>
                  <a:gd name="T41" fmla="*/ 9 h 29"/>
                  <a:gd name="T42" fmla="*/ 10 w 19"/>
                  <a:gd name="T43" fmla="*/ 7 h 29"/>
                  <a:gd name="T44" fmla="*/ 10 w 19"/>
                  <a:gd name="T45" fmla="*/ 7 h 29"/>
                  <a:gd name="T46" fmla="*/ 10 w 19"/>
                  <a:gd name="T47" fmla="*/ 7 h 29"/>
                  <a:gd name="T48" fmla="*/ 10 w 19"/>
                  <a:gd name="T49" fmla="*/ 8 h 29"/>
                  <a:gd name="T50" fmla="*/ 4 w 19"/>
                  <a:gd name="T51" fmla="*/ 10 h 29"/>
                  <a:gd name="T52" fmla="*/ 4 w 19"/>
                  <a:gd name="T53" fmla="*/ 10 h 29"/>
                  <a:gd name="T54" fmla="*/ 17 w 19"/>
                  <a:gd name="T55" fmla="*/ 23 h 29"/>
                  <a:gd name="T56" fmla="*/ 10 w 19"/>
                  <a:gd name="T57" fmla="*/ 25 h 29"/>
                  <a:gd name="T58" fmla="*/ 10 w 19"/>
                  <a:gd name="T59" fmla="*/ 25 h 29"/>
                  <a:gd name="T60" fmla="*/ 10 w 19"/>
                  <a:gd name="T61" fmla="*/ 25 h 29"/>
                  <a:gd name="T62" fmla="*/ 10 w 19"/>
                  <a:gd name="T63" fmla="*/ 24 h 29"/>
                  <a:gd name="T64" fmla="*/ 16 w 19"/>
                  <a:gd name="T65" fmla="*/ 22 h 29"/>
                  <a:gd name="T66" fmla="*/ 16 w 19"/>
                  <a:gd name="T67" fmla="*/ 22 h 29"/>
                  <a:gd name="T68" fmla="*/ 17 w 19"/>
                  <a:gd name="T69" fmla="*/ 23 h 29"/>
                  <a:gd name="T70" fmla="*/ 17 w 19"/>
                  <a:gd name="T71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" h="29">
                    <a:moveTo>
                      <a:pt x="19" y="25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1" y="29"/>
                      <a:pt x="12" y="28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9" y="25"/>
                      <a:pt x="19" y="25"/>
                    </a:cubicBezTo>
                    <a:close/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5"/>
                      <a:pt x="9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lose/>
                    <a:moveTo>
                      <a:pt x="4" y="10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8"/>
                      <a:pt x="1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7" y="23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Freeform 203"/>
              <p:cNvSpPr>
                <a:spLocks noEditPoints="1"/>
              </p:cNvSpPr>
              <p:nvPr/>
            </p:nvSpPr>
            <p:spPr bwMode="auto">
              <a:xfrm>
                <a:off x="5094845" y="985414"/>
                <a:ext cx="417513" cy="339725"/>
              </a:xfrm>
              <a:custGeom>
                <a:avLst/>
                <a:gdLst>
                  <a:gd name="T0" fmla="*/ 29 w 37"/>
                  <a:gd name="T1" fmla="*/ 0 h 30"/>
                  <a:gd name="T2" fmla="*/ 26 w 37"/>
                  <a:gd name="T3" fmla="*/ 0 h 30"/>
                  <a:gd name="T4" fmla="*/ 16 w 37"/>
                  <a:gd name="T5" fmla="*/ 8 h 30"/>
                  <a:gd name="T6" fmla="*/ 15 w 37"/>
                  <a:gd name="T7" fmla="*/ 10 h 30"/>
                  <a:gd name="T8" fmla="*/ 16 w 37"/>
                  <a:gd name="T9" fmla="*/ 13 h 30"/>
                  <a:gd name="T10" fmla="*/ 1 w 37"/>
                  <a:gd name="T11" fmla="*/ 23 h 30"/>
                  <a:gd name="T12" fmla="*/ 0 w 37"/>
                  <a:gd name="T13" fmla="*/ 26 h 30"/>
                  <a:gd name="T14" fmla="*/ 0 w 37"/>
                  <a:gd name="T15" fmla="*/ 28 h 30"/>
                  <a:gd name="T16" fmla="*/ 1 w 37"/>
                  <a:gd name="T17" fmla="*/ 29 h 30"/>
                  <a:gd name="T18" fmla="*/ 4 w 37"/>
                  <a:gd name="T19" fmla="*/ 30 h 30"/>
                  <a:gd name="T20" fmla="*/ 4 w 37"/>
                  <a:gd name="T21" fmla="*/ 30 h 30"/>
                  <a:gd name="T22" fmla="*/ 6 w 37"/>
                  <a:gd name="T23" fmla="*/ 30 h 30"/>
                  <a:gd name="T24" fmla="*/ 6 w 37"/>
                  <a:gd name="T25" fmla="*/ 30 h 30"/>
                  <a:gd name="T26" fmla="*/ 20 w 37"/>
                  <a:gd name="T27" fmla="*/ 20 h 30"/>
                  <a:gd name="T28" fmla="*/ 24 w 37"/>
                  <a:gd name="T29" fmla="*/ 21 h 30"/>
                  <a:gd name="T30" fmla="*/ 26 w 37"/>
                  <a:gd name="T31" fmla="*/ 22 h 30"/>
                  <a:gd name="T32" fmla="*/ 26 w 37"/>
                  <a:gd name="T33" fmla="*/ 22 h 30"/>
                  <a:gd name="T34" fmla="*/ 37 w 37"/>
                  <a:gd name="T35" fmla="*/ 13 h 30"/>
                  <a:gd name="T36" fmla="*/ 37 w 37"/>
                  <a:gd name="T37" fmla="*/ 13 h 30"/>
                  <a:gd name="T38" fmla="*/ 37 w 37"/>
                  <a:gd name="T39" fmla="*/ 11 h 30"/>
                  <a:gd name="T40" fmla="*/ 29 w 37"/>
                  <a:gd name="T41" fmla="*/ 0 h 30"/>
                  <a:gd name="T42" fmla="*/ 11 w 37"/>
                  <a:gd name="T43" fmla="*/ 24 h 30"/>
                  <a:gd name="T44" fmla="*/ 5 w 37"/>
                  <a:gd name="T45" fmla="*/ 28 h 30"/>
                  <a:gd name="T46" fmla="*/ 3 w 37"/>
                  <a:gd name="T47" fmla="*/ 27 h 30"/>
                  <a:gd name="T48" fmla="*/ 3 w 37"/>
                  <a:gd name="T49" fmla="*/ 25 h 30"/>
                  <a:gd name="T50" fmla="*/ 9 w 37"/>
                  <a:gd name="T51" fmla="*/ 21 h 30"/>
                  <a:gd name="T52" fmla="*/ 12 w 37"/>
                  <a:gd name="T53" fmla="*/ 21 h 30"/>
                  <a:gd name="T54" fmla="*/ 11 w 37"/>
                  <a:gd name="T55" fmla="*/ 24 h 30"/>
                  <a:gd name="T56" fmla="*/ 26 w 37"/>
                  <a:gd name="T57" fmla="*/ 17 h 30"/>
                  <a:gd name="T58" fmla="*/ 20 w 37"/>
                  <a:gd name="T59" fmla="*/ 10 h 30"/>
                  <a:gd name="T60" fmla="*/ 27 w 37"/>
                  <a:gd name="T61" fmla="*/ 4 h 30"/>
                  <a:gd name="T62" fmla="*/ 33 w 37"/>
                  <a:gd name="T63" fmla="*/ 10 h 30"/>
                  <a:gd name="T64" fmla="*/ 26 w 37"/>
                  <a:gd name="T65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30">
                    <a:moveTo>
                      <a:pt x="29" y="0"/>
                    </a:moveTo>
                    <a:cubicBezTo>
                      <a:pt x="28" y="0"/>
                      <a:pt x="27" y="0"/>
                      <a:pt x="26" y="0"/>
                    </a:cubicBezTo>
                    <a:cubicBezTo>
                      <a:pt x="21" y="0"/>
                      <a:pt x="17" y="3"/>
                      <a:pt x="16" y="8"/>
                    </a:cubicBezTo>
                    <a:cubicBezTo>
                      <a:pt x="15" y="9"/>
                      <a:pt x="15" y="10"/>
                      <a:pt x="15" y="10"/>
                    </a:cubicBezTo>
                    <a:cubicBezTo>
                      <a:pt x="15" y="11"/>
                      <a:pt x="15" y="12"/>
                      <a:pt x="16" y="1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2" y="30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30"/>
                      <a:pt x="5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2" y="21"/>
                      <a:pt x="24" y="21"/>
                    </a:cubicBezTo>
                    <a:cubicBezTo>
                      <a:pt x="25" y="21"/>
                      <a:pt x="25" y="22"/>
                      <a:pt x="26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1" y="22"/>
                      <a:pt x="36" y="18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2"/>
                      <a:pt x="37" y="12"/>
                      <a:pt x="37" y="11"/>
                    </a:cubicBezTo>
                    <a:cubicBezTo>
                      <a:pt x="37" y="6"/>
                      <a:pt x="34" y="1"/>
                      <a:pt x="29" y="0"/>
                    </a:cubicBezTo>
                    <a:close/>
                    <a:moveTo>
                      <a:pt x="11" y="24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4" y="28"/>
                      <a:pt x="3" y="28"/>
                      <a:pt x="3" y="27"/>
                    </a:cubicBezTo>
                    <a:cubicBezTo>
                      <a:pt x="2" y="26"/>
                      <a:pt x="2" y="25"/>
                      <a:pt x="3" y="25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0"/>
                      <a:pt x="11" y="20"/>
                      <a:pt x="12" y="21"/>
                    </a:cubicBezTo>
                    <a:cubicBezTo>
                      <a:pt x="12" y="22"/>
                      <a:pt x="12" y="23"/>
                      <a:pt x="11" y="24"/>
                    </a:cubicBezTo>
                    <a:close/>
                    <a:moveTo>
                      <a:pt x="26" y="17"/>
                    </a:moveTo>
                    <a:cubicBezTo>
                      <a:pt x="23" y="17"/>
                      <a:pt x="20" y="14"/>
                      <a:pt x="20" y="10"/>
                    </a:cubicBezTo>
                    <a:cubicBezTo>
                      <a:pt x="20" y="7"/>
                      <a:pt x="23" y="4"/>
                      <a:pt x="27" y="4"/>
                    </a:cubicBezTo>
                    <a:cubicBezTo>
                      <a:pt x="30" y="4"/>
                      <a:pt x="33" y="7"/>
                      <a:pt x="33" y="10"/>
                    </a:cubicBezTo>
                    <a:cubicBezTo>
                      <a:pt x="33" y="14"/>
                      <a:pt x="30" y="17"/>
                      <a:pt x="2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Freeform 204"/>
              <p:cNvSpPr>
                <a:spLocks/>
              </p:cNvSpPr>
              <p:nvPr/>
            </p:nvSpPr>
            <p:spPr bwMode="auto">
              <a:xfrm>
                <a:off x="5364720" y="1121939"/>
                <a:ext cx="79375" cy="33337"/>
              </a:xfrm>
              <a:custGeom>
                <a:avLst/>
                <a:gdLst>
                  <a:gd name="T0" fmla="*/ 3 w 7"/>
                  <a:gd name="T1" fmla="*/ 3 h 3"/>
                  <a:gd name="T2" fmla="*/ 0 w 7"/>
                  <a:gd name="T3" fmla="*/ 3 h 3"/>
                  <a:gd name="T4" fmla="*/ 0 w 7"/>
                  <a:gd name="T5" fmla="*/ 3 h 3"/>
                  <a:gd name="T6" fmla="*/ 0 w 7"/>
                  <a:gd name="T7" fmla="*/ 2 h 3"/>
                  <a:gd name="T8" fmla="*/ 1 w 7"/>
                  <a:gd name="T9" fmla="*/ 2 h 3"/>
                  <a:gd name="T10" fmla="*/ 3 w 7"/>
                  <a:gd name="T11" fmla="*/ 2 h 3"/>
                  <a:gd name="T12" fmla="*/ 6 w 7"/>
                  <a:gd name="T13" fmla="*/ 0 h 3"/>
                  <a:gd name="T14" fmla="*/ 7 w 7"/>
                  <a:gd name="T15" fmla="*/ 0 h 3"/>
                  <a:gd name="T16" fmla="*/ 7 w 7"/>
                  <a:gd name="T17" fmla="*/ 1 h 3"/>
                  <a:gd name="T18" fmla="*/ 3 w 7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3">
                    <a:moveTo>
                      <a:pt x="3" y="3"/>
                    </a:moveTo>
                    <a:cubicBezTo>
                      <a:pt x="2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7" y="2"/>
                      <a:pt x="5" y="3"/>
                      <a:pt x="3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Freeform 206"/>
              <p:cNvSpPr>
                <a:spLocks/>
              </p:cNvSpPr>
              <p:nvPr/>
            </p:nvSpPr>
            <p:spPr bwMode="auto">
              <a:xfrm>
                <a:off x="5128183" y="1504526"/>
                <a:ext cx="260350" cy="338137"/>
              </a:xfrm>
              <a:custGeom>
                <a:avLst/>
                <a:gdLst>
                  <a:gd name="T0" fmla="*/ 23 w 23"/>
                  <a:gd name="T1" fmla="*/ 28 h 30"/>
                  <a:gd name="T2" fmla="*/ 23 w 23"/>
                  <a:gd name="T3" fmla="*/ 28 h 30"/>
                  <a:gd name="T4" fmla="*/ 14 w 23"/>
                  <a:gd name="T5" fmla="*/ 26 h 30"/>
                  <a:gd name="T6" fmla="*/ 2 w 23"/>
                  <a:gd name="T7" fmla="*/ 9 h 30"/>
                  <a:gd name="T8" fmla="*/ 3 w 2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23" y="28"/>
                    </a:moveTo>
                    <a:cubicBezTo>
                      <a:pt x="23" y="28"/>
                      <a:pt x="23" y="28"/>
                      <a:pt x="23" y="28"/>
                    </a:cubicBezTo>
                    <a:cubicBezTo>
                      <a:pt x="20" y="30"/>
                      <a:pt x="16" y="29"/>
                      <a:pt x="14" y="2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7"/>
                      <a:pt x="0" y="3"/>
                      <a:pt x="3" y="0"/>
                    </a:cubicBezTo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8" name="Freeform 207"/>
              <p:cNvSpPr>
                <a:spLocks/>
              </p:cNvSpPr>
              <p:nvPr/>
            </p:nvSpPr>
            <p:spPr bwMode="auto">
              <a:xfrm>
                <a:off x="5174220" y="1471189"/>
                <a:ext cx="112713" cy="123825"/>
              </a:xfrm>
              <a:custGeom>
                <a:avLst/>
                <a:gdLst>
                  <a:gd name="T0" fmla="*/ 9 w 10"/>
                  <a:gd name="T1" fmla="*/ 6 h 11"/>
                  <a:gd name="T2" fmla="*/ 8 w 10"/>
                  <a:gd name="T3" fmla="*/ 9 h 11"/>
                  <a:gd name="T4" fmla="*/ 7 w 10"/>
                  <a:gd name="T5" fmla="*/ 10 h 11"/>
                  <a:gd name="T6" fmla="*/ 5 w 10"/>
                  <a:gd name="T7" fmla="*/ 9 h 11"/>
                  <a:gd name="T8" fmla="*/ 1 w 10"/>
                  <a:gd name="T9" fmla="*/ 4 h 11"/>
                  <a:gd name="T10" fmla="*/ 1 w 10"/>
                  <a:gd name="T11" fmla="*/ 2 h 11"/>
                  <a:gd name="T12" fmla="*/ 3 w 10"/>
                  <a:gd name="T13" fmla="*/ 1 h 11"/>
                  <a:gd name="T14" fmla="*/ 5 w 10"/>
                  <a:gd name="T15" fmla="*/ 1 h 11"/>
                  <a:gd name="T16" fmla="*/ 9 w 10"/>
                  <a:gd name="T1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1">
                    <a:moveTo>
                      <a:pt x="9" y="6"/>
                    </a:moveTo>
                    <a:cubicBezTo>
                      <a:pt x="10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0"/>
                      <a:pt x="5" y="9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1" y="2"/>
                      <a:pt x="1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5" y="1"/>
                      <a:pt x="5" y="1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9" name="Freeform 208"/>
              <p:cNvSpPr>
                <a:spLocks/>
              </p:cNvSpPr>
              <p:nvPr/>
            </p:nvSpPr>
            <p:spPr bwMode="auto">
              <a:xfrm>
                <a:off x="5331383" y="1685501"/>
                <a:ext cx="101600" cy="123825"/>
              </a:xfrm>
              <a:custGeom>
                <a:avLst/>
                <a:gdLst>
                  <a:gd name="T0" fmla="*/ 9 w 9"/>
                  <a:gd name="T1" fmla="*/ 7 h 11"/>
                  <a:gd name="T2" fmla="*/ 8 w 9"/>
                  <a:gd name="T3" fmla="*/ 9 h 11"/>
                  <a:gd name="T4" fmla="*/ 7 w 9"/>
                  <a:gd name="T5" fmla="*/ 10 h 11"/>
                  <a:gd name="T6" fmla="*/ 4 w 9"/>
                  <a:gd name="T7" fmla="*/ 10 h 11"/>
                  <a:gd name="T8" fmla="*/ 1 w 9"/>
                  <a:gd name="T9" fmla="*/ 5 h 11"/>
                  <a:gd name="T10" fmla="*/ 1 w 9"/>
                  <a:gd name="T11" fmla="*/ 2 h 11"/>
                  <a:gd name="T12" fmla="*/ 2 w 9"/>
                  <a:gd name="T13" fmla="*/ 1 h 11"/>
                  <a:gd name="T14" fmla="*/ 5 w 9"/>
                  <a:gd name="T15" fmla="*/ 2 h 11"/>
                  <a:gd name="T16" fmla="*/ 9 w 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1">
                    <a:moveTo>
                      <a:pt x="9" y="7"/>
                    </a:moveTo>
                    <a:cubicBezTo>
                      <a:pt x="9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1"/>
                      <a:pt x="4" y="1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4" y="1"/>
                      <a:pt x="5" y="2"/>
                    </a:cubicBezTo>
                    <a:lnTo>
                      <a:pt x="9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0" name="Freeform 209"/>
              <p:cNvSpPr>
                <a:spLocks/>
              </p:cNvSpPr>
              <p:nvPr/>
            </p:nvSpPr>
            <p:spPr bwMode="auto">
              <a:xfrm>
                <a:off x="5128183" y="1831551"/>
                <a:ext cx="338138" cy="134937"/>
              </a:xfrm>
              <a:custGeom>
                <a:avLst/>
                <a:gdLst>
                  <a:gd name="T0" fmla="*/ 23 w 30"/>
                  <a:gd name="T1" fmla="*/ 12 h 12"/>
                  <a:gd name="T2" fmla="*/ 17 w 30"/>
                  <a:gd name="T3" fmla="*/ 10 h 12"/>
                  <a:gd name="T4" fmla="*/ 15 w 30"/>
                  <a:gd name="T5" fmla="*/ 6 h 12"/>
                  <a:gd name="T6" fmla="*/ 15 w 30"/>
                  <a:gd name="T7" fmla="*/ 6 h 12"/>
                  <a:gd name="T8" fmla="*/ 13 w 30"/>
                  <a:gd name="T9" fmla="*/ 3 h 12"/>
                  <a:gd name="T10" fmla="*/ 8 w 30"/>
                  <a:gd name="T11" fmla="*/ 2 h 12"/>
                  <a:gd name="T12" fmla="*/ 8 w 30"/>
                  <a:gd name="T13" fmla="*/ 2 h 12"/>
                  <a:gd name="T14" fmla="*/ 4 w 30"/>
                  <a:gd name="T15" fmla="*/ 3 h 12"/>
                  <a:gd name="T16" fmla="*/ 2 w 30"/>
                  <a:gd name="T17" fmla="*/ 6 h 12"/>
                  <a:gd name="T18" fmla="*/ 2 w 30"/>
                  <a:gd name="T19" fmla="*/ 6 h 12"/>
                  <a:gd name="T20" fmla="*/ 1 w 30"/>
                  <a:gd name="T21" fmla="*/ 7 h 12"/>
                  <a:gd name="T22" fmla="*/ 0 w 30"/>
                  <a:gd name="T23" fmla="*/ 6 h 12"/>
                  <a:gd name="T24" fmla="*/ 0 w 30"/>
                  <a:gd name="T25" fmla="*/ 6 h 12"/>
                  <a:gd name="T26" fmla="*/ 3 w 30"/>
                  <a:gd name="T27" fmla="*/ 2 h 12"/>
                  <a:gd name="T28" fmla="*/ 8 w 30"/>
                  <a:gd name="T29" fmla="*/ 0 h 12"/>
                  <a:gd name="T30" fmla="*/ 8 w 30"/>
                  <a:gd name="T31" fmla="*/ 0 h 12"/>
                  <a:gd name="T32" fmla="*/ 14 w 30"/>
                  <a:gd name="T33" fmla="*/ 2 h 12"/>
                  <a:gd name="T34" fmla="*/ 16 w 30"/>
                  <a:gd name="T35" fmla="*/ 6 h 12"/>
                  <a:gd name="T36" fmla="*/ 16 w 30"/>
                  <a:gd name="T37" fmla="*/ 6 h 12"/>
                  <a:gd name="T38" fmla="*/ 18 w 30"/>
                  <a:gd name="T39" fmla="*/ 9 h 12"/>
                  <a:gd name="T40" fmla="*/ 23 w 30"/>
                  <a:gd name="T41" fmla="*/ 10 h 12"/>
                  <a:gd name="T42" fmla="*/ 23 w 30"/>
                  <a:gd name="T43" fmla="*/ 10 h 12"/>
                  <a:gd name="T44" fmla="*/ 23 w 30"/>
                  <a:gd name="T45" fmla="*/ 10 h 12"/>
                  <a:gd name="T46" fmla="*/ 27 w 30"/>
                  <a:gd name="T47" fmla="*/ 9 h 12"/>
                  <a:gd name="T48" fmla="*/ 27 w 30"/>
                  <a:gd name="T49" fmla="*/ 9 h 12"/>
                  <a:gd name="T50" fmla="*/ 29 w 30"/>
                  <a:gd name="T51" fmla="*/ 6 h 12"/>
                  <a:gd name="T52" fmla="*/ 29 w 30"/>
                  <a:gd name="T53" fmla="*/ 6 h 12"/>
                  <a:gd name="T54" fmla="*/ 29 w 30"/>
                  <a:gd name="T55" fmla="*/ 6 h 12"/>
                  <a:gd name="T56" fmla="*/ 27 w 30"/>
                  <a:gd name="T57" fmla="*/ 3 h 12"/>
                  <a:gd name="T58" fmla="*/ 22 w 30"/>
                  <a:gd name="T59" fmla="*/ 1 h 12"/>
                  <a:gd name="T60" fmla="*/ 22 w 30"/>
                  <a:gd name="T61" fmla="*/ 1 h 12"/>
                  <a:gd name="T62" fmla="*/ 22 w 30"/>
                  <a:gd name="T63" fmla="*/ 0 h 12"/>
                  <a:gd name="T64" fmla="*/ 28 w 30"/>
                  <a:gd name="T65" fmla="*/ 2 h 12"/>
                  <a:gd name="T66" fmla="*/ 30 w 30"/>
                  <a:gd name="T67" fmla="*/ 6 h 12"/>
                  <a:gd name="T68" fmla="*/ 30 w 30"/>
                  <a:gd name="T69" fmla="*/ 6 h 12"/>
                  <a:gd name="T70" fmla="*/ 28 w 30"/>
                  <a:gd name="T71" fmla="*/ 10 h 12"/>
                  <a:gd name="T72" fmla="*/ 28 w 30"/>
                  <a:gd name="T73" fmla="*/ 10 h 12"/>
                  <a:gd name="T74" fmla="*/ 23 w 30"/>
                  <a:gd name="T7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" h="12">
                    <a:moveTo>
                      <a:pt x="23" y="12"/>
                    </a:moveTo>
                    <a:cubicBezTo>
                      <a:pt x="21" y="12"/>
                      <a:pt x="19" y="11"/>
                      <a:pt x="17" y="10"/>
                    </a:cubicBezTo>
                    <a:cubicBezTo>
                      <a:pt x="16" y="9"/>
                      <a:pt x="15" y="8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5"/>
                      <a:pt x="14" y="4"/>
                      <a:pt x="13" y="3"/>
                    </a:cubicBezTo>
                    <a:cubicBezTo>
                      <a:pt x="12" y="2"/>
                      <a:pt x="10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2"/>
                      <a:pt x="5" y="2"/>
                      <a:pt x="4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1"/>
                      <a:pt x="14" y="2"/>
                    </a:cubicBezTo>
                    <a:cubicBezTo>
                      <a:pt x="15" y="3"/>
                      <a:pt x="16" y="4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9" y="10"/>
                      <a:pt x="21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6" y="10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9" y="8"/>
                      <a:pt x="29" y="7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4"/>
                      <a:pt x="27" y="3"/>
                    </a:cubicBezTo>
                    <a:cubicBezTo>
                      <a:pt x="26" y="2"/>
                      <a:pt x="24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7" y="1"/>
                      <a:pt x="28" y="2"/>
                    </a:cubicBezTo>
                    <a:cubicBezTo>
                      <a:pt x="29" y="3"/>
                      <a:pt x="30" y="4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8"/>
                      <a:pt x="30" y="9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7" y="11"/>
                      <a:pt x="25" y="12"/>
                      <a:pt x="23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1" name="Freeform 210"/>
              <p:cNvSpPr>
                <a:spLocks/>
              </p:cNvSpPr>
              <p:nvPr/>
            </p:nvSpPr>
            <p:spPr bwMode="auto">
              <a:xfrm>
                <a:off x="5094845" y="602826"/>
                <a:ext cx="417513" cy="203200"/>
              </a:xfrm>
              <a:custGeom>
                <a:avLst/>
                <a:gdLst>
                  <a:gd name="T0" fmla="*/ 32 w 37"/>
                  <a:gd name="T1" fmla="*/ 0 h 18"/>
                  <a:gd name="T2" fmla="*/ 32 w 37"/>
                  <a:gd name="T3" fmla="*/ 0 h 18"/>
                  <a:gd name="T4" fmla="*/ 32 w 37"/>
                  <a:gd name="T5" fmla="*/ 0 h 18"/>
                  <a:gd name="T6" fmla="*/ 32 w 37"/>
                  <a:gd name="T7" fmla="*/ 0 h 18"/>
                  <a:gd name="T8" fmla="*/ 32 w 37"/>
                  <a:gd name="T9" fmla="*/ 0 h 18"/>
                  <a:gd name="T10" fmla="*/ 32 w 37"/>
                  <a:gd name="T11" fmla="*/ 0 h 18"/>
                  <a:gd name="T12" fmla="*/ 32 w 37"/>
                  <a:gd name="T13" fmla="*/ 0 h 18"/>
                  <a:gd name="T14" fmla="*/ 29 w 37"/>
                  <a:gd name="T15" fmla="*/ 4 h 18"/>
                  <a:gd name="T16" fmla="*/ 8 w 37"/>
                  <a:gd name="T17" fmla="*/ 4 h 18"/>
                  <a:gd name="T18" fmla="*/ 5 w 37"/>
                  <a:gd name="T19" fmla="*/ 0 h 18"/>
                  <a:gd name="T20" fmla="*/ 5 w 37"/>
                  <a:gd name="T21" fmla="*/ 0 h 18"/>
                  <a:gd name="T22" fmla="*/ 5 w 37"/>
                  <a:gd name="T23" fmla="*/ 0 h 18"/>
                  <a:gd name="T24" fmla="*/ 5 w 37"/>
                  <a:gd name="T25" fmla="*/ 0 h 18"/>
                  <a:gd name="T26" fmla="*/ 5 w 37"/>
                  <a:gd name="T27" fmla="*/ 0 h 18"/>
                  <a:gd name="T28" fmla="*/ 5 w 37"/>
                  <a:gd name="T29" fmla="*/ 0 h 18"/>
                  <a:gd name="T30" fmla="*/ 5 w 37"/>
                  <a:gd name="T31" fmla="*/ 0 h 18"/>
                  <a:gd name="T32" fmla="*/ 0 w 37"/>
                  <a:gd name="T33" fmla="*/ 5 h 18"/>
                  <a:gd name="T34" fmla="*/ 0 w 37"/>
                  <a:gd name="T35" fmla="*/ 13 h 18"/>
                  <a:gd name="T36" fmla="*/ 5 w 37"/>
                  <a:gd name="T37" fmla="*/ 18 h 18"/>
                  <a:gd name="T38" fmla="*/ 32 w 37"/>
                  <a:gd name="T39" fmla="*/ 18 h 18"/>
                  <a:gd name="T40" fmla="*/ 37 w 37"/>
                  <a:gd name="T41" fmla="*/ 13 h 18"/>
                  <a:gd name="T42" fmla="*/ 37 w 37"/>
                  <a:gd name="T43" fmla="*/ 5 h 18"/>
                  <a:gd name="T44" fmla="*/ 32 w 37"/>
                  <a:gd name="T4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" h="18"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2"/>
                      <a:pt x="30" y="4"/>
                      <a:pt x="2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5" y="2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2" y="18"/>
                      <a:pt x="5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4" y="18"/>
                      <a:pt x="37" y="16"/>
                      <a:pt x="37" y="13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2"/>
                      <a:pt x="34" y="0"/>
                      <a:pt x="3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211"/>
              <p:cNvSpPr>
                <a:spLocks/>
              </p:cNvSpPr>
              <p:nvPr/>
            </p:nvSpPr>
            <p:spPr bwMode="auto">
              <a:xfrm>
                <a:off x="5128183" y="636164"/>
                <a:ext cx="23813" cy="1111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0 h 1"/>
                  <a:gd name="T10" fmla="*/ 2 w 2"/>
                  <a:gd name="T11" fmla="*/ 0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212"/>
              <p:cNvSpPr>
                <a:spLocks/>
              </p:cNvSpPr>
              <p:nvPr/>
            </p:nvSpPr>
            <p:spPr bwMode="auto">
              <a:xfrm>
                <a:off x="5151995" y="726651"/>
                <a:ext cx="303213" cy="46037"/>
              </a:xfrm>
              <a:custGeom>
                <a:avLst/>
                <a:gdLst>
                  <a:gd name="T0" fmla="*/ 27 w 27"/>
                  <a:gd name="T1" fmla="*/ 3 h 4"/>
                  <a:gd name="T2" fmla="*/ 26 w 27"/>
                  <a:gd name="T3" fmla="*/ 4 h 4"/>
                  <a:gd name="T4" fmla="*/ 1 w 27"/>
                  <a:gd name="T5" fmla="*/ 4 h 4"/>
                  <a:gd name="T6" fmla="*/ 0 w 27"/>
                  <a:gd name="T7" fmla="*/ 3 h 4"/>
                  <a:gd name="T8" fmla="*/ 0 w 27"/>
                  <a:gd name="T9" fmla="*/ 1 h 4"/>
                  <a:gd name="T10" fmla="*/ 1 w 27"/>
                  <a:gd name="T11" fmla="*/ 0 h 4"/>
                  <a:gd name="T12" fmla="*/ 26 w 27"/>
                  <a:gd name="T13" fmla="*/ 0 h 4"/>
                  <a:gd name="T14" fmla="*/ 27 w 27"/>
                  <a:gd name="T15" fmla="*/ 1 h 4"/>
                  <a:gd name="T16" fmla="*/ 27 w 27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4">
                    <a:moveTo>
                      <a:pt x="27" y="3"/>
                    </a:moveTo>
                    <a:cubicBezTo>
                      <a:pt x="27" y="4"/>
                      <a:pt x="27" y="4"/>
                      <a:pt x="2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0"/>
                      <a:pt x="27" y="1"/>
                    </a:cubicBezTo>
                    <a:lnTo>
                      <a:pt x="27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213"/>
              <p:cNvSpPr>
                <a:spLocks/>
              </p:cNvSpPr>
              <p:nvPr/>
            </p:nvSpPr>
            <p:spPr bwMode="auto">
              <a:xfrm>
                <a:off x="5455208" y="636164"/>
                <a:ext cx="34925" cy="11112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1 h 1"/>
                  <a:gd name="T4" fmla="*/ 0 w 3"/>
                  <a:gd name="T5" fmla="*/ 0 h 1"/>
                  <a:gd name="T6" fmla="*/ 1 w 3"/>
                  <a:gd name="T7" fmla="*/ 0 h 1"/>
                  <a:gd name="T8" fmla="*/ 2 w 3"/>
                  <a:gd name="T9" fmla="*/ 0 h 1"/>
                  <a:gd name="T10" fmla="*/ 3 w 3"/>
                  <a:gd name="T11" fmla="*/ 0 h 1"/>
                  <a:gd name="T12" fmla="*/ 2 w 3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214"/>
              <p:cNvSpPr>
                <a:spLocks/>
              </p:cNvSpPr>
              <p:nvPr/>
            </p:nvSpPr>
            <p:spPr bwMode="auto">
              <a:xfrm>
                <a:off x="5163108" y="421851"/>
                <a:ext cx="280988" cy="180975"/>
              </a:xfrm>
              <a:custGeom>
                <a:avLst/>
                <a:gdLst>
                  <a:gd name="T0" fmla="*/ 177 w 177"/>
                  <a:gd name="T1" fmla="*/ 107 h 114"/>
                  <a:gd name="T2" fmla="*/ 177 w 177"/>
                  <a:gd name="T3" fmla="*/ 107 h 114"/>
                  <a:gd name="T4" fmla="*/ 177 w 177"/>
                  <a:gd name="T5" fmla="*/ 0 h 114"/>
                  <a:gd name="T6" fmla="*/ 0 w 177"/>
                  <a:gd name="T7" fmla="*/ 0 h 114"/>
                  <a:gd name="T8" fmla="*/ 0 w 177"/>
                  <a:gd name="T9" fmla="*/ 107 h 114"/>
                  <a:gd name="T10" fmla="*/ 0 w 177"/>
                  <a:gd name="T11" fmla="*/ 107 h 114"/>
                  <a:gd name="T12" fmla="*/ 0 w 177"/>
                  <a:gd name="T13" fmla="*/ 114 h 114"/>
                  <a:gd name="T14" fmla="*/ 0 w 177"/>
                  <a:gd name="T15" fmla="*/ 114 h 114"/>
                  <a:gd name="T16" fmla="*/ 177 w 177"/>
                  <a:gd name="T17" fmla="*/ 114 h 114"/>
                  <a:gd name="T18" fmla="*/ 177 w 177"/>
                  <a:gd name="T19" fmla="*/ 114 h 114"/>
                  <a:gd name="T20" fmla="*/ 177 w 177"/>
                  <a:gd name="T21" fmla="*/ 10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114">
                    <a:moveTo>
                      <a:pt x="177" y="107"/>
                    </a:moveTo>
                    <a:lnTo>
                      <a:pt x="177" y="107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77" y="114"/>
                    </a:lnTo>
                    <a:lnTo>
                      <a:pt x="177" y="114"/>
                    </a:lnTo>
                    <a:lnTo>
                      <a:pt x="177" y="10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215"/>
              <p:cNvSpPr>
                <a:spLocks/>
              </p:cNvSpPr>
              <p:nvPr/>
            </p:nvSpPr>
            <p:spPr bwMode="auto">
              <a:xfrm>
                <a:off x="5309158" y="3400001"/>
                <a:ext cx="101600" cy="157162"/>
              </a:xfrm>
              <a:custGeom>
                <a:avLst/>
                <a:gdLst>
                  <a:gd name="T0" fmla="*/ 2 w 9"/>
                  <a:gd name="T1" fmla="*/ 5 h 14"/>
                  <a:gd name="T2" fmla="*/ 2 w 9"/>
                  <a:gd name="T3" fmla="*/ 8 h 14"/>
                  <a:gd name="T4" fmla="*/ 0 w 9"/>
                  <a:gd name="T5" fmla="*/ 12 h 14"/>
                  <a:gd name="T6" fmla="*/ 0 w 9"/>
                  <a:gd name="T7" fmla="*/ 14 h 14"/>
                  <a:gd name="T8" fmla="*/ 9 w 9"/>
                  <a:gd name="T9" fmla="*/ 14 h 14"/>
                  <a:gd name="T10" fmla="*/ 6 w 9"/>
                  <a:gd name="T11" fmla="*/ 4 h 14"/>
                  <a:gd name="T12" fmla="*/ 0 w 9"/>
                  <a:gd name="T13" fmla="*/ 0 h 14"/>
                  <a:gd name="T14" fmla="*/ 0 w 9"/>
                  <a:gd name="T15" fmla="*/ 4 h 14"/>
                  <a:gd name="T16" fmla="*/ 2 w 9"/>
                  <a:gd name="T1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2" y="5"/>
                    </a:moveTo>
                    <a:cubicBezTo>
                      <a:pt x="2" y="6"/>
                      <a:pt x="2" y="7"/>
                      <a:pt x="2" y="8"/>
                    </a:cubicBezTo>
                    <a:cubicBezTo>
                      <a:pt x="2" y="10"/>
                      <a:pt x="1" y="11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0"/>
                      <a:pt x="8" y="7"/>
                      <a:pt x="6" y="4"/>
                    </a:cubicBezTo>
                    <a:cubicBezTo>
                      <a:pt x="4" y="2"/>
                      <a:pt x="2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2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216"/>
              <p:cNvSpPr>
                <a:spLocks/>
              </p:cNvSpPr>
              <p:nvPr/>
            </p:nvSpPr>
            <p:spPr bwMode="auto">
              <a:xfrm>
                <a:off x="5298045" y="33761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217"/>
              <p:cNvSpPr>
                <a:spLocks noEditPoints="1"/>
              </p:cNvSpPr>
              <p:nvPr/>
            </p:nvSpPr>
            <p:spPr bwMode="auto">
              <a:xfrm>
                <a:off x="5185333" y="3568276"/>
                <a:ext cx="225425" cy="169862"/>
              </a:xfrm>
              <a:custGeom>
                <a:avLst/>
                <a:gdLst>
                  <a:gd name="T0" fmla="*/ 0 w 20"/>
                  <a:gd name="T1" fmla="*/ 0 h 15"/>
                  <a:gd name="T2" fmla="*/ 0 w 20"/>
                  <a:gd name="T3" fmla="*/ 2 h 15"/>
                  <a:gd name="T4" fmla="*/ 3 w 20"/>
                  <a:gd name="T5" fmla="*/ 12 h 15"/>
                  <a:gd name="T6" fmla="*/ 10 w 20"/>
                  <a:gd name="T7" fmla="*/ 15 h 15"/>
                  <a:gd name="T8" fmla="*/ 17 w 20"/>
                  <a:gd name="T9" fmla="*/ 12 h 15"/>
                  <a:gd name="T10" fmla="*/ 20 w 20"/>
                  <a:gd name="T11" fmla="*/ 2 h 15"/>
                  <a:gd name="T12" fmla="*/ 20 w 20"/>
                  <a:gd name="T13" fmla="*/ 0 h 15"/>
                  <a:gd name="T14" fmla="*/ 0 w 20"/>
                  <a:gd name="T15" fmla="*/ 0 h 15"/>
                  <a:gd name="T16" fmla="*/ 12 w 20"/>
                  <a:gd name="T17" fmla="*/ 12 h 15"/>
                  <a:gd name="T18" fmla="*/ 12 w 20"/>
                  <a:gd name="T19" fmla="*/ 12 h 15"/>
                  <a:gd name="T20" fmla="*/ 12 w 20"/>
                  <a:gd name="T21" fmla="*/ 12 h 15"/>
                  <a:gd name="T22" fmla="*/ 11 w 20"/>
                  <a:gd name="T23" fmla="*/ 12 h 15"/>
                  <a:gd name="T24" fmla="*/ 12 w 20"/>
                  <a:gd name="T25" fmla="*/ 11 h 15"/>
                  <a:gd name="T26" fmla="*/ 18 w 20"/>
                  <a:gd name="T27" fmla="*/ 3 h 15"/>
                  <a:gd name="T28" fmla="*/ 18 w 20"/>
                  <a:gd name="T29" fmla="*/ 3 h 15"/>
                  <a:gd name="T30" fmla="*/ 19 w 20"/>
                  <a:gd name="T31" fmla="*/ 3 h 15"/>
                  <a:gd name="T32" fmla="*/ 19 w 20"/>
                  <a:gd name="T33" fmla="*/ 3 h 15"/>
                  <a:gd name="T34" fmla="*/ 19 w 20"/>
                  <a:gd name="T35" fmla="*/ 3 h 15"/>
                  <a:gd name="T36" fmla="*/ 12 w 20"/>
                  <a:gd name="T37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15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6"/>
                      <a:pt x="2" y="9"/>
                      <a:pt x="3" y="12"/>
                    </a:cubicBezTo>
                    <a:cubicBezTo>
                      <a:pt x="5" y="14"/>
                      <a:pt x="8" y="15"/>
                      <a:pt x="10" y="15"/>
                    </a:cubicBezTo>
                    <a:cubicBezTo>
                      <a:pt x="13" y="15"/>
                      <a:pt x="16" y="14"/>
                      <a:pt x="17" y="12"/>
                    </a:cubicBezTo>
                    <a:cubicBezTo>
                      <a:pt x="19" y="9"/>
                      <a:pt x="20" y="6"/>
                      <a:pt x="20" y="2"/>
                    </a:cubicBezTo>
                    <a:cubicBezTo>
                      <a:pt x="20" y="1"/>
                      <a:pt x="20" y="1"/>
                      <a:pt x="20" y="0"/>
                    </a:cubicBezTo>
                    <a:lnTo>
                      <a:pt x="0" y="0"/>
                    </a:ln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2"/>
                    </a:cubicBezTo>
                    <a:cubicBezTo>
                      <a:pt x="11" y="11"/>
                      <a:pt x="12" y="11"/>
                      <a:pt x="12" y="11"/>
                    </a:cubicBezTo>
                    <a:cubicBezTo>
                      <a:pt x="15" y="11"/>
                      <a:pt x="18" y="8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8"/>
                      <a:pt x="16" y="12"/>
                      <a:pt x="12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218"/>
              <p:cNvSpPr>
                <a:spLocks/>
              </p:cNvSpPr>
              <p:nvPr/>
            </p:nvSpPr>
            <p:spPr bwMode="auto">
              <a:xfrm>
                <a:off x="5196445" y="3400001"/>
                <a:ext cx="101600" cy="157162"/>
              </a:xfrm>
              <a:custGeom>
                <a:avLst/>
                <a:gdLst>
                  <a:gd name="T0" fmla="*/ 6 w 9"/>
                  <a:gd name="T1" fmla="*/ 8 h 14"/>
                  <a:gd name="T2" fmla="*/ 7 w 9"/>
                  <a:gd name="T3" fmla="*/ 5 h 14"/>
                  <a:gd name="T4" fmla="*/ 9 w 9"/>
                  <a:gd name="T5" fmla="*/ 4 h 14"/>
                  <a:gd name="T6" fmla="*/ 9 w 9"/>
                  <a:gd name="T7" fmla="*/ 0 h 14"/>
                  <a:gd name="T8" fmla="*/ 3 w 9"/>
                  <a:gd name="T9" fmla="*/ 4 h 14"/>
                  <a:gd name="T10" fmla="*/ 0 w 9"/>
                  <a:gd name="T11" fmla="*/ 14 h 14"/>
                  <a:gd name="T12" fmla="*/ 9 w 9"/>
                  <a:gd name="T13" fmla="*/ 14 h 14"/>
                  <a:gd name="T14" fmla="*/ 9 w 9"/>
                  <a:gd name="T15" fmla="*/ 12 h 14"/>
                  <a:gd name="T16" fmla="*/ 6 w 9"/>
                  <a:gd name="T1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6" y="8"/>
                    </a:moveTo>
                    <a:cubicBezTo>
                      <a:pt x="6" y="7"/>
                      <a:pt x="7" y="6"/>
                      <a:pt x="7" y="5"/>
                    </a:cubicBezTo>
                    <a:cubicBezTo>
                      <a:pt x="8" y="5"/>
                      <a:pt x="8" y="4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4" y="2"/>
                      <a:pt x="3" y="4"/>
                    </a:cubicBezTo>
                    <a:cubicBezTo>
                      <a:pt x="1" y="7"/>
                      <a:pt x="0" y="10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7" y="11"/>
                      <a:pt x="6" y="10"/>
                      <a:pt x="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219"/>
              <p:cNvSpPr>
                <a:spLocks/>
              </p:cNvSpPr>
              <p:nvPr/>
            </p:nvSpPr>
            <p:spPr bwMode="auto">
              <a:xfrm>
                <a:off x="5298045" y="3376189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220"/>
              <p:cNvSpPr>
                <a:spLocks/>
              </p:cNvSpPr>
              <p:nvPr/>
            </p:nvSpPr>
            <p:spPr bwMode="auto">
              <a:xfrm>
                <a:off x="5252008" y="3263476"/>
                <a:ext cx="68263" cy="112712"/>
              </a:xfrm>
              <a:custGeom>
                <a:avLst/>
                <a:gdLst>
                  <a:gd name="T0" fmla="*/ 1 w 6"/>
                  <a:gd name="T1" fmla="*/ 5 h 10"/>
                  <a:gd name="T2" fmla="*/ 4 w 6"/>
                  <a:gd name="T3" fmla="*/ 6 h 10"/>
                  <a:gd name="T4" fmla="*/ 5 w 6"/>
                  <a:gd name="T5" fmla="*/ 6 h 10"/>
                  <a:gd name="T6" fmla="*/ 5 w 6"/>
                  <a:gd name="T7" fmla="*/ 7 h 10"/>
                  <a:gd name="T8" fmla="*/ 4 w 6"/>
                  <a:gd name="T9" fmla="*/ 9 h 10"/>
                  <a:gd name="T10" fmla="*/ 4 w 6"/>
                  <a:gd name="T11" fmla="*/ 10 h 10"/>
                  <a:gd name="T12" fmla="*/ 4 w 6"/>
                  <a:gd name="T13" fmla="*/ 10 h 10"/>
                  <a:gd name="T14" fmla="*/ 5 w 6"/>
                  <a:gd name="T15" fmla="*/ 10 h 10"/>
                  <a:gd name="T16" fmla="*/ 5 w 6"/>
                  <a:gd name="T17" fmla="*/ 10 h 10"/>
                  <a:gd name="T18" fmla="*/ 6 w 6"/>
                  <a:gd name="T19" fmla="*/ 7 h 10"/>
                  <a:gd name="T20" fmla="*/ 5 w 6"/>
                  <a:gd name="T21" fmla="*/ 5 h 10"/>
                  <a:gd name="T22" fmla="*/ 2 w 6"/>
                  <a:gd name="T23" fmla="*/ 4 h 10"/>
                  <a:gd name="T24" fmla="*/ 1 w 6"/>
                  <a:gd name="T25" fmla="*/ 4 h 10"/>
                  <a:gd name="T26" fmla="*/ 1 w 6"/>
                  <a:gd name="T27" fmla="*/ 3 h 10"/>
                  <a:gd name="T28" fmla="*/ 2 w 6"/>
                  <a:gd name="T29" fmla="*/ 1 h 10"/>
                  <a:gd name="T30" fmla="*/ 1 w 6"/>
                  <a:gd name="T31" fmla="*/ 0 h 10"/>
                  <a:gd name="T32" fmla="*/ 1 w 6"/>
                  <a:gd name="T33" fmla="*/ 1 h 10"/>
                  <a:gd name="T34" fmla="*/ 0 w 6"/>
                  <a:gd name="T35" fmla="*/ 3 h 10"/>
                  <a:gd name="T36" fmla="*/ 1 w 6"/>
                  <a:gd name="T3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10">
                    <a:moveTo>
                      <a:pt x="1" y="5"/>
                    </a:moveTo>
                    <a:cubicBezTo>
                      <a:pt x="2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5" y="7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9"/>
                      <a:pt x="6" y="8"/>
                      <a:pt x="6" y="7"/>
                    </a:cubicBezTo>
                    <a:cubicBezTo>
                      <a:pt x="6" y="6"/>
                      <a:pt x="5" y="5"/>
                      <a:pt x="5" y="5"/>
                    </a:cubicBezTo>
                    <a:cubicBezTo>
                      <a:pt x="4" y="5"/>
                      <a:pt x="3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221"/>
              <p:cNvSpPr>
                <a:spLocks noEditPoints="1"/>
              </p:cNvSpPr>
              <p:nvPr/>
            </p:nvSpPr>
            <p:spPr bwMode="auto">
              <a:xfrm>
                <a:off x="5094845" y="2136351"/>
                <a:ext cx="417513" cy="282575"/>
              </a:xfrm>
              <a:custGeom>
                <a:avLst/>
                <a:gdLst>
                  <a:gd name="T0" fmla="*/ 21 w 37"/>
                  <a:gd name="T1" fmla="*/ 2 h 25"/>
                  <a:gd name="T2" fmla="*/ 21 w 37"/>
                  <a:gd name="T3" fmla="*/ 2 h 25"/>
                  <a:gd name="T4" fmla="*/ 19 w 37"/>
                  <a:gd name="T5" fmla="*/ 0 h 25"/>
                  <a:gd name="T6" fmla="*/ 17 w 37"/>
                  <a:gd name="T7" fmla="*/ 0 h 25"/>
                  <a:gd name="T8" fmla="*/ 16 w 37"/>
                  <a:gd name="T9" fmla="*/ 2 h 25"/>
                  <a:gd name="T10" fmla="*/ 16 w 37"/>
                  <a:gd name="T11" fmla="*/ 2 h 25"/>
                  <a:gd name="T12" fmla="*/ 0 w 37"/>
                  <a:gd name="T13" fmla="*/ 17 h 25"/>
                  <a:gd name="T14" fmla="*/ 0 w 37"/>
                  <a:gd name="T15" fmla="*/ 20 h 25"/>
                  <a:gd name="T16" fmla="*/ 7 w 37"/>
                  <a:gd name="T17" fmla="*/ 22 h 25"/>
                  <a:gd name="T18" fmla="*/ 18 w 37"/>
                  <a:gd name="T19" fmla="*/ 16 h 25"/>
                  <a:gd name="T20" fmla="*/ 30 w 37"/>
                  <a:gd name="T21" fmla="*/ 22 h 25"/>
                  <a:gd name="T22" fmla="*/ 37 w 37"/>
                  <a:gd name="T23" fmla="*/ 20 h 25"/>
                  <a:gd name="T24" fmla="*/ 37 w 37"/>
                  <a:gd name="T25" fmla="*/ 17 h 25"/>
                  <a:gd name="T26" fmla="*/ 21 w 37"/>
                  <a:gd name="T27" fmla="*/ 2 h 25"/>
                  <a:gd name="T28" fmla="*/ 12 w 37"/>
                  <a:gd name="T29" fmla="*/ 13 h 25"/>
                  <a:gd name="T30" fmla="*/ 11 w 37"/>
                  <a:gd name="T31" fmla="*/ 13 h 25"/>
                  <a:gd name="T32" fmla="*/ 10 w 37"/>
                  <a:gd name="T33" fmla="*/ 14 h 25"/>
                  <a:gd name="T34" fmla="*/ 10 w 37"/>
                  <a:gd name="T35" fmla="*/ 15 h 25"/>
                  <a:gd name="T36" fmla="*/ 9 w 37"/>
                  <a:gd name="T37" fmla="*/ 16 h 25"/>
                  <a:gd name="T38" fmla="*/ 8 w 37"/>
                  <a:gd name="T39" fmla="*/ 15 h 25"/>
                  <a:gd name="T40" fmla="*/ 8 w 37"/>
                  <a:gd name="T41" fmla="*/ 14 h 25"/>
                  <a:gd name="T42" fmla="*/ 7 w 37"/>
                  <a:gd name="T43" fmla="*/ 13 h 25"/>
                  <a:gd name="T44" fmla="*/ 6 w 37"/>
                  <a:gd name="T45" fmla="*/ 13 h 25"/>
                  <a:gd name="T46" fmla="*/ 4 w 37"/>
                  <a:gd name="T47" fmla="*/ 12 h 25"/>
                  <a:gd name="T48" fmla="*/ 6 w 37"/>
                  <a:gd name="T49" fmla="*/ 11 h 25"/>
                  <a:gd name="T50" fmla="*/ 7 w 37"/>
                  <a:gd name="T51" fmla="*/ 11 h 25"/>
                  <a:gd name="T52" fmla="*/ 8 w 37"/>
                  <a:gd name="T53" fmla="*/ 10 h 25"/>
                  <a:gd name="T54" fmla="*/ 8 w 37"/>
                  <a:gd name="T55" fmla="*/ 9 h 25"/>
                  <a:gd name="T56" fmla="*/ 9 w 37"/>
                  <a:gd name="T57" fmla="*/ 7 h 25"/>
                  <a:gd name="T58" fmla="*/ 10 w 37"/>
                  <a:gd name="T59" fmla="*/ 9 h 25"/>
                  <a:gd name="T60" fmla="*/ 10 w 37"/>
                  <a:gd name="T61" fmla="*/ 10 h 25"/>
                  <a:gd name="T62" fmla="*/ 11 w 37"/>
                  <a:gd name="T63" fmla="*/ 11 h 25"/>
                  <a:gd name="T64" fmla="*/ 12 w 37"/>
                  <a:gd name="T65" fmla="*/ 11 h 25"/>
                  <a:gd name="T66" fmla="*/ 14 w 37"/>
                  <a:gd name="T67" fmla="*/ 12 h 25"/>
                  <a:gd name="T68" fmla="*/ 12 w 37"/>
                  <a:gd name="T69" fmla="*/ 13 h 25"/>
                  <a:gd name="T70" fmla="*/ 25 w 37"/>
                  <a:gd name="T71" fmla="*/ 12 h 25"/>
                  <a:gd name="T72" fmla="*/ 22 w 37"/>
                  <a:gd name="T73" fmla="*/ 12 h 25"/>
                  <a:gd name="T74" fmla="*/ 22 w 37"/>
                  <a:gd name="T75" fmla="*/ 10 h 25"/>
                  <a:gd name="T76" fmla="*/ 24 w 37"/>
                  <a:gd name="T77" fmla="*/ 10 h 25"/>
                  <a:gd name="T78" fmla="*/ 25 w 37"/>
                  <a:gd name="T79" fmla="*/ 12 h 25"/>
                  <a:gd name="T80" fmla="*/ 25 w 37"/>
                  <a:gd name="T81" fmla="*/ 6 h 25"/>
                  <a:gd name="T82" fmla="*/ 27 w 37"/>
                  <a:gd name="T83" fmla="*/ 6 h 25"/>
                  <a:gd name="T84" fmla="*/ 27 w 37"/>
                  <a:gd name="T85" fmla="*/ 8 h 25"/>
                  <a:gd name="T86" fmla="*/ 25 w 37"/>
                  <a:gd name="T87" fmla="*/ 8 h 25"/>
                  <a:gd name="T88" fmla="*/ 25 w 37"/>
                  <a:gd name="T89" fmla="*/ 6 h 25"/>
                  <a:gd name="T90" fmla="*/ 28 w 37"/>
                  <a:gd name="T91" fmla="*/ 14 h 25"/>
                  <a:gd name="T92" fmla="*/ 26 w 37"/>
                  <a:gd name="T93" fmla="*/ 14 h 25"/>
                  <a:gd name="T94" fmla="*/ 25 w 37"/>
                  <a:gd name="T95" fmla="*/ 12 h 25"/>
                  <a:gd name="T96" fmla="*/ 28 w 37"/>
                  <a:gd name="T97" fmla="*/ 12 h 25"/>
                  <a:gd name="T98" fmla="*/ 28 w 37"/>
                  <a:gd name="T99" fmla="*/ 14 h 25"/>
                  <a:gd name="T100" fmla="*/ 30 w 37"/>
                  <a:gd name="T101" fmla="*/ 10 h 25"/>
                  <a:gd name="T102" fmla="*/ 28 w 37"/>
                  <a:gd name="T103" fmla="*/ 11 h 25"/>
                  <a:gd name="T104" fmla="*/ 28 w 37"/>
                  <a:gd name="T105" fmla="*/ 9 h 25"/>
                  <a:gd name="T106" fmla="*/ 30 w 37"/>
                  <a:gd name="T107" fmla="*/ 8 h 25"/>
                  <a:gd name="T108" fmla="*/ 30 w 37"/>
                  <a:gd name="T109" fmla="*/ 10 h 25"/>
                  <a:gd name="T110" fmla="*/ 34 w 37"/>
                  <a:gd name="T111" fmla="*/ 13 h 25"/>
                  <a:gd name="T112" fmla="*/ 32 w 37"/>
                  <a:gd name="T113" fmla="*/ 13 h 25"/>
                  <a:gd name="T114" fmla="*/ 31 w 37"/>
                  <a:gd name="T115" fmla="*/ 11 h 25"/>
                  <a:gd name="T116" fmla="*/ 33 w 37"/>
                  <a:gd name="T117" fmla="*/ 10 h 25"/>
                  <a:gd name="T118" fmla="*/ 34 w 37"/>
                  <a:gd name="T1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" h="25">
                    <a:moveTo>
                      <a:pt x="21" y="2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21" y="1"/>
                      <a:pt x="20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1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7" y="2"/>
                      <a:pt x="0" y="9"/>
                      <a:pt x="0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3" y="25"/>
                      <a:pt x="7" y="22"/>
                    </a:cubicBezTo>
                    <a:cubicBezTo>
                      <a:pt x="10" y="19"/>
                      <a:pt x="13" y="16"/>
                      <a:pt x="18" y="16"/>
                    </a:cubicBezTo>
                    <a:cubicBezTo>
                      <a:pt x="23" y="16"/>
                      <a:pt x="27" y="19"/>
                      <a:pt x="30" y="22"/>
                    </a:cubicBezTo>
                    <a:cubicBezTo>
                      <a:pt x="33" y="25"/>
                      <a:pt x="37" y="25"/>
                      <a:pt x="37" y="20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9"/>
                      <a:pt x="30" y="2"/>
                      <a:pt x="21" y="2"/>
                    </a:cubicBezTo>
                    <a:close/>
                    <a:moveTo>
                      <a:pt x="12" y="13"/>
                    </a:move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0" y="14"/>
                      <a:pt x="10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6"/>
                      <a:pt x="10" y="16"/>
                      <a:pt x="9" y="16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7" y="14"/>
                      <a:pt x="7" y="13"/>
                      <a:pt x="7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4" y="12"/>
                      <a:pt x="4" y="12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7"/>
                      <a:pt x="9" y="7"/>
                    </a:cubicBezTo>
                    <a:cubicBezTo>
                      <a:pt x="10" y="7"/>
                      <a:pt x="10" y="8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1" y="10"/>
                      <a:pt x="11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4" y="11"/>
                      <a:pt x="14" y="12"/>
                    </a:cubicBezTo>
                    <a:cubicBezTo>
                      <a:pt x="14" y="12"/>
                      <a:pt x="13" y="13"/>
                      <a:pt x="12" y="13"/>
                    </a:cubicBezTo>
                    <a:close/>
                    <a:moveTo>
                      <a:pt x="25" y="12"/>
                    </a:moveTo>
                    <a:cubicBezTo>
                      <a:pt x="24" y="12"/>
                      <a:pt x="23" y="13"/>
                      <a:pt x="22" y="12"/>
                    </a:cubicBezTo>
                    <a:cubicBezTo>
                      <a:pt x="22" y="12"/>
                      <a:pt x="22" y="11"/>
                      <a:pt x="22" y="10"/>
                    </a:cubicBezTo>
                    <a:cubicBezTo>
                      <a:pt x="23" y="9"/>
                      <a:pt x="24" y="9"/>
                      <a:pt x="24" y="10"/>
                    </a:cubicBezTo>
                    <a:cubicBezTo>
                      <a:pt x="25" y="10"/>
                      <a:pt x="25" y="11"/>
                      <a:pt x="25" y="12"/>
                    </a:cubicBezTo>
                    <a:close/>
                    <a:moveTo>
                      <a:pt x="25" y="6"/>
                    </a:moveTo>
                    <a:cubicBezTo>
                      <a:pt x="25" y="6"/>
                      <a:pt x="26" y="5"/>
                      <a:pt x="27" y="6"/>
                    </a:cubicBezTo>
                    <a:cubicBezTo>
                      <a:pt x="27" y="6"/>
                      <a:pt x="28" y="7"/>
                      <a:pt x="27" y="8"/>
                    </a:cubicBezTo>
                    <a:cubicBezTo>
                      <a:pt x="27" y="9"/>
                      <a:pt x="26" y="9"/>
                      <a:pt x="25" y="8"/>
                    </a:cubicBezTo>
                    <a:cubicBezTo>
                      <a:pt x="24" y="8"/>
                      <a:pt x="24" y="7"/>
                      <a:pt x="25" y="6"/>
                    </a:cubicBezTo>
                    <a:close/>
                    <a:moveTo>
                      <a:pt x="28" y="14"/>
                    </a:moveTo>
                    <a:cubicBezTo>
                      <a:pt x="28" y="15"/>
                      <a:pt x="27" y="15"/>
                      <a:pt x="26" y="14"/>
                    </a:cubicBezTo>
                    <a:cubicBezTo>
                      <a:pt x="25" y="14"/>
                      <a:pt x="25" y="13"/>
                      <a:pt x="25" y="12"/>
                    </a:cubicBezTo>
                    <a:cubicBezTo>
                      <a:pt x="26" y="12"/>
                      <a:pt x="27" y="11"/>
                      <a:pt x="28" y="12"/>
                    </a:cubicBezTo>
                    <a:cubicBezTo>
                      <a:pt x="28" y="12"/>
                      <a:pt x="28" y="13"/>
                      <a:pt x="28" y="14"/>
                    </a:cubicBezTo>
                    <a:close/>
                    <a:moveTo>
                      <a:pt x="30" y="10"/>
                    </a:moveTo>
                    <a:cubicBezTo>
                      <a:pt x="30" y="11"/>
                      <a:pt x="29" y="11"/>
                      <a:pt x="28" y="11"/>
                    </a:cubicBezTo>
                    <a:cubicBezTo>
                      <a:pt x="28" y="10"/>
                      <a:pt x="27" y="9"/>
                      <a:pt x="28" y="9"/>
                    </a:cubicBezTo>
                    <a:cubicBezTo>
                      <a:pt x="28" y="8"/>
                      <a:pt x="29" y="8"/>
                      <a:pt x="30" y="8"/>
                    </a:cubicBezTo>
                    <a:cubicBezTo>
                      <a:pt x="31" y="9"/>
                      <a:pt x="31" y="10"/>
                      <a:pt x="30" y="10"/>
                    </a:cubicBezTo>
                    <a:close/>
                    <a:moveTo>
                      <a:pt x="34" y="13"/>
                    </a:moveTo>
                    <a:cubicBezTo>
                      <a:pt x="33" y="13"/>
                      <a:pt x="32" y="13"/>
                      <a:pt x="32" y="13"/>
                    </a:cubicBezTo>
                    <a:cubicBezTo>
                      <a:pt x="31" y="13"/>
                      <a:pt x="31" y="12"/>
                      <a:pt x="31" y="11"/>
                    </a:cubicBezTo>
                    <a:cubicBezTo>
                      <a:pt x="32" y="10"/>
                      <a:pt x="33" y="10"/>
                      <a:pt x="33" y="10"/>
                    </a:cubicBezTo>
                    <a:cubicBezTo>
                      <a:pt x="34" y="11"/>
                      <a:pt x="34" y="12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222"/>
              <p:cNvSpPr>
                <a:spLocks noEditPoints="1"/>
              </p:cNvSpPr>
              <p:nvPr/>
            </p:nvSpPr>
            <p:spPr bwMode="auto">
              <a:xfrm>
                <a:off x="5061508" y="3985789"/>
                <a:ext cx="473075" cy="247650"/>
              </a:xfrm>
              <a:custGeom>
                <a:avLst/>
                <a:gdLst>
                  <a:gd name="T0" fmla="*/ 38 w 42"/>
                  <a:gd name="T1" fmla="*/ 9 h 22"/>
                  <a:gd name="T2" fmla="*/ 27 w 42"/>
                  <a:gd name="T3" fmla="*/ 0 h 22"/>
                  <a:gd name="T4" fmla="*/ 26 w 42"/>
                  <a:gd name="T5" fmla="*/ 0 h 22"/>
                  <a:gd name="T6" fmla="*/ 26 w 42"/>
                  <a:gd name="T7" fmla="*/ 1 h 22"/>
                  <a:gd name="T8" fmla="*/ 35 w 42"/>
                  <a:gd name="T9" fmla="*/ 9 h 22"/>
                  <a:gd name="T10" fmla="*/ 28 w 42"/>
                  <a:gd name="T11" fmla="*/ 9 h 22"/>
                  <a:gd name="T12" fmla="*/ 23 w 42"/>
                  <a:gd name="T13" fmla="*/ 14 h 22"/>
                  <a:gd name="T14" fmla="*/ 23 w 42"/>
                  <a:gd name="T15" fmla="*/ 14 h 22"/>
                  <a:gd name="T16" fmla="*/ 20 w 42"/>
                  <a:gd name="T17" fmla="*/ 14 h 22"/>
                  <a:gd name="T18" fmla="*/ 20 w 42"/>
                  <a:gd name="T19" fmla="*/ 14 h 22"/>
                  <a:gd name="T20" fmla="*/ 15 w 42"/>
                  <a:gd name="T21" fmla="*/ 9 h 22"/>
                  <a:gd name="T22" fmla="*/ 8 w 42"/>
                  <a:gd name="T23" fmla="*/ 9 h 22"/>
                  <a:gd name="T24" fmla="*/ 17 w 42"/>
                  <a:gd name="T25" fmla="*/ 1 h 22"/>
                  <a:gd name="T26" fmla="*/ 17 w 42"/>
                  <a:gd name="T27" fmla="*/ 0 h 22"/>
                  <a:gd name="T28" fmla="*/ 16 w 42"/>
                  <a:gd name="T29" fmla="*/ 0 h 22"/>
                  <a:gd name="T30" fmla="*/ 5 w 42"/>
                  <a:gd name="T31" fmla="*/ 9 h 22"/>
                  <a:gd name="T32" fmla="*/ 1 w 42"/>
                  <a:gd name="T33" fmla="*/ 13 h 22"/>
                  <a:gd name="T34" fmla="*/ 0 w 42"/>
                  <a:gd name="T35" fmla="*/ 14 h 22"/>
                  <a:gd name="T36" fmla="*/ 0 w 42"/>
                  <a:gd name="T37" fmla="*/ 14 h 22"/>
                  <a:gd name="T38" fmla="*/ 0 w 42"/>
                  <a:gd name="T39" fmla="*/ 18 h 22"/>
                  <a:gd name="T40" fmla="*/ 5 w 42"/>
                  <a:gd name="T41" fmla="*/ 22 h 22"/>
                  <a:gd name="T42" fmla="*/ 15 w 42"/>
                  <a:gd name="T43" fmla="*/ 22 h 22"/>
                  <a:gd name="T44" fmla="*/ 20 w 42"/>
                  <a:gd name="T45" fmla="*/ 18 h 22"/>
                  <a:gd name="T46" fmla="*/ 20 w 42"/>
                  <a:gd name="T47" fmla="*/ 18 h 22"/>
                  <a:gd name="T48" fmla="*/ 23 w 42"/>
                  <a:gd name="T49" fmla="*/ 18 h 22"/>
                  <a:gd name="T50" fmla="*/ 23 w 42"/>
                  <a:gd name="T51" fmla="*/ 18 h 22"/>
                  <a:gd name="T52" fmla="*/ 28 w 42"/>
                  <a:gd name="T53" fmla="*/ 22 h 22"/>
                  <a:gd name="T54" fmla="*/ 38 w 42"/>
                  <a:gd name="T55" fmla="*/ 22 h 22"/>
                  <a:gd name="T56" fmla="*/ 42 w 42"/>
                  <a:gd name="T57" fmla="*/ 18 h 22"/>
                  <a:gd name="T58" fmla="*/ 42 w 42"/>
                  <a:gd name="T59" fmla="*/ 14 h 22"/>
                  <a:gd name="T60" fmla="*/ 38 w 42"/>
                  <a:gd name="T61" fmla="*/ 9 h 22"/>
                  <a:gd name="T62" fmla="*/ 19 w 42"/>
                  <a:gd name="T63" fmla="*/ 18 h 22"/>
                  <a:gd name="T64" fmla="*/ 15 w 42"/>
                  <a:gd name="T65" fmla="*/ 21 h 22"/>
                  <a:gd name="T66" fmla="*/ 5 w 42"/>
                  <a:gd name="T67" fmla="*/ 21 h 22"/>
                  <a:gd name="T68" fmla="*/ 2 w 42"/>
                  <a:gd name="T69" fmla="*/ 18 h 22"/>
                  <a:gd name="T70" fmla="*/ 2 w 42"/>
                  <a:gd name="T71" fmla="*/ 14 h 22"/>
                  <a:gd name="T72" fmla="*/ 2 w 42"/>
                  <a:gd name="T73" fmla="*/ 14 h 22"/>
                  <a:gd name="T74" fmla="*/ 3 w 42"/>
                  <a:gd name="T75" fmla="*/ 13 h 22"/>
                  <a:gd name="T76" fmla="*/ 4 w 42"/>
                  <a:gd name="T77" fmla="*/ 11 h 22"/>
                  <a:gd name="T78" fmla="*/ 5 w 42"/>
                  <a:gd name="T79" fmla="*/ 11 h 22"/>
                  <a:gd name="T80" fmla="*/ 6 w 42"/>
                  <a:gd name="T81" fmla="*/ 11 h 22"/>
                  <a:gd name="T82" fmla="*/ 15 w 42"/>
                  <a:gd name="T83" fmla="*/ 11 h 22"/>
                  <a:gd name="T84" fmla="*/ 19 w 42"/>
                  <a:gd name="T85" fmla="*/ 14 h 22"/>
                  <a:gd name="T86" fmla="*/ 19 w 42"/>
                  <a:gd name="T87" fmla="*/ 15 h 22"/>
                  <a:gd name="T88" fmla="*/ 19 w 42"/>
                  <a:gd name="T89" fmla="*/ 17 h 22"/>
                  <a:gd name="T90" fmla="*/ 19 w 42"/>
                  <a:gd name="T91" fmla="*/ 18 h 22"/>
                  <a:gd name="T92" fmla="*/ 41 w 42"/>
                  <a:gd name="T93" fmla="*/ 18 h 22"/>
                  <a:gd name="T94" fmla="*/ 38 w 42"/>
                  <a:gd name="T95" fmla="*/ 21 h 22"/>
                  <a:gd name="T96" fmla="*/ 28 w 42"/>
                  <a:gd name="T97" fmla="*/ 21 h 22"/>
                  <a:gd name="T98" fmla="*/ 24 w 42"/>
                  <a:gd name="T99" fmla="*/ 18 h 22"/>
                  <a:gd name="T100" fmla="*/ 24 w 42"/>
                  <a:gd name="T101" fmla="*/ 17 h 22"/>
                  <a:gd name="T102" fmla="*/ 24 w 42"/>
                  <a:gd name="T103" fmla="*/ 15 h 22"/>
                  <a:gd name="T104" fmla="*/ 24 w 42"/>
                  <a:gd name="T105" fmla="*/ 14 h 22"/>
                  <a:gd name="T106" fmla="*/ 28 w 42"/>
                  <a:gd name="T107" fmla="*/ 11 h 22"/>
                  <a:gd name="T108" fmla="*/ 37 w 42"/>
                  <a:gd name="T109" fmla="*/ 11 h 22"/>
                  <a:gd name="T110" fmla="*/ 38 w 42"/>
                  <a:gd name="T111" fmla="*/ 11 h 22"/>
                  <a:gd name="T112" fmla="*/ 39 w 42"/>
                  <a:gd name="T113" fmla="*/ 11 h 22"/>
                  <a:gd name="T114" fmla="*/ 40 w 42"/>
                  <a:gd name="T115" fmla="*/ 13 h 22"/>
                  <a:gd name="T116" fmla="*/ 41 w 42"/>
                  <a:gd name="T117" fmla="*/ 14 h 22"/>
                  <a:gd name="T118" fmla="*/ 41 w 42"/>
                  <a:gd name="T119" fmla="*/ 14 h 22"/>
                  <a:gd name="T120" fmla="*/ 41 w 42"/>
                  <a:gd name="T121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" h="22">
                    <a:moveTo>
                      <a:pt x="38" y="9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6" y="0"/>
                      <a:pt x="26" y="0"/>
                    </a:cubicBezTo>
                    <a:cubicBezTo>
                      <a:pt x="25" y="1"/>
                      <a:pt x="26" y="1"/>
                      <a:pt x="26" y="1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5" y="9"/>
                      <a:pt x="23" y="12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2"/>
                      <a:pt x="18" y="9"/>
                      <a:pt x="15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0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10"/>
                      <a:pt x="1" y="11"/>
                      <a:pt x="1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3" y="22"/>
                      <a:pt x="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20" y="20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20"/>
                      <a:pt x="25" y="22"/>
                      <a:pt x="28" y="22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40" y="22"/>
                      <a:pt x="42" y="20"/>
                      <a:pt x="42" y="18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2"/>
                      <a:pt x="40" y="10"/>
                      <a:pt x="38" y="9"/>
                    </a:cubicBezTo>
                    <a:close/>
                    <a:moveTo>
                      <a:pt x="19" y="18"/>
                    </a:moveTo>
                    <a:cubicBezTo>
                      <a:pt x="19" y="19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2" y="19"/>
                      <a:pt x="2" y="18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3"/>
                      <a:pt x="3" y="13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1"/>
                      <a:pt x="19" y="12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7"/>
                      <a:pt x="19" y="17"/>
                      <a:pt x="19" y="17"/>
                    </a:cubicBezTo>
                    <a:lnTo>
                      <a:pt x="19" y="18"/>
                    </a:lnTo>
                    <a:close/>
                    <a:moveTo>
                      <a:pt x="41" y="18"/>
                    </a:moveTo>
                    <a:cubicBezTo>
                      <a:pt x="41" y="19"/>
                      <a:pt x="39" y="21"/>
                      <a:pt x="3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6" y="21"/>
                      <a:pt x="24" y="19"/>
                      <a:pt x="24" y="18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2"/>
                      <a:pt x="26" y="11"/>
                      <a:pt x="28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9" y="11"/>
                    </a:cubicBezTo>
                    <a:cubicBezTo>
                      <a:pt x="39" y="12"/>
                      <a:pt x="40" y="12"/>
                      <a:pt x="40" y="13"/>
                    </a:cubicBezTo>
                    <a:cubicBezTo>
                      <a:pt x="41" y="13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lnTo>
                      <a:pt x="41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224"/>
              <p:cNvSpPr>
                <a:spLocks noEditPoints="1"/>
              </p:cNvSpPr>
              <p:nvPr/>
            </p:nvSpPr>
            <p:spPr bwMode="auto">
              <a:xfrm>
                <a:off x="5083733" y="2688801"/>
                <a:ext cx="439738" cy="315912"/>
              </a:xfrm>
              <a:custGeom>
                <a:avLst/>
                <a:gdLst>
                  <a:gd name="T0" fmla="*/ 35 w 39"/>
                  <a:gd name="T1" fmla="*/ 4 h 28"/>
                  <a:gd name="T2" fmla="*/ 28 w 39"/>
                  <a:gd name="T3" fmla="*/ 3 h 28"/>
                  <a:gd name="T4" fmla="*/ 21 w 39"/>
                  <a:gd name="T5" fmla="*/ 9 h 28"/>
                  <a:gd name="T6" fmla="*/ 18 w 39"/>
                  <a:gd name="T7" fmla="*/ 3 h 28"/>
                  <a:gd name="T8" fmla="*/ 11 w 39"/>
                  <a:gd name="T9" fmla="*/ 0 h 28"/>
                  <a:gd name="T10" fmla="*/ 6 w 39"/>
                  <a:gd name="T11" fmla="*/ 16 h 28"/>
                  <a:gd name="T12" fmla="*/ 20 w 39"/>
                  <a:gd name="T13" fmla="*/ 28 h 28"/>
                  <a:gd name="T14" fmla="*/ 30 w 39"/>
                  <a:gd name="T15" fmla="*/ 20 h 28"/>
                  <a:gd name="T16" fmla="*/ 35 w 39"/>
                  <a:gd name="T17" fmla="*/ 4 h 28"/>
                  <a:gd name="T18" fmla="*/ 11 w 39"/>
                  <a:gd name="T19" fmla="*/ 4 h 28"/>
                  <a:gd name="T20" fmla="*/ 7 w 39"/>
                  <a:gd name="T21" fmla="*/ 8 h 28"/>
                  <a:gd name="T22" fmla="*/ 7 w 39"/>
                  <a:gd name="T23" fmla="*/ 9 h 28"/>
                  <a:gd name="T24" fmla="*/ 6 w 39"/>
                  <a:gd name="T25" fmla="*/ 9 h 28"/>
                  <a:gd name="T26" fmla="*/ 6 w 39"/>
                  <a:gd name="T27" fmla="*/ 9 h 28"/>
                  <a:gd name="T28" fmla="*/ 6 w 39"/>
                  <a:gd name="T29" fmla="*/ 9 h 28"/>
                  <a:gd name="T30" fmla="*/ 6 w 39"/>
                  <a:gd name="T31" fmla="*/ 8 h 28"/>
                  <a:gd name="T32" fmla="*/ 11 w 39"/>
                  <a:gd name="T33" fmla="*/ 3 h 28"/>
                  <a:gd name="T34" fmla="*/ 11 w 39"/>
                  <a:gd name="T35" fmla="*/ 3 h 28"/>
                  <a:gd name="T36" fmla="*/ 12 w 39"/>
                  <a:gd name="T37" fmla="*/ 3 h 28"/>
                  <a:gd name="T38" fmla="*/ 11 w 39"/>
                  <a:gd name="T3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28">
                    <a:moveTo>
                      <a:pt x="35" y="4"/>
                    </a:moveTo>
                    <a:cubicBezTo>
                      <a:pt x="34" y="2"/>
                      <a:pt x="31" y="1"/>
                      <a:pt x="28" y="3"/>
                    </a:cubicBezTo>
                    <a:cubicBezTo>
                      <a:pt x="26" y="4"/>
                      <a:pt x="23" y="8"/>
                      <a:pt x="21" y="9"/>
                    </a:cubicBezTo>
                    <a:cubicBezTo>
                      <a:pt x="18" y="9"/>
                      <a:pt x="19" y="5"/>
                      <a:pt x="18" y="3"/>
                    </a:cubicBezTo>
                    <a:cubicBezTo>
                      <a:pt x="16" y="1"/>
                      <a:pt x="14" y="0"/>
                      <a:pt x="11" y="0"/>
                    </a:cubicBezTo>
                    <a:cubicBezTo>
                      <a:pt x="1" y="2"/>
                      <a:pt x="0" y="11"/>
                      <a:pt x="6" y="16"/>
                    </a:cubicBezTo>
                    <a:cubicBezTo>
                      <a:pt x="12" y="21"/>
                      <a:pt x="14" y="23"/>
                      <a:pt x="20" y="28"/>
                    </a:cubicBezTo>
                    <a:cubicBezTo>
                      <a:pt x="23" y="25"/>
                      <a:pt x="27" y="23"/>
                      <a:pt x="30" y="20"/>
                    </a:cubicBezTo>
                    <a:cubicBezTo>
                      <a:pt x="34" y="16"/>
                      <a:pt x="39" y="10"/>
                      <a:pt x="35" y="4"/>
                    </a:cubicBezTo>
                    <a:close/>
                    <a:moveTo>
                      <a:pt x="11" y="4"/>
                    </a:moveTo>
                    <a:cubicBezTo>
                      <a:pt x="9" y="4"/>
                      <a:pt x="7" y="6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5"/>
                      <a:pt x="8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12" y="4"/>
                      <a:pt x="11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225"/>
              <p:cNvSpPr>
                <a:spLocks/>
              </p:cNvSpPr>
              <p:nvPr/>
            </p:nvSpPr>
            <p:spPr bwMode="auto">
              <a:xfrm>
                <a:off x="3799445" y="839364"/>
                <a:ext cx="473075" cy="11112"/>
              </a:xfrm>
              <a:custGeom>
                <a:avLst/>
                <a:gdLst>
                  <a:gd name="T0" fmla="*/ 1 w 42"/>
                  <a:gd name="T1" fmla="*/ 1 h 1"/>
                  <a:gd name="T2" fmla="*/ 0 w 42"/>
                  <a:gd name="T3" fmla="*/ 0 h 1"/>
                  <a:gd name="T4" fmla="*/ 1 w 42"/>
                  <a:gd name="T5" fmla="*/ 0 h 1"/>
                  <a:gd name="T6" fmla="*/ 41 w 42"/>
                  <a:gd name="T7" fmla="*/ 0 h 1"/>
                  <a:gd name="T8" fmla="*/ 42 w 42"/>
                  <a:gd name="T9" fmla="*/ 0 h 1"/>
                  <a:gd name="T10" fmla="*/ 41 w 42"/>
                  <a:gd name="T11" fmla="*/ 1 h 1"/>
                  <a:gd name="T12" fmla="*/ 1 w 4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0"/>
                    </a:cubicBezTo>
                    <a:cubicBezTo>
                      <a:pt x="42" y="1"/>
                      <a:pt x="41" y="1"/>
                      <a:pt x="41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Rectangle 226"/>
              <p:cNvSpPr>
                <a:spLocks noChangeArrowheads="1"/>
              </p:cNvSpPr>
              <p:nvPr/>
            </p:nvSpPr>
            <p:spPr bwMode="auto">
              <a:xfrm>
                <a:off x="3856595" y="569489"/>
                <a:ext cx="66675" cy="2365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Rectangle 227"/>
              <p:cNvSpPr>
                <a:spLocks noChangeArrowheads="1"/>
              </p:cNvSpPr>
              <p:nvPr/>
            </p:nvSpPr>
            <p:spPr bwMode="auto">
              <a:xfrm>
                <a:off x="3956608" y="490114"/>
                <a:ext cx="68263" cy="3159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Rectangle 228"/>
              <p:cNvSpPr>
                <a:spLocks noChangeArrowheads="1"/>
              </p:cNvSpPr>
              <p:nvPr/>
            </p:nvSpPr>
            <p:spPr bwMode="auto">
              <a:xfrm>
                <a:off x="4058208" y="591714"/>
                <a:ext cx="68263" cy="2143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Rectangle 229"/>
              <p:cNvSpPr>
                <a:spLocks noChangeArrowheads="1"/>
              </p:cNvSpPr>
              <p:nvPr/>
            </p:nvSpPr>
            <p:spPr bwMode="auto">
              <a:xfrm>
                <a:off x="4159808" y="658389"/>
                <a:ext cx="68263" cy="1476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 230"/>
              <p:cNvSpPr>
                <a:spLocks noEditPoints="1"/>
              </p:cNvSpPr>
              <p:nvPr/>
            </p:nvSpPr>
            <p:spPr bwMode="auto">
              <a:xfrm>
                <a:off x="3843895" y="1009226"/>
                <a:ext cx="349250" cy="360362"/>
              </a:xfrm>
              <a:custGeom>
                <a:avLst/>
                <a:gdLst>
                  <a:gd name="T0" fmla="*/ 30 w 31"/>
                  <a:gd name="T1" fmla="*/ 20 h 32"/>
                  <a:gd name="T2" fmla="*/ 15 w 31"/>
                  <a:gd name="T3" fmla="*/ 4 h 32"/>
                  <a:gd name="T4" fmla="*/ 12 w 31"/>
                  <a:gd name="T5" fmla="*/ 1 h 32"/>
                  <a:gd name="T6" fmla="*/ 7 w 31"/>
                  <a:gd name="T7" fmla="*/ 1 h 32"/>
                  <a:gd name="T8" fmla="*/ 1 w 31"/>
                  <a:gd name="T9" fmla="*/ 8 h 32"/>
                  <a:gd name="T10" fmla="*/ 1 w 31"/>
                  <a:gd name="T11" fmla="*/ 12 h 32"/>
                  <a:gd name="T12" fmla="*/ 4 w 31"/>
                  <a:gd name="T13" fmla="*/ 15 h 32"/>
                  <a:gd name="T14" fmla="*/ 20 w 31"/>
                  <a:gd name="T15" fmla="*/ 31 h 32"/>
                  <a:gd name="T16" fmla="*/ 20 w 31"/>
                  <a:gd name="T17" fmla="*/ 32 h 32"/>
                  <a:gd name="T18" fmla="*/ 24 w 31"/>
                  <a:gd name="T19" fmla="*/ 25 h 32"/>
                  <a:gd name="T20" fmla="*/ 31 w 31"/>
                  <a:gd name="T21" fmla="*/ 21 h 32"/>
                  <a:gd name="T22" fmla="*/ 30 w 31"/>
                  <a:gd name="T23" fmla="*/ 20 h 32"/>
                  <a:gd name="T24" fmla="*/ 6 w 31"/>
                  <a:gd name="T25" fmla="*/ 7 h 32"/>
                  <a:gd name="T26" fmla="*/ 8 w 31"/>
                  <a:gd name="T27" fmla="*/ 7 h 32"/>
                  <a:gd name="T28" fmla="*/ 20 w 31"/>
                  <a:gd name="T29" fmla="*/ 18 h 32"/>
                  <a:gd name="T30" fmla="*/ 19 w 31"/>
                  <a:gd name="T31" fmla="*/ 20 h 32"/>
                  <a:gd name="T32" fmla="*/ 18 w 31"/>
                  <a:gd name="T33" fmla="*/ 20 h 32"/>
                  <a:gd name="T34" fmla="*/ 6 w 31"/>
                  <a:gd name="T35" fmla="*/ 9 h 32"/>
                  <a:gd name="T36" fmla="*/ 6 w 31"/>
                  <a:gd name="T37" fmla="*/ 7 h 32"/>
                  <a:gd name="T38" fmla="*/ 20 w 31"/>
                  <a:gd name="T39" fmla="*/ 27 h 32"/>
                  <a:gd name="T40" fmla="*/ 18 w 31"/>
                  <a:gd name="T41" fmla="*/ 27 h 32"/>
                  <a:gd name="T42" fmla="*/ 3 w 31"/>
                  <a:gd name="T43" fmla="*/ 12 h 32"/>
                  <a:gd name="T44" fmla="*/ 3 w 31"/>
                  <a:gd name="T45" fmla="*/ 10 h 32"/>
                  <a:gd name="T46" fmla="*/ 5 w 31"/>
                  <a:gd name="T47" fmla="*/ 10 h 32"/>
                  <a:gd name="T48" fmla="*/ 20 w 31"/>
                  <a:gd name="T49" fmla="*/ 25 h 32"/>
                  <a:gd name="T50" fmla="*/ 20 w 31"/>
                  <a:gd name="T51" fmla="*/ 27 h 32"/>
                  <a:gd name="T52" fmla="*/ 27 w 31"/>
                  <a:gd name="T53" fmla="*/ 21 h 32"/>
                  <a:gd name="T54" fmla="*/ 25 w 31"/>
                  <a:gd name="T55" fmla="*/ 21 h 32"/>
                  <a:gd name="T56" fmla="*/ 10 w 31"/>
                  <a:gd name="T57" fmla="*/ 5 h 32"/>
                  <a:gd name="T58" fmla="*/ 10 w 31"/>
                  <a:gd name="T59" fmla="*/ 3 h 32"/>
                  <a:gd name="T60" fmla="*/ 12 w 31"/>
                  <a:gd name="T61" fmla="*/ 3 h 32"/>
                  <a:gd name="T62" fmla="*/ 27 w 31"/>
                  <a:gd name="T63" fmla="*/ 19 h 32"/>
                  <a:gd name="T64" fmla="*/ 27 w 31"/>
                  <a:gd name="T65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" h="32">
                    <a:moveTo>
                      <a:pt x="30" y="20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0"/>
                      <a:pt x="8" y="0"/>
                      <a:pt x="7" y="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9"/>
                      <a:pt x="0" y="11"/>
                      <a:pt x="1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2"/>
                      <a:pt x="20" y="32"/>
                    </a:cubicBezTo>
                    <a:cubicBezTo>
                      <a:pt x="21" y="29"/>
                      <a:pt x="22" y="27"/>
                      <a:pt x="24" y="25"/>
                    </a:cubicBezTo>
                    <a:cubicBezTo>
                      <a:pt x="26" y="23"/>
                      <a:pt x="29" y="22"/>
                      <a:pt x="31" y="21"/>
                    </a:cubicBezTo>
                    <a:cubicBezTo>
                      <a:pt x="31" y="21"/>
                      <a:pt x="31" y="21"/>
                      <a:pt x="30" y="20"/>
                    </a:cubicBezTo>
                    <a:close/>
                    <a:moveTo>
                      <a:pt x="6" y="7"/>
                    </a:moveTo>
                    <a:cubicBezTo>
                      <a:pt x="7" y="7"/>
                      <a:pt x="8" y="6"/>
                      <a:pt x="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9"/>
                      <a:pt x="20" y="20"/>
                      <a:pt x="19" y="20"/>
                    </a:cubicBezTo>
                    <a:cubicBezTo>
                      <a:pt x="19" y="21"/>
                      <a:pt x="18" y="21"/>
                      <a:pt x="18" y="2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7"/>
                    </a:cubicBezTo>
                    <a:close/>
                    <a:moveTo>
                      <a:pt x="20" y="27"/>
                    </a:moveTo>
                    <a:cubicBezTo>
                      <a:pt x="19" y="28"/>
                      <a:pt x="19" y="28"/>
                      <a:pt x="18" y="2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1" y="26"/>
                      <a:pt x="21" y="27"/>
                      <a:pt x="20" y="27"/>
                    </a:cubicBezTo>
                    <a:close/>
                    <a:moveTo>
                      <a:pt x="27" y="21"/>
                    </a:moveTo>
                    <a:cubicBezTo>
                      <a:pt x="26" y="21"/>
                      <a:pt x="25" y="21"/>
                      <a:pt x="25" y="2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4"/>
                      <a:pt x="10" y="3"/>
                    </a:cubicBezTo>
                    <a:cubicBezTo>
                      <a:pt x="10" y="3"/>
                      <a:pt x="11" y="3"/>
                      <a:pt x="12" y="3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9"/>
                      <a:pt x="27" y="20"/>
                      <a:pt x="27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231"/>
              <p:cNvSpPr>
                <a:spLocks/>
              </p:cNvSpPr>
              <p:nvPr/>
            </p:nvSpPr>
            <p:spPr bwMode="auto">
              <a:xfrm>
                <a:off x="4080433" y="1256876"/>
                <a:ext cx="147638" cy="146050"/>
              </a:xfrm>
              <a:custGeom>
                <a:avLst/>
                <a:gdLst>
                  <a:gd name="T0" fmla="*/ 13 w 13"/>
                  <a:gd name="T1" fmla="*/ 10 h 13"/>
                  <a:gd name="T2" fmla="*/ 11 w 13"/>
                  <a:gd name="T3" fmla="*/ 1 h 13"/>
                  <a:gd name="T4" fmla="*/ 11 w 13"/>
                  <a:gd name="T5" fmla="*/ 1 h 13"/>
                  <a:gd name="T6" fmla="*/ 11 w 13"/>
                  <a:gd name="T7" fmla="*/ 0 h 13"/>
                  <a:gd name="T8" fmla="*/ 4 w 13"/>
                  <a:gd name="T9" fmla="*/ 4 h 13"/>
                  <a:gd name="T10" fmla="*/ 0 w 13"/>
                  <a:gd name="T11" fmla="*/ 11 h 13"/>
                  <a:gd name="T12" fmla="*/ 1 w 13"/>
                  <a:gd name="T13" fmla="*/ 11 h 13"/>
                  <a:gd name="T14" fmla="*/ 1 w 13"/>
                  <a:gd name="T15" fmla="*/ 11 h 13"/>
                  <a:gd name="T16" fmla="*/ 9 w 13"/>
                  <a:gd name="T17" fmla="*/ 13 h 13"/>
                  <a:gd name="T18" fmla="*/ 13 w 13"/>
                  <a:gd name="T19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3">
                    <a:moveTo>
                      <a:pt x="13" y="10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1"/>
                      <a:pt x="6" y="2"/>
                      <a:pt x="4" y="4"/>
                    </a:cubicBezTo>
                    <a:cubicBezTo>
                      <a:pt x="2" y="6"/>
                      <a:pt x="1" y="8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2" y="13"/>
                      <a:pt x="13" y="12"/>
                      <a:pt x="13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232"/>
              <p:cNvSpPr>
                <a:spLocks noEditPoints="1"/>
              </p:cNvSpPr>
              <p:nvPr/>
            </p:nvSpPr>
            <p:spPr bwMode="auto">
              <a:xfrm>
                <a:off x="3889933" y="3365076"/>
                <a:ext cx="258763" cy="384175"/>
              </a:xfrm>
              <a:custGeom>
                <a:avLst/>
                <a:gdLst>
                  <a:gd name="T0" fmla="*/ 17 w 23"/>
                  <a:gd name="T1" fmla="*/ 0 h 34"/>
                  <a:gd name="T2" fmla="*/ 6 w 23"/>
                  <a:gd name="T3" fmla="*/ 0 h 34"/>
                  <a:gd name="T4" fmla="*/ 0 w 23"/>
                  <a:gd name="T5" fmla="*/ 6 h 34"/>
                  <a:gd name="T6" fmla="*/ 0 w 23"/>
                  <a:gd name="T7" fmla="*/ 28 h 34"/>
                  <a:gd name="T8" fmla="*/ 6 w 23"/>
                  <a:gd name="T9" fmla="*/ 34 h 34"/>
                  <a:gd name="T10" fmla="*/ 17 w 23"/>
                  <a:gd name="T11" fmla="*/ 34 h 34"/>
                  <a:gd name="T12" fmla="*/ 23 w 23"/>
                  <a:gd name="T13" fmla="*/ 28 h 34"/>
                  <a:gd name="T14" fmla="*/ 23 w 23"/>
                  <a:gd name="T15" fmla="*/ 6 h 34"/>
                  <a:gd name="T16" fmla="*/ 17 w 23"/>
                  <a:gd name="T17" fmla="*/ 0 h 34"/>
                  <a:gd name="T18" fmla="*/ 6 w 23"/>
                  <a:gd name="T19" fmla="*/ 31 h 34"/>
                  <a:gd name="T20" fmla="*/ 4 w 23"/>
                  <a:gd name="T21" fmla="*/ 29 h 34"/>
                  <a:gd name="T22" fmla="*/ 6 w 23"/>
                  <a:gd name="T23" fmla="*/ 26 h 34"/>
                  <a:gd name="T24" fmla="*/ 9 w 23"/>
                  <a:gd name="T25" fmla="*/ 29 h 34"/>
                  <a:gd name="T26" fmla="*/ 6 w 23"/>
                  <a:gd name="T27" fmla="*/ 31 h 34"/>
                  <a:gd name="T28" fmla="*/ 17 w 23"/>
                  <a:gd name="T29" fmla="*/ 31 h 34"/>
                  <a:gd name="T30" fmla="*/ 14 w 23"/>
                  <a:gd name="T31" fmla="*/ 29 h 34"/>
                  <a:gd name="T32" fmla="*/ 17 w 23"/>
                  <a:gd name="T33" fmla="*/ 26 h 34"/>
                  <a:gd name="T34" fmla="*/ 19 w 23"/>
                  <a:gd name="T35" fmla="*/ 29 h 34"/>
                  <a:gd name="T36" fmla="*/ 17 w 23"/>
                  <a:gd name="T37" fmla="*/ 31 h 34"/>
                  <a:gd name="T38" fmla="*/ 21 w 23"/>
                  <a:gd name="T39" fmla="*/ 21 h 34"/>
                  <a:gd name="T40" fmla="*/ 16 w 23"/>
                  <a:gd name="T41" fmla="*/ 26 h 34"/>
                  <a:gd name="T42" fmla="*/ 7 w 23"/>
                  <a:gd name="T43" fmla="*/ 26 h 34"/>
                  <a:gd name="T44" fmla="*/ 2 w 23"/>
                  <a:gd name="T45" fmla="*/ 21 h 34"/>
                  <a:gd name="T46" fmla="*/ 2 w 23"/>
                  <a:gd name="T47" fmla="*/ 6 h 34"/>
                  <a:gd name="T48" fmla="*/ 7 w 23"/>
                  <a:gd name="T49" fmla="*/ 2 h 34"/>
                  <a:gd name="T50" fmla="*/ 16 w 23"/>
                  <a:gd name="T51" fmla="*/ 2 h 34"/>
                  <a:gd name="T52" fmla="*/ 21 w 23"/>
                  <a:gd name="T53" fmla="*/ 6 h 34"/>
                  <a:gd name="T54" fmla="*/ 21 w 23"/>
                  <a:gd name="T55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" h="34">
                    <a:moveTo>
                      <a:pt x="1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3" y="34"/>
                      <a:pt x="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0" y="34"/>
                      <a:pt x="23" y="31"/>
                      <a:pt x="23" y="28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  <a:moveTo>
                      <a:pt x="6" y="31"/>
                    </a:moveTo>
                    <a:cubicBezTo>
                      <a:pt x="5" y="31"/>
                      <a:pt x="4" y="30"/>
                      <a:pt x="4" y="29"/>
                    </a:cubicBezTo>
                    <a:cubicBezTo>
                      <a:pt x="4" y="27"/>
                      <a:pt x="5" y="26"/>
                      <a:pt x="6" y="26"/>
                    </a:cubicBezTo>
                    <a:cubicBezTo>
                      <a:pt x="8" y="26"/>
                      <a:pt x="9" y="27"/>
                      <a:pt x="9" y="29"/>
                    </a:cubicBezTo>
                    <a:cubicBezTo>
                      <a:pt x="9" y="30"/>
                      <a:pt x="8" y="31"/>
                      <a:pt x="6" y="31"/>
                    </a:cubicBezTo>
                    <a:close/>
                    <a:moveTo>
                      <a:pt x="17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7"/>
                      <a:pt x="15" y="26"/>
                      <a:pt x="17" y="26"/>
                    </a:cubicBezTo>
                    <a:cubicBezTo>
                      <a:pt x="18" y="26"/>
                      <a:pt x="19" y="27"/>
                      <a:pt x="19" y="29"/>
                    </a:cubicBezTo>
                    <a:cubicBezTo>
                      <a:pt x="19" y="30"/>
                      <a:pt x="18" y="31"/>
                      <a:pt x="17" y="31"/>
                    </a:cubicBezTo>
                    <a:close/>
                    <a:moveTo>
                      <a:pt x="21" y="21"/>
                    </a:moveTo>
                    <a:cubicBezTo>
                      <a:pt x="21" y="24"/>
                      <a:pt x="19" y="26"/>
                      <a:pt x="16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4" y="26"/>
                      <a:pt x="2" y="24"/>
                      <a:pt x="2" y="2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4" y="2"/>
                      <a:pt x="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2"/>
                      <a:pt x="21" y="4"/>
                      <a:pt x="21" y="6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233"/>
              <p:cNvSpPr>
                <a:spLocks/>
              </p:cNvSpPr>
              <p:nvPr/>
            </p:nvSpPr>
            <p:spPr bwMode="auto">
              <a:xfrm>
                <a:off x="4159808" y="3365076"/>
                <a:ext cx="22225" cy="384175"/>
              </a:xfrm>
              <a:custGeom>
                <a:avLst/>
                <a:gdLst>
                  <a:gd name="T0" fmla="*/ 0 w 14"/>
                  <a:gd name="T1" fmla="*/ 0 h 242"/>
                  <a:gd name="T2" fmla="*/ 0 w 14"/>
                  <a:gd name="T3" fmla="*/ 164 h 242"/>
                  <a:gd name="T4" fmla="*/ 0 w 14"/>
                  <a:gd name="T5" fmla="*/ 164 h 242"/>
                  <a:gd name="T6" fmla="*/ 0 w 14"/>
                  <a:gd name="T7" fmla="*/ 242 h 242"/>
                  <a:gd name="T8" fmla="*/ 14 w 14"/>
                  <a:gd name="T9" fmla="*/ 242 h 242"/>
                  <a:gd name="T10" fmla="*/ 14 w 14"/>
                  <a:gd name="T11" fmla="*/ 164 h 242"/>
                  <a:gd name="T12" fmla="*/ 14 w 14"/>
                  <a:gd name="T13" fmla="*/ 149 h 242"/>
                  <a:gd name="T14" fmla="*/ 14 w 14"/>
                  <a:gd name="T15" fmla="*/ 0 h 242"/>
                  <a:gd name="T16" fmla="*/ 0 w 14"/>
                  <a:gd name="T17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42">
                    <a:moveTo>
                      <a:pt x="0" y="0"/>
                    </a:moveTo>
                    <a:lnTo>
                      <a:pt x="0" y="164"/>
                    </a:lnTo>
                    <a:lnTo>
                      <a:pt x="0" y="164"/>
                    </a:lnTo>
                    <a:lnTo>
                      <a:pt x="0" y="242"/>
                    </a:lnTo>
                    <a:lnTo>
                      <a:pt x="14" y="242"/>
                    </a:lnTo>
                    <a:lnTo>
                      <a:pt x="14" y="164"/>
                    </a:lnTo>
                    <a:lnTo>
                      <a:pt x="14" y="149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234"/>
              <p:cNvSpPr>
                <a:spLocks/>
              </p:cNvSpPr>
              <p:nvPr/>
            </p:nvSpPr>
            <p:spPr bwMode="auto">
              <a:xfrm>
                <a:off x="4035983" y="4030239"/>
                <a:ext cx="22225" cy="34925"/>
              </a:xfrm>
              <a:custGeom>
                <a:avLst/>
                <a:gdLst>
                  <a:gd name="T0" fmla="*/ 7 w 14"/>
                  <a:gd name="T1" fmla="*/ 7 h 22"/>
                  <a:gd name="T2" fmla="*/ 7 w 14"/>
                  <a:gd name="T3" fmla="*/ 7 h 22"/>
                  <a:gd name="T4" fmla="*/ 0 w 14"/>
                  <a:gd name="T5" fmla="*/ 7 h 22"/>
                  <a:gd name="T6" fmla="*/ 0 w 14"/>
                  <a:gd name="T7" fmla="*/ 0 h 22"/>
                  <a:gd name="T8" fmla="*/ 7 w 14"/>
                  <a:gd name="T9" fmla="*/ 0 h 22"/>
                  <a:gd name="T10" fmla="*/ 14 w 14"/>
                  <a:gd name="T11" fmla="*/ 0 h 22"/>
                  <a:gd name="T12" fmla="*/ 14 w 14"/>
                  <a:gd name="T13" fmla="*/ 22 h 22"/>
                  <a:gd name="T14" fmla="*/ 7 w 14"/>
                  <a:gd name="T15" fmla="*/ 22 h 22"/>
                  <a:gd name="T16" fmla="*/ 7 w 14"/>
                  <a:gd name="T17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2">
                    <a:moveTo>
                      <a:pt x="7" y="7"/>
                    </a:moveTo>
                    <a:lnTo>
                      <a:pt x="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4" y="0"/>
                    </a:lnTo>
                    <a:lnTo>
                      <a:pt x="14" y="22"/>
                    </a:lnTo>
                    <a:lnTo>
                      <a:pt x="7" y="22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235"/>
              <p:cNvSpPr>
                <a:spLocks noEditPoints="1"/>
              </p:cNvSpPr>
              <p:nvPr/>
            </p:nvSpPr>
            <p:spPr bwMode="auto">
              <a:xfrm>
                <a:off x="4058208" y="4030239"/>
                <a:ext cx="34925" cy="34925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3 h 3"/>
                  <a:gd name="T4" fmla="*/ 0 w 3"/>
                  <a:gd name="T5" fmla="*/ 1 h 3"/>
                  <a:gd name="T6" fmla="*/ 1 w 3"/>
                  <a:gd name="T7" fmla="*/ 0 h 3"/>
                  <a:gd name="T8" fmla="*/ 3 w 3"/>
                  <a:gd name="T9" fmla="*/ 1 h 3"/>
                  <a:gd name="T10" fmla="*/ 1 w 3"/>
                  <a:gd name="T11" fmla="*/ 1 h 3"/>
                  <a:gd name="T12" fmla="*/ 1 w 3"/>
                  <a:gd name="T13" fmla="*/ 2 h 3"/>
                  <a:gd name="T14" fmla="*/ 2 w 3"/>
                  <a:gd name="T15" fmla="*/ 1 h 3"/>
                  <a:gd name="T16" fmla="*/ 1 w 3"/>
                  <a:gd name="T17" fmla="*/ 1 h 3"/>
                  <a:gd name="T18" fmla="*/ 1 w 3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2"/>
                      <a:pt x="2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1"/>
                    </a:cubicBezTo>
                    <a:close/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236"/>
              <p:cNvSpPr>
                <a:spLocks noEditPoints="1"/>
              </p:cNvSpPr>
              <p:nvPr/>
            </p:nvSpPr>
            <p:spPr bwMode="auto">
              <a:xfrm>
                <a:off x="4093133" y="4030239"/>
                <a:ext cx="22225" cy="34925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3 h 3"/>
                  <a:gd name="T4" fmla="*/ 0 w 2"/>
                  <a:gd name="T5" fmla="*/ 1 h 3"/>
                  <a:gd name="T6" fmla="*/ 1 w 2"/>
                  <a:gd name="T7" fmla="*/ 0 h 3"/>
                  <a:gd name="T8" fmla="*/ 2 w 2"/>
                  <a:gd name="T9" fmla="*/ 1 h 3"/>
                  <a:gd name="T10" fmla="*/ 0 w 2"/>
                  <a:gd name="T11" fmla="*/ 1 h 3"/>
                  <a:gd name="T12" fmla="*/ 1 w 2"/>
                  <a:gd name="T13" fmla="*/ 2 h 3"/>
                  <a:gd name="T14" fmla="*/ 1 w 2"/>
                  <a:gd name="T15" fmla="*/ 1 h 3"/>
                  <a:gd name="T16" fmla="*/ 1 w 2"/>
                  <a:gd name="T17" fmla="*/ 1 h 3"/>
                  <a:gd name="T18" fmla="*/ 0 w 2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2"/>
                      <a:pt x="2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  <a:moveTo>
                      <a:pt x="0" y="1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237"/>
              <p:cNvSpPr>
                <a:spLocks noEditPoints="1"/>
              </p:cNvSpPr>
              <p:nvPr/>
            </p:nvSpPr>
            <p:spPr bwMode="auto">
              <a:xfrm>
                <a:off x="3923270" y="3974676"/>
                <a:ext cx="225425" cy="382587"/>
              </a:xfrm>
              <a:custGeom>
                <a:avLst/>
                <a:gdLst>
                  <a:gd name="T0" fmla="*/ 3 w 20"/>
                  <a:gd name="T1" fmla="*/ 0 h 34"/>
                  <a:gd name="T2" fmla="*/ 0 w 20"/>
                  <a:gd name="T3" fmla="*/ 30 h 34"/>
                  <a:gd name="T4" fmla="*/ 16 w 20"/>
                  <a:gd name="T5" fmla="*/ 34 h 34"/>
                  <a:gd name="T6" fmla="*/ 20 w 20"/>
                  <a:gd name="T7" fmla="*/ 3 h 34"/>
                  <a:gd name="T8" fmla="*/ 5 w 20"/>
                  <a:gd name="T9" fmla="*/ 30 h 34"/>
                  <a:gd name="T10" fmla="*/ 5 w 20"/>
                  <a:gd name="T11" fmla="*/ 26 h 34"/>
                  <a:gd name="T12" fmla="*/ 5 w 20"/>
                  <a:gd name="T13" fmla="*/ 30 h 34"/>
                  <a:gd name="T14" fmla="*/ 3 w 20"/>
                  <a:gd name="T15" fmla="*/ 22 h 34"/>
                  <a:gd name="T16" fmla="*/ 7 w 20"/>
                  <a:gd name="T17" fmla="*/ 22 h 34"/>
                  <a:gd name="T18" fmla="*/ 5 w 20"/>
                  <a:gd name="T19" fmla="*/ 20 h 34"/>
                  <a:gd name="T20" fmla="*/ 5 w 20"/>
                  <a:gd name="T21" fmla="*/ 16 h 34"/>
                  <a:gd name="T22" fmla="*/ 5 w 20"/>
                  <a:gd name="T23" fmla="*/ 20 h 34"/>
                  <a:gd name="T24" fmla="*/ 3 w 20"/>
                  <a:gd name="T25" fmla="*/ 12 h 34"/>
                  <a:gd name="T26" fmla="*/ 8 w 20"/>
                  <a:gd name="T27" fmla="*/ 11 h 34"/>
                  <a:gd name="T28" fmla="*/ 9 w 20"/>
                  <a:gd name="T29" fmla="*/ 13 h 34"/>
                  <a:gd name="T30" fmla="*/ 4 w 20"/>
                  <a:gd name="T31" fmla="*/ 14 h 34"/>
                  <a:gd name="T32" fmla="*/ 10 w 20"/>
                  <a:gd name="T33" fmla="*/ 30 h 34"/>
                  <a:gd name="T34" fmla="*/ 10 w 20"/>
                  <a:gd name="T35" fmla="*/ 26 h 34"/>
                  <a:gd name="T36" fmla="*/ 10 w 20"/>
                  <a:gd name="T37" fmla="*/ 30 h 34"/>
                  <a:gd name="T38" fmla="*/ 8 w 20"/>
                  <a:gd name="T39" fmla="*/ 22 h 34"/>
                  <a:gd name="T40" fmla="*/ 12 w 20"/>
                  <a:gd name="T41" fmla="*/ 22 h 34"/>
                  <a:gd name="T42" fmla="*/ 10 w 20"/>
                  <a:gd name="T43" fmla="*/ 20 h 34"/>
                  <a:gd name="T44" fmla="*/ 10 w 20"/>
                  <a:gd name="T45" fmla="*/ 16 h 34"/>
                  <a:gd name="T46" fmla="*/ 10 w 20"/>
                  <a:gd name="T47" fmla="*/ 20 h 34"/>
                  <a:gd name="T48" fmla="*/ 11 w 20"/>
                  <a:gd name="T49" fmla="*/ 12 h 34"/>
                  <a:gd name="T50" fmla="*/ 16 w 20"/>
                  <a:gd name="T51" fmla="*/ 11 h 34"/>
                  <a:gd name="T52" fmla="*/ 17 w 20"/>
                  <a:gd name="T53" fmla="*/ 13 h 34"/>
                  <a:gd name="T54" fmla="*/ 12 w 20"/>
                  <a:gd name="T55" fmla="*/ 14 h 34"/>
                  <a:gd name="T56" fmla="*/ 15 w 20"/>
                  <a:gd name="T57" fmla="*/ 30 h 34"/>
                  <a:gd name="T58" fmla="*/ 15 w 20"/>
                  <a:gd name="T59" fmla="*/ 26 h 34"/>
                  <a:gd name="T60" fmla="*/ 15 w 20"/>
                  <a:gd name="T61" fmla="*/ 30 h 34"/>
                  <a:gd name="T62" fmla="*/ 13 w 20"/>
                  <a:gd name="T63" fmla="*/ 22 h 34"/>
                  <a:gd name="T64" fmla="*/ 17 w 20"/>
                  <a:gd name="T65" fmla="*/ 22 h 34"/>
                  <a:gd name="T66" fmla="*/ 15 w 20"/>
                  <a:gd name="T67" fmla="*/ 20 h 34"/>
                  <a:gd name="T68" fmla="*/ 15 w 20"/>
                  <a:gd name="T69" fmla="*/ 16 h 34"/>
                  <a:gd name="T70" fmla="*/ 15 w 20"/>
                  <a:gd name="T71" fmla="*/ 20 h 34"/>
                  <a:gd name="T72" fmla="*/ 16 w 20"/>
                  <a:gd name="T73" fmla="*/ 9 h 34"/>
                  <a:gd name="T74" fmla="*/ 2 w 20"/>
                  <a:gd name="T75" fmla="*/ 7 h 34"/>
                  <a:gd name="T76" fmla="*/ 4 w 20"/>
                  <a:gd name="T77" fmla="*/ 2 h 34"/>
                  <a:gd name="T78" fmla="*/ 18 w 20"/>
                  <a:gd name="T7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" h="34">
                    <a:moveTo>
                      <a:pt x="1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8" y="34"/>
                      <a:pt x="20" y="32"/>
                      <a:pt x="20" y="3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18" y="0"/>
                      <a:pt x="16" y="0"/>
                    </a:cubicBezTo>
                    <a:close/>
                    <a:moveTo>
                      <a:pt x="5" y="30"/>
                    </a:moveTo>
                    <a:cubicBezTo>
                      <a:pt x="4" y="30"/>
                      <a:pt x="3" y="29"/>
                      <a:pt x="3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6" y="26"/>
                      <a:pt x="7" y="27"/>
                      <a:pt x="7" y="28"/>
                    </a:cubicBezTo>
                    <a:cubicBezTo>
                      <a:pt x="7" y="29"/>
                      <a:pt x="6" y="30"/>
                      <a:pt x="5" y="30"/>
                    </a:cubicBezTo>
                    <a:close/>
                    <a:moveTo>
                      <a:pt x="5" y="24"/>
                    </a:moveTo>
                    <a:cubicBezTo>
                      <a:pt x="4" y="24"/>
                      <a:pt x="3" y="24"/>
                      <a:pt x="3" y="22"/>
                    </a:cubicBezTo>
                    <a:cubicBezTo>
                      <a:pt x="3" y="21"/>
                      <a:pt x="4" y="20"/>
                      <a:pt x="5" y="20"/>
                    </a:cubicBezTo>
                    <a:cubicBezTo>
                      <a:pt x="6" y="20"/>
                      <a:pt x="7" y="21"/>
                      <a:pt x="7" y="22"/>
                    </a:cubicBezTo>
                    <a:cubicBezTo>
                      <a:pt x="7" y="24"/>
                      <a:pt x="6" y="24"/>
                      <a:pt x="5" y="24"/>
                    </a:cubicBezTo>
                    <a:close/>
                    <a:moveTo>
                      <a:pt x="5" y="20"/>
                    </a:moveTo>
                    <a:cubicBezTo>
                      <a:pt x="4" y="20"/>
                      <a:pt x="3" y="19"/>
                      <a:pt x="3" y="18"/>
                    </a:cubicBezTo>
                    <a:cubicBezTo>
                      <a:pt x="3" y="17"/>
                      <a:pt x="4" y="16"/>
                      <a:pt x="5" y="16"/>
                    </a:cubicBezTo>
                    <a:cubicBezTo>
                      <a:pt x="6" y="16"/>
                      <a:pt x="7" y="17"/>
                      <a:pt x="7" y="18"/>
                    </a:cubicBezTo>
                    <a:cubicBezTo>
                      <a:pt x="7" y="19"/>
                      <a:pt x="6" y="20"/>
                      <a:pt x="5" y="20"/>
                    </a:cubicBezTo>
                    <a:close/>
                    <a:moveTo>
                      <a:pt x="3" y="13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4" y="11"/>
                      <a:pt x="4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3" y="14"/>
                      <a:pt x="3" y="13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8" y="29"/>
                      <a:pt x="8" y="28"/>
                    </a:cubicBezTo>
                    <a:cubicBezTo>
                      <a:pt x="8" y="27"/>
                      <a:pt x="9" y="26"/>
                      <a:pt x="10" y="26"/>
                    </a:cubicBezTo>
                    <a:cubicBezTo>
                      <a:pt x="11" y="26"/>
                      <a:pt x="12" y="27"/>
                      <a:pt x="12" y="28"/>
                    </a:cubicBezTo>
                    <a:cubicBezTo>
                      <a:pt x="12" y="29"/>
                      <a:pt x="11" y="30"/>
                      <a:pt x="10" y="30"/>
                    </a:cubicBezTo>
                    <a:close/>
                    <a:moveTo>
                      <a:pt x="10" y="24"/>
                    </a:moveTo>
                    <a:cubicBezTo>
                      <a:pt x="9" y="24"/>
                      <a:pt x="8" y="24"/>
                      <a:pt x="8" y="22"/>
                    </a:cubicBezTo>
                    <a:cubicBezTo>
                      <a:pt x="8" y="21"/>
                      <a:pt x="9" y="20"/>
                      <a:pt x="10" y="20"/>
                    </a:cubicBezTo>
                    <a:cubicBezTo>
                      <a:pt x="11" y="20"/>
                      <a:pt x="12" y="21"/>
                      <a:pt x="12" y="22"/>
                    </a:cubicBezTo>
                    <a:cubicBezTo>
                      <a:pt x="12" y="24"/>
                      <a:pt x="11" y="24"/>
                      <a:pt x="10" y="24"/>
                    </a:cubicBezTo>
                    <a:close/>
                    <a:moveTo>
                      <a:pt x="10" y="20"/>
                    </a:moveTo>
                    <a:cubicBezTo>
                      <a:pt x="9" y="20"/>
                      <a:pt x="8" y="19"/>
                      <a:pt x="8" y="18"/>
                    </a:cubicBezTo>
                    <a:cubicBezTo>
                      <a:pt x="8" y="17"/>
                      <a:pt x="9" y="16"/>
                      <a:pt x="10" y="16"/>
                    </a:cubicBezTo>
                    <a:cubicBezTo>
                      <a:pt x="11" y="16"/>
                      <a:pt x="12" y="17"/>
                      <a:pt x="12" y="18"/>
                    </a:cubicBezTo>
                    <a:cubicBezTo>
                      <a:pt x="12" y="19"/>
                      <a:pt x="11" y="20"/>
                      <a:pt x="10" y="20"/>
                    </a:cubicBezTo>
                    <a:close/>
                    <a:moveTo>
                      <a:pt x="11" y="13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7" y="12"/>
                      <a:pt x="17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4"/>
                      <a:pt x="16" y="14"/>
                      <a:pt x="16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1" y="14"/>
                      <a:pt x="11" y="14"/>
                      <a:pt x="11" y="13"/>
                    </a:cubicBezTo>
                    <a:close/>
                    <a:moveTo>
                      <a:pt x="15" y="30"/>
                    </a:moveTo>
                    <a:cubicBezTo>
                      <a:pt x="14" y="30"/>
                      <a:pt x="13" y="29"/>
                      <a:pt x="13" y="28"/>
                    </a:cubicBezTo>
                    <a:cubicBezTo>
                      <a:pt x="13" y="27"/>
                      <a:pt x="14" y="26"/>
                      <a:pt x="15" y="26"/>
                    </a:cubicBezTo>
                    <a:cubicBezTo>
                      <a:pt x="16" y="26"/>
                      <a:pt x="17" y="27"/>
                      <a:pt x="17" y="28"/>
                    </a:cubicBezTo>
                    <a:cubicBezTo>
                      <a:pt x="17" y="29"/>
                      <a:pt x="16" y="30"/>
                      <a:pt x="15" y="30"/>
                    </a:cubicBezTo>
                    <a:close/>
                    <a:moveTo>
                      <a:pt x="15" y="24"/>
                    </a:moveTo>
                    <a:cubicBezTo>
                      <a:pt x="14" y="24"/>
                      <a:pt x="13" y="24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7" y="21"/>
                      <a:pt x="17" y="22"/>
                    </a:cubicBezTo>
                    <a:cubicBezTo>
                      <a:pt x="17" y="24"/>
                      <a:pt x="16" y="24"/>
                      <a:pt x="15" y="24"/>
                    </a:cubicBezTo>
                    <a:close/>
                    <a:moveTo>
                      <a:pt x="15" y="20"/>
                    </a:moveTo>
                    <a:cubicBezTo>
                      <a:pt x="14" y="20"/>
                      <a:pt x="13" y="19"/>
                      <a:pt x="13" y="18"/>
                    </a:cubicBezTo>
                    <a:cubicBezTo>
                      <a:pt x="13" y="17"/>
                      <a:pt x="14" y="16"/>
                      <a:pt x="15" y="16"/>
                    </a:cubicBezTo>
                    <a:cubicBezTo>
                      <a:pt x="16" y="16"/>
                      <a:pt x="17" y="17"/>
                      <a:pt x="17" y="18"/>
                    </a:cubicBezTo>
                    <a:cubicBezTo>
                      <a:pt x="17" y="19"/>
                      <a:pt x="16" y="20"/>
                      <a:pt x="15" y="20"/>
                    </a:cubicBezTo>
                    <a:close/>
                    <a:moveTo>
                      <a:pt x="18" y="7"/>
                    </a:moveTo>
                    <a:cubicBezTo>
                      <a:pt x="18" y="8"/>
                      <a:pt x="17" y="9"/>
                      <a:pt x="16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9"/>
                      <a:pt x="2" y="8"/>
                      <a:pt x="2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3" y="2"/>
                      <a:pt x="4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2"/>
                      <a:pt x="18" y="4"/>
                      <a:pt x="18" y="5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Freeform 238"/>
              <p:cNvSpPr>
                <a:spLocks noEditPoints="1"/>
              </p:cNvSpPr>
              <p:nvPr/>
            </p:nvSpPr>
            <p:spPr bwMode="auto">
              <a:xfrm>
                <a:off x="3878820" y="2114126"/>
                <a:ext cx="314325" cy="428625"/>
              </a:xfrm>
              <a:custGeom>
                <a:avLst/>
                <a:gdLst>
                  <a:gd name="T0" fmla="*/ 27 w 28"/>
                  <a:gd name="T1" fmla="*/ 17 h 38"/>
                  <a:gd name="T2" fmla="*/ 25 w 28"/>
                  <a:gd name="T3" fmla="*/ 19 h 38"/>
                  <a:gd name="T4" fmla="*/ 24 w 28"/>
                  <a:gd name="T5" fmla="*/ 17 h 38"/>
                  <a:gd name="T6" fmla="*/ 22 w 28"/>
                  <a:gd name="T7" fmla="*/ 16 h 38"/>
                  <a:gd name="T8" fmla="*/ 22 w 28"/>
                  <a:gd name="T9" fmla="*/ 19 h 38"/>
                  <a:gd name="T10" fmla="*/ 20 w 28"/>
                  <a:gd name="T11" fmla="*/ 5 h 38"/>
                  <a:gd name="T12" fmla="*/ 8 w 28"/>
                  <a:gd name="T13" fmla="*/ 5 h 38"/>
                  <a:gd name="T14" fmla="*/ 6 w 28"/>
                  <a:gd name="T15" fmla="*/ 19 h 38"/>
                  <a:gd name="T16" fmla="*/ 6 w 28"/>
                  <a:gd name="T17" fmla="*/ 16 h 38"/>
                  <a:gd name="T18" fmla="*/ 4 w 28"/>
                  <a:gd name="T19" fmla="*/ 17 h 38"/>
                  <a:gd name="T20" fmla="*/ 2 w 28"/>
                  <a:gd name="T21" fmla="*/ 19 h 38"/>
                  <a:gd name="T22" fmla="*/ 1 w 28"/>
                  <a:gd name="T23" fmla="*/ 17 h 38"/>
                  <a:gd name="T24" fmla="*/ 0 w 28"/>
                  <a:gd name="T25" fmla="*/ 20 h 38"/>
                  <a:gd name="T26" fmla="*/ 1 w 28"/>
                  <a:gd name="T27" fmla="*/ 23 h 38"/>
                  <a:gd name="T28" fmla="*/ 2 w 28"/>
                  <a:gd name="T29" fmla="*/ 22 h 38"/>
                  <a:gd name="T30" fmla="*/ 4 w 28"/>
                  <a:gd name="T31" fmla="*/ 21 h 38"/>
                  <a:gd name="T32" fmla="*/ 12 w 28"/>
                  <a:gd name="T33" fmla="*/ 30 h 38"/>
                  <a:gd name="T34" fmla="*/ 5 w 28"/>
                  <a:gd name="T35" fmla="*/ 36 h 38"/>
                  <a:gd name="T36" fmla="*/ 23 w 28"/>
                  <a:gd name="T37" fmla="*/ 38 h 38"/>
                  <a:gd name="T38" fmla="*/ 15 w 28"/>
                  <a:gd name="T39" fmla="*/ 36 h 38"/>
                  <a:gd name="T40" fmla="*/ 21 w 28"/>
                  <a:gd name="T41" fmla="*/ 27 h 38"/>
                  <a:gd name="T42" fmla="*/ 25 w 28"/>
                  <a:gd name="T43" fmla="*/ 21 h 38"/>
                  <a:gd name="T44" fmla="*/ 27 w 28"/>
                  <a:gd name="T45" fmla="*/ 23 h 38"/>
                  <a:gd name="T46" fmla="*/ 27 w 28"/>
                  <a:gd name="T47" fmla="*/ 21 h 38"/>
                  <a:gd name="T48" fmla="*/ 27 w 28"/>
                  <a:gd name="T49" fmla="*/ 19 h 38"/>
                  <a:gd name="T50" fmla="*/ 17 w 28"/>
                  <a:gd name="T51" fmla="*/ 4 h 38"/>
                  <a:gd name="T52" fmla="*/ 18 w 28"/>
                  <a:gd name="T53" fmla="*/ 8 h 38"/>
                  <a:gd name="T54" fmla="*/ 16 w 28"/>
                  <a:gd name="T55" fmla="*/ 8 h 38"/>
                  <a:gd name="T56" fmla="*/ 19 w 28"/>
                  <a:gd name="T57" fmla="*/ 25 h 38"/>
                  <a:gd name="T58" fmla="*/ 9 w 28"/>
                  <a:gd name="T59" fmla="*/ 25 h 38"/>
                  <a:gd name="T60" fmla="*/ 8 w 28"/>
                  <a:gd name="T61" fmla="*/ 21 h 38"/>
                  <a:gd name="T62" fmla="*/ 14 w 28"/>
                  <a:gd name="T63" fmla="*/ 27 h 38"/>
                  <a:gd name="T64" fmla="*/ 20 w 28"/>
                  <a:gd name="T65" fmla="*/ 21 h 38"/>
                  <a:gd name="T66" fmla="*/ 19 w 28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" h="38">
                    <a:moveTo>
                      <a:pt x="27" y="19"/>
                    </a:moveTo>
                    <a:cubicBezTo>
                      <a:pt x="27" y="17"/>
                      <a:pt x="27" y="17"/>
                      <a:pt x="27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17" y="0"/>
                      <a:pt x="14" y="0"/>
                    </a:cubicBezTo>
                    <a:cubicBezTo>
                      <a:pt x="11" y="0"/>
                      <a:pt x="8" y="2"/>
                      <a:pt x="8" y="5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8"/>
                      <a:pt x="6" y="18"/>
                      <a:pt x="6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4"/>
                      <a:pt x="6" y="26"/>
                      <a:pt x="7" y="27"/>
                    </a:cubicBezTo>
                    <a:cubicBezTo>
                      <a:pt x="8" y="29"/>
                      <a:pt x="10" y="30"/>
                      <a:pt x="12" y="30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8" y="30"/>
                      <a:pt x="20" y="29"/>
                      <a:pt x="21" y="27"/>
                    </a:cubicBezTo>
                    <a:cubicBezTo>
                      <a:pt x="22" y="26"/>
                      <a:pt x="23" y="24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8" y="20"/>
                      <a:pt x="28" y="20"/>
                    </a:cubicBezTo>
                    <a:cubicBezTo>
                      <a:pt x="28" y="20"/>
                      <a:pt x="27" y="19"/>
                      <a:pt x="27" y="19"/>
                    </a:cubicBezTo>
                    <a:close/>
                    <a:moveTo>
                      <a:pt x="16" y="5"/>
                    </a:moveTo>
                    <a:cubicBezTo>
                      <a:pt x="16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9"/>
                      <a:pt x="17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5"/>
                    </a:lnTo>
                    <a:close/>
                    <a:moveTo>
                      <a:pt x="19" y="25"/>
                    </a:moveTo>
                    <a:cubicBezTo>
                      <a:pt x="18" y="27"/>
                      <a:pt x="16" y="28"/>
                      <a:pt x="14" y="28"/>
                    </a:cubicBezTo>
                    <a:cubicBezTo>
                      <a:pt x="12" y="28"/>
                      <a:pt x="10" y="27"/>
                      <a:pt x="9" y="25"/>
                    </a:cubicBezTo>
                    <a:cubicBezTo>
                      <a:pt x="8" y="24"/>
                      <a:pt x="7" y="23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4"/>
                      <a:pt x="11" y="27"/>
                      <a:pt x="14" y="27"/>
                    </a:cubicBezTo>
                    <a:cubicBezTo>
                      <a:pt x="17" y="27"/>
                      <a:pt x="20" y="24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3"/>
                      <a:pt x="20" y="24"/>
                      <a:pt x="19" y="2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239"/>
              <p:cNvSpPr>
                <a:spLocks noEditPoints="1"/>
              </p:cNvSpPr>
              <p:nvPr/>
            </p:nvSpPr>
            <p:spPr bwMode="auto">
              <a:xfrm>
                <a:off x="3889933" y="1583901"/>
                <a:ext cx="292100" cy="382587"/>
              </a:xfrm>
              <a:custGeom>
                <a:avLst/>
                <a:gdLst>
                  <a:gd name="T0" fmla="*/ 26 w 26"/>
                  <a:gd name="T1" fmla="*/ 10 h 34"/>
                  <a:gd name="T2" fmla="*/ 25 w 26"/>
                  <a:gd name="T3" fmla="*/ 8 h 34"/>
                  <a:gd name="T4" fmla="*/ 17 w 26"/>
                  <a:gd name="T5" fmla="*/ 1 h 34"/>
                  <a:gd name="T6" fmla="*/ 15 w 26"/>
                  <a:gd name="T7" fmla="*/ 0 h 34"/>
                  <a:gd name="T8" fmla="*/ 15 w 26"/>
                  <a:gd name="T9" fmla="*/ 0 h 34"/>
                  <a:gd name="T10" fmla="*/ 15 w 26"/>
                  <a:gd name="T11" fmla="*/ 0 h 34"/>
                  <a:gd name="T12" fmla="*/ 4 w 26"/>
                  <a:gd name="T13" fmla="*/ 0 h 34"/>
                  <a:gd name="T14" fmla="*/ 0 w 26"/>
                  <a:gd name="T15" fmla="*/ 4 h 34"/>
                  <a:gd name="T16" fmla="*/ 0 w 26"/>
                  <a:gd name="T17" fmla="*/ 30 h 34"/>
                  <a:gd name="T18" fmla="*/ 4 w 26"/>
                  <a:gd name="T19" fmla="*/ 34 h 34"/>
                  <a:gd name="T20" fmla="*/ 22 w 26"/>
                  <a:gd name="T21" fmla="*/ 34 h 34"/>
                  <a:gd name="T22" fmla="*/ 26 w 26"/>
                  <a:gd name="T23" fmla="*/ 30 h 34"/>
                  <a:gd name="T24" fmla="*/ 26 w 26"/>
                  <a:gd name="T25" fmla="*/ 10 h 34"/>
                  <a:gd name="T26" fmla="*/ 16 w 26"/>
                  <a:gd name="T27" fmla="*/ 3 h 34"/>
                  <a:gd name="T28" fmla="*/ 22 w 26"/>
                  <a:gd name="T29" fmla="*/ 9 h 34"/>
                  <a:gd name="T30" fmla="*/ 18 w 26"/>
                  <a:gd name="T31" fmla="*/ 9 h 34"/>
                  <a:gd name="T32" fmla="*/ 16 w 26"/>
                  <a:gd name="T33" fmla="*/ 8 h 34"/>
                  <a:gd name="T34" fmla="*/ 16 w 26"/>
                  <a:gd name="T35" fmla="*/ 3 h 34"/>
                  <a:gd name="T36" fmla="*/ 23 w 26"/>
                  <a:gd name="T37" fmla="*/ 30 h 34"/>
                  <a:gd name="T38" fmla="*/ 22 w 26"/>
                  <a:gd name="T39" fmla="*/ 31 h 34"/>
                  <a:gd name="T40" fmla="*/ 4 w 26"/>
                  <a:gd name="T41" fmla="*/ 31 h 34"/>
                  <a:gd name="T42" fmla="*/ 3 w 26"/>
                  <a:gd name="T43" fmla="*/ 30 h 34"/>
                  <a:gd name="T44" fmla="*/ 3 w 26"/>
                  <a:gd name="T45" fmla="*/ 4 h 34"/>
                  <a:gd name="T46" fmla="*/ 4 w 26"/>
                  <a:gd name="T47" fmla="*/ 2 h 34"/>
                  <a:gd name="T48" fmla="*/ 14 w 26"/>
                  <a:gd name="T49" fmla="*/ 2 h 34"/>
                  <a:gd name="T50" fmla="*/ 14 w 26"/>
                  <a:gd name="T51" fmla="*/ 8 h 34"/>
                  <a:gd name="T52" fmla="*/ 18 w 26"/>
                  <a:gd name="T53" fmla="*/ 12 h 34"/>
                  <a:gd name="T54" fmla="*/ 23 w 26"/>
                  <a:gd name="T55" fmla="*/ 12 h 34"/>
                  <a:gd name="T56" fmla="*/ 23 w 26"/>
                  <a:gd name="T57" fmla="*/ 3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34">
                    <a:moveTo>
                      <a:pt x="26" y="10"/>
                    </a:moveTo>
                    <a:cubicBezTo>
                      <a:pt x="26" y="9"/>
                      <a:pt x="25" y="9"/>
                      <a:pt x="25" y="8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2" y="34"/>
                      <a:pt x="4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4" y="34"/>
                      <a:pt x="26" y="32"/>
                      <a:pt x="26" y="30"/>
                    </a:cubicBezTo>
                    <a:cubicBezTo>
                      <a:pt x="26" y="10"/>
                      <a:pt x="26" y="10"/>
                      <a:pt x="26" y="10"/>
                    </a:cubicBezTo>
                    <a:close/>
                    <a:moveTo>
                      <a:pt x="16" y="3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3"/>
                    </a:lnTo>
                    <a:close/>
                    <a:moveTo>
                      <a:pt x="23" y="30"/>
                    </a:moveTo>
                    <a:cubicBezTo>
                      <a:pt x="23" y="31"/>
                      <a:pt x="23" y="31"/>
                      <a:pt x="22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3" y="31"/>
                      <a:pt x="3" y="31"/>
                      <a:pt x="3" y="3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2"/>
                      <a:pt x="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10"/>
                      <a:pt x="15" y="12"/>
                      <a:pt x="18" y="12"/>
                    </a:cubicBezTo>
                    <a:cubicBezTo>
                      <a:pt x="23" y="12"/>
                      <a:pt x="23" y="12"/>
                      <a:pt x="23" y="12"/>
                    </a:cubicBezTo>
                    <a:lnTo>
                      <a:pt x="23" y="3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240"/>
              <p:cNvSpPr>
                <a:spLocks/>
              </p:cNvSpPr>
              <p:nvPr/>
            </p:nvSpPr>
            <p:spPr bwMode="auto">
              <a:xfrm>
                <a:off x="3945495" y="1853776"/>
                <a:ext cx="180975" cy="34925"/>
              </a:xfrm>
              <a:custGeom>
                <a:avLst/>
                <a:gdLst>
                  <a:gd name="T0" fmla="*/ 15 w 16"/>
                  <a:gd name="T1" fmla="*/ 0 h 3"/>
                  <a:gd name="T2" fmla="*/ 4 w 16"/>
                  <a:gd name="T3" fmla="*/ 0 h 3"/>
                  <a:gd name="T4" fmla="*/ 4 w 16"/>
                  <a:gd name="T5" fmla="*/ 0 h 3"/>
                  <a:gd name="T6" fmla="*/ 1 w 16"/>
                  <a:gd name="T7" fmla="*/ 0 h 3"/>
                  <a:gd name="T8" fmla="*/ 0 w 16"/>
                  <a:gd name="T9" fmla="*/ 1 h 3"/>
                  <a:gd name="T10" fmla="*/ 1 w 16"/>
                  <a:gd name="T11" fmla="*/ 3 h 3"/>
                  <a:gd name="T12" fmla="*/ 2 w 16"/>
                  <a:gd name="T13" fmla="*/ 3 h 3"/>
                  <a:gd name="T14" fmla="*/ 11 w 16"/>
                  <a:gd name="T15" fmla="*/ 3 h 3"/>
                  <a:gd name="T16" fmla="*/ 15 w 16"/>
                  <a:gd name="T17" fmla="*/ 3 h 3"/>
                  <a:gd name="T18" fmla="*/ 16 w 16"/>
                  <a:gd name="T19" fmla="*/ 1 h 3"/>
                  <a:gd name="T20" fmla="*/ 15 w 16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3">
                    <a:moveTo>
                      <a:pt x="1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6" y="2"/>
                      <a:pt x="16" y="1"/>
                    </a:cubicBezTo>
                    <a:cubicBezTo>
                      <a:pt x="16" y="1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241"/>
              <p:cNvSpPr>
                <a:spLocks/>
              </p:cNvSpPr>
              <p:nvPr/>
            </p:nvSpPr>
            <p:spPr bwMode="auto">
              <a:xfrm>
                <a:off x="3945495" y="1798214"/>
                <a:ext cx="180975" cy="22225"/>
              </a:xfrm>
              <a:custGeom>
                <a:avLst/>
                <a:gdLst>
                  <a:gd name="T0" fmla="*/ 15 w 16"/>
                  <a:gd name="T1" fmla="*/ 0 h 2"/>
                  <a:gd name="T2" fmla="*/ 14 w 16"/>
                  <a:gd name="T3" fmla="*/ 0 h 2"/>
                  <a:gd name="T4" fmla="*/ 11 w 16"/>
                  <a:gd name="T5" fmla="*/ 0 h 2"/>
                  <a:gd name="T6" fmla="*/ 1 w 16"/>
                  <a:gd name="T7" fmla="*/ 0 h 2"/>
                  <a:gd name="T8" fmla="*/ 0 w 16"/>
                  <a:gd name="T9" fmla="*/ 1 h 2"/>
                  <a:gd name="T10" fmla="*/ 1 w 16"/>
                  <a:gd name="T11" fmla="*/ 2 h 2"/>
                  <a:gd name="T12" fmla="*/ 12 w 16"/>
                  <a:gd name="T13" fmla="*/ 2 h 2"/>
                  <a:gd name="T14" fmla="*/ 12 w 16"/>
                  <a:gd name="T15" fmla="*/ 2 h 2"/>
                  <a:gd name="T16" fmla="*/ 15 w 16"/>
                  <a:gd name="T17" fmla="*/ 2 h 2"/>
                  <a:gd name="T18" fmla="*/ 16 w 16"/>
                  <a:gd name="T19" fmla="*/ 1 h 2"/>
                  <a:gd name="T20" fmla="*/ 15 w 16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">
                    <a:moveTo>
                      <a:pt x="15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2"/>
                      <a:pt x="16" y="1"/>
                    </a:cubicBezTo>
                    <a:cubicBezTo>
                      <a:pt x="16" y="0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242"/>
              <p:cNvSpPr>
                <a:spLocks/>
              </p:cNvSpPr>
              <p:nvPr/>
            </p:nvSpPr>
            <p:spPr bwMode="auto">
              <a:xfrm>
                <a:off x="3945495" y="1741064"/>
                <a:ext cx="147638" cy="23812"/>
              </a:xfrm>
              <a:custGeom>
                <a:avLst/>
                <a:gdLst>
                  <a:gd name="T0" fmla="*/ 12 w 13"/>
                  <a:gd name="T1" fmla="*/ 0 h 2"/>
                  <a:gd name="T2" fmla="*/ 11 w 13"/>
                  <a:gd name="T3" fmla="*/ 0 h 2"/>
                  <a:gd name="T4" fmla="*/ 9 w 13"/>
                  <a:gd name="T5" fmla="*/ 0 h 2"/>
                  <a:gd name="T6" fmla="*/ 1 w 13"/>
                  <a:gd name="T7" fmla="*/ 0 h 2"/>
                  <a:gd name="T8" fmla="*/ 0 w 13"/>
                  <a:gd name="T9" fmla="*/ 1 h 2"/>
                  <a:gd name="T10" fmla="*/ 1 w 13"/>
                  <a:gd name="T11" fmla="*/ 2 h 2"/>
                  <a:gd name="T12" fmla="*/ 10 w 13"/>
                  <a:gd name="T13" fmla="*/ 2 h 2"/>
                  <a:gd name="T14" fmla="*/ 12 w 13"/>
                  <a:gd name="T15" fmla="*/ 2 h 2"/>
                  <a:gd name="T16" fmla="*/ 13 w 13"/>
                  <a:gd name="T17" fmla="*/ 1 h 2"/>
                  <a:gd name="T18" fmla="*/ 12 w 1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2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3" y="2"/>
                      <a:pt x="13" y="1"/>
                    </a:cubicBezTo>
                    <a:cubicBezTo>
                      <a:pt x="13" y="0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243"/>
              <p:cNvSpPr>
                <a:spLocks noEditPoints="1"/>
              </p:cNvSpPr>
              <p:nvPr/>
            </p:nvSpPr>
            <p:spPr bwMode="auto">
              <a:xfrm>
                <a:off x="3832783" y="2768176"/>
                <a:ext cx="406400" cy="247650"/>
              </a:xfrm>
              <a:custGeom>
                <a:avLst/>
                <a:gdLst>
                  <a:gd name="T0" fmla="*/ 34 w 36"/>
                  <a:gd name="T1" fmla="*/ 19 h 22"/>
                  <a:gd name="T2" fmla="*/ 33 w 36"/>
                  <a:gd name="T3" fmla="*/ 19 h 22"/>
                  <a:gd name="T4" fmla="*/ 33 w 36"/>
                  <a:gd name="T5" fmla="*/ 1 h 22"/>
                  <a:gd name="T6" fmla="*/ 33 w 36"/>
                  <a:gd name="T7" fmla="*/ 1 h 22"/>
                  <a:gd name="T8" fmla="*/ 32 w 36"/>
                  <a:gd name="T9" fmla="*/ 0 h 22"/>
                  <a:gd name="T10" fmla="*/ 3 w 36"/>
                  <a:gd name="T11" fmla="*/ 0 h 22"/>
                  <a:gd name="T12" fmla="*/ 3 w 36"/>
                  <a:gd name="T13" fmla="*/ 1 h 22"/>
                  <a:gd name="T14" fmla="*/ 2 w 36"/>
                  <a:gd name="T15" fmla="*/ 1 h 22"/>
                  <a:gd name="T16" fmla="*/ 2 w 36"/>
                  <a:gd name="T17" fmla="*/ 19 h 22"/>
                  <a:gd name="T18" fmla="*/ 2 w 36"/>
                  <a:gd name="T19" fmla="*/ 19 h 22"/>
                  <a:gd name="T20" fmla="*/ 0 w 36"/>
                  <a:gd name="T21" fmla="*/ 20 h 22"/>
                  <a:gd name="T22" fmla="*/ 2 w 36"/>
                  <a:gd name="T23" fmla="*/ 22 h 22"/>
                  <a:gd name="T24" fmla="*/ 34 w 36"/>
                  <a:gd name="T25" fmla="*/ 22 h 22"/>
                  <a:gd name="T26" fmla="*/ 36 w 36"/>
                  <a:gd name="T27" fmla="*/ 20 h 22"/>
                  <a:gd name="T28" fmla="*/ 34 w 36"/>
                  <a:gd name="T29" fmla="*/ 19 h 22"/>
                  <a:gd name="T30" fmla="*/ 24 w 36"/>
                  <a:gd name="T31" fmla="*/ 21 h 22"/>
                  <a:gd name="T32" fmla="*/ 24 w 36"/>
                  <a:gd name="T33" fmla="*/ 21 h 22"/>
                  <a:gd name="T34" fmla="*/ 12 w 36"/>
                  <a:gd name="T35" fmla="*/ 21 h 22"/>
                  <a:gd name="T36" fmla="*/ 12 w 36"/>
                  <a:gd name="T37" fmla="*/ 21 h 22"/>
                  <a:gd name="T38" fmla="*/ 12 w 36"/>
                  <a:gd name="T39" fmla="*/ 19 h 22"/>
                  <a:gd name="T40" fmla="*/ 12 w 36"/>
                  <a:gd name="T41" fmla="*/ 19 h 22"/>
                  <a:gd name="T42" fmla="*/ 24 w 36"/>
                  <a:gd name="T43" fmla="*/ 19 h 22"/>
                  <a:gd name="T44" fmla="*/ 24 w 36"/>
                  <a:gd name="T45" fmla="*/ 19 h 22"/>
                  <a:gd name="T46" fmla="*/ 24 w 36"/>
                  <a:gd name="T47" fmla="*/ 21 h 22"/>
                  <a:gd name="T48" fmla="*/ 32 w 36"/>
                  <a:gd name="T49" fmla="*/ 19 h 22"/>
                  <a:gd name="T50" fmla="*/ 4 w 36"/>
                  <a:gd name="T51" fmla="*/ 19 h 22"/>
                  <a:gd name="T52" fmla="*/ 4 w 36"/>
                  <a:gd name="T53" fmla="*/ 2 h 22"/>
                  <a:gd name="T54" fmla="*/ 32 w 36"/>
                  <a:gd name="T55" fmla="*/ 2 h 22"/>
                  <a:gd name="T56" fmla="*/ 32 w 36"/>
                  <a:gd name="T57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" h="22">
                    <a:moveTo>
                      <a:pt x="34" y="19"/>
                    </a:move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9"/>
                      <a:pt x="0" y="20"/>
                    </a:cubicBezTo>
                    <a:cubicBezTo>
                      <a:pt x="0" y="22"/>
                      <a:pt x="1" y="22"/>
                      <a:pt x="2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5" y="22"/>
                      <a:pt x="36" y="22"/>
                      <a:pt x="36" y="20"/>
                    </a:cubicBezTo>
                    <a:cubicBezTo>
                      <a:pt x="36" y="19"/>
                      <a:pt x="35" y="19"/>
                      <a:pt x="34" y="19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lnTo>
                      <a:pt x="24" y="21"/>
                    </a:lnTo>
                    <a:close/>
                    <a:moveTo>
                      <a:pt x="32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2" y="2"/>
                      <a:pt x="32" y="2"/>
                      <a:pt x="32" y="2"/>
                    </a:cubicBezTo>
                    <a:lnTo>
                      <a:pt x="32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 244"/>
              <p:cNvSpPr>
                <a:spLocks/>
              </p:cNvSpPr>
              <p:nvPr/>
            </p:nvSpPr>
            <p:spPr bwMode="auto">
              <a:xfrm>
                <a:off x="3969308" y="2823739"/>
                <a:ext cx="33338" cy="136525"/>
              </a:xfrm>
              <a:custGeom>
                <a:avLst/>
                <a:gdLst>
                  <a:gd name="T0" fmla="*/ 2 w 3"/>
                  <a:gd name="T1" fmla="*/ 1 h 12"/>
                  <a:gd name="T2" fmla="*/ 0 w 3"/>
                  <a:gd name="T3" fmla="*/ 6 h 12"/>
                  <a:gd name="T4" fmla="*/ 2 w 3"/>
                  <a:gd name="T5" fmla="*/ 12 h 12"/>
                  <a:gd name="T6" fmla="*/ 3 w 3"/>
                  <a:gd name="T7" fmla="*/ 12 h 12"/>
                  <a:gd name="T8" fmla="*/ 3 w 3"/>
                  <a:gd name="T9" fmla="*/ 11 h 12"/>
                  <a:gd name="T10" fmla="*/ 1 w 3"/>
                  <a:gd name="T11" fmla="*/ 6 h 12"/>
                  <a:gd name="T12" fmla="*/ 2 w 3"/>
                  <a:gd name="T13" fmla="*/ 1 h 12"/>
                  <a:gd name="T14" fmla="*/ 2 w 3"/>
                  <a:gd name="T15" fmla="*/ 1 h 12"/>
                  <a:gd name="T16" fmla="*/ 2 w 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2">
                    <a:moveTo>
                      <a:pt x="2" y="1"/>
                    </a:moveTo>
                    <a:cubicBezTo>
                      <a:pt x="0" y="2"/>
                      <a:pt x="0" y="4"/>
                      <a:pt x="0" y="6"/>
                    </a:cubicBezTo>
                    <a:cubicBezTo>
                      <a:pt x="0" y="8"/>
                      <a:pt x="0" y="10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1"/>
                    </a:cubicBezTo>
                    <a:cubicBezTo>
                      <a:pt x="1" y="10"/>
                      <a:pt x="1" y="8"/>
                      <a:pt x="1" y="6"/>
                    </a:cubicBezTo>
                    <a:cubicBezTo>
                      <a:pt x="1" y="4"/>
                      <a:pt x="1" y="3"/>
                      <a:pt x="2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 245"/>
              <p:cNvSpPr>
                <a:spLocks/>
              </p:cNvSpPr>
              <p:nvPr/>
            </p:nvSpPr>
            <p:spPr bwMode="auto">
              <a:xfrm>
                <a:off x="4002645" y="2834851"/>
                <a:ext cx="33338" cy="112712"/>
              </a:xfrm>
              <a:custGeom>
                <a:avLst/>
                <a:gdLst>
                  <a:gd name="T0" fmla="*/ 1 w 3"/>
                  <a:gd name="T1" fmla="*/ 1 h 10"/>
                  <a:gd name="T2" fmla="*/ 0 w 3"/>
                  <a:gd name="T3" fmla="*/ 5 h 10"/>
                  <a:gd name="T4" fmla="*/ 2 w 3"/>
                  <a:gd name="T5" fmla="*/ 10 h 10"/>
                  <a:gd name="T6" fmla="*/ 2 w 3"/>
                  <a:gd name="T7" fmla="*/ 10 h 10"/>
                  <a:gd name="T8" fmla="*/ 2 w 3"/>
                  <a:gd name="T9" fmla="*/ 9 h 10"/>
                  <a:gd name="T10" fmla="*/ 1 w 3"/>
                  <a:gd name="T11" fmla="*/ 5 h 10"/>
                  <a:gd name="T12" fmla="*/ 2 w 3"/>
                  <a:gd name="T13" fmla="*/ 1 h 10"/>
                  <a:gd name="T14" fmla="*/ 2 w 3"/>
                  <a:gd name="T15" fmla="*/ 1 h 10"/>
                  <a:gd name="T16" fmla="*/ 1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1" y="1"/>
                    </a:moveTo>
                    <a:cubicBezTo>
                      <a:pt x="0" y="2"/>
                      <a:pt x="0" y="3"/>
                      <a:pt x="0" y="5"/>
                    </a:cubicBezTo>
                    <a:cubicBezTo>
                      <a:pt x="0" y="7"/>
                      <a:pt x="0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2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1" y="4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246"/>
              <p:cNvSpPr>
                <a:spLocks/>
              </p:cNvSpPr>
              <p:nvPr/>
            </p:nvSpPr>
            <p:spPr bwMode="auto">
              <a:xfrm>
                <a:off x="4035983" y="2847551"/>
                <a:ext cx="22225" cy="88900"/>
              </a:xfrm>
              <a:custGeom>
                <a:avLst/>
                <a:gdLst>
                  <a:gd name="T0" fmla="*/ 1 w 2"/>
                  <a:gd name="T1" fmla="*/ 0 h 8"/>
                  <a:gd name="T2" fmla="*/ 0 w 2"/>
                  <a:gd name="T3" fmla="*/ 4 h 8"/>
                  <a:gd name="T4" fmla="*/ 1 w 2"/>
                  <a:gd name="T5" fmla="*/ 8 h 8"/>
                  <a:gd name="T6" fmla="*/ 2 w 2"/>
                  <a:gd name="T7" fmla="*/ 8 h 8"/>
                  <a:gd name="T8" fmla="*/ 2 w 2"/>
                  <a:gd name="T9" fmla="*/ 8 h 8"/>
                  <a:gd name="T10" fmla="*/ 1 w 2"/>
                  <a:gd name="T11" fmla="*/ 4 h 8"/>
                  <a:gd name="T12" fmla="*/ 2 w 2"/>
                  <a:gd name="T13" fmla="*/ 1 h 8"/>
                  <a:gd name="T14" fmla="*/ 2 w 2"/>
                  <a:gd name="T15" fmla="*/ 0 h 8"/>
                  <a:gd name="T16" fmla="*/ 1 w 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Oval 247"/>
              <p:cNvSpPr>
                <a:spLocks noChangeArrowheads="1"/>
              </p:cNvSpPr>
              <p:nvPr/>
            </p:nvSpPr>
            <p:spPr bwMode="auto">
              <a:xfrm>
                <a:off x="4069320" y="2880889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52" name="文本框 451"/>
          <p:cNvSpPr txBox="1"/>
          <p:nvPr/>
        </p:nvSpPr>
        <p:spPr>
          <a:xfrm>
            <a:off x="506440" y="661244"/>
            <a:ext cx="6989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第三步：查看订单</a:t>
            </a:r>
            <a:endParaRPr lang="zh-CN" altLang="en-US" sz="36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3" name="矩形 452"/>
          <p:cNvSpPr/>
          <p:nvPr/>
        </p:nvSpPr>
        <p:spPr>
          <a:xfrm>
            <a:off x="1292775" y="4744613"/>
            <a:ext cx="2104845" cy="21655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0" name="矩形 459"/>
          <p:cNvSpPr/>
          <p:nvPr/>
        </p:nvSpPr>
        <p:spPr>
          <a:xfrm>
            <a:off x="6089185" y="4744613"/>
            <a:ext cx="2104845" cy="21655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3" name="文本框 472"/>
          <p:cNvSpPr txBox="1"/>
          <p:nvPr/>
        </p:nvSpPr>
        <p:spPr>
          <a:xfrm>
            <a:off x="6596225" y="1624500"/>
            <a:ext cx="4342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点击顶部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</a:t>
            </a:r>
            <a:r>
              <a:rPr lang="zh-CN" altLang="en-US" sz="2400" b="1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订单中心 即可查看自己最新订单</a:t>
            </a:r>
            <a:endParaRPr lang="zh-CN" altLang="en-US" sz="24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05" y="1436892"/>
            <a:ext cx="5715000" cy="105727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876550" y="2059843"/>
            <a:ext cx="1090512" cy="1086569"/>
            <a:chOff x="2876550" y="2059843"/>
            <a:chExt cx="1090512" cy="1086569"/>
          </a:xfrm>
        </p:grpSpPr>
        <p:sp>
          <p:nvSpPr>
            <p:cNvPr id="471" name="KSO_Shape"/>
            <p:cNvSpPr/>
            <p:nvPr/>
          </p:nvSpPr>
          <p:spPr>
            <a:xfrm rot="7439938">
              <a:off x="2878521" y="2057872"/>
              <a:ext cx="1086569" cy="1090512"/>
            </a:xfrm>
            <a:prstGeom prst="wedgeEllipseCallout">
              <a:avLst>
                <a:gd name="adj1" fmla="val -34354"/>
                <a:gd name="adj2" fmla="val 49086"/>
              </a:avLst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470" name="文本框 469"/>
            <p:cNvSpPr txBox="1"/>
            <p:nvPr/>
          </p:nvSpPr>
          <p:spPr>
            <a:xfrm>
              <a:off x="3201298" y="2253494"/>
              <a:ext cx="6276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accent6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入口</a:t>
              </a:r>
              <a:endParaRPr lang="zh-CN" altLang="en-US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6" name="圆角矩形 475"/>
          <p:cNvSpPr/>
          <p:nvPr/>
        </p:nvSpPr>
        <p:spPr>
          <a:xfrm>
            <a:off x="1387347" y="3449284"/>
            <a:ext cx="4302346" cy="2923240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7" name="圆角矩形 476"/>
          <p:cNvSpPr/>
          <p:nvPr/>
        </p:nvSpPr>
        <p:spPr>
          <a:xfrm>
            <a:off x="6728718" y="3432174"/>
            <a:ext cx="4160677" cy="2923240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6" name="文本框 455"/>
          <p:cNvSpPr txBox="1"/>
          <p:nvPr/>
        </p:nvSpPr>
        <p:spPr>
          <a:xfrm>
            <a:off x="2261158" y="3666923"/>
            <a:ext cx="2365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需要二次确认的订单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8" name="文本框 477"/>
          <p:cNvSpPr txBox="1"/>
          <p:nvPr/>
        </p:nvSpPr>
        <p:spPr>
          <a:xfrm>
            <a:off x="7511717" y="3599828"/>
            <a:ext cx="255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不需要二次确认的订单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9" name="图片 4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828" y="4485704"/>
            <a:ext cx="394790" cy="435986"/>
          </a:xfrm>
          <a:prstGeom prst="rect">
            <a:avLst/>
          </a:prstGeom>
        </p:spPr>
      </p:pic>
      <p:pic>
        <p:nvPicPr>
          <p:cNvPr id="462" name="图片 46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274" y="4347385"/>
            <a:ext cx="574305" cy="574305"/>
          </a:xfrm>
          <a:prstGeom prst="rect">
            <a:avLst/>
          </a:prstGeom>
        </p:spPr>
      </p:pic>
      <p:pic>
        <p:nvPicPr>
          <p:cNvPr id="465" name="图片 46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270" y="4401424"/>
            <a:ext cx="542284" cy="542284"/>
          </a:xfrm>
          <a:prstGeom prst="rect">
            <a:avLst/>
          </a:prstGeom>
        </p:spPr>
      </p:pic>
      <p:sp>
        <p:nvSpPr>
          <p:cNvPr id="466" name="AutoShape 2" descr="message"/>
          <p:cNvSpPr>
            <a:spLocks noChangeAspect="1" noChangeArrowheads="1"/>
          </p:cNvSpPr>
          <p:nvPr/>
        </p:nvSpPr>
        <p:spPr bwMode="auto">
          <a:xfrm>
            <a:off x="155575" y="-433388"/>
            <a:ext cx="952500" cy="9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68" name="图片 4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72914" flipV="1">
            <a:off x="4057414" y="4352781"/>
            <a:ext cx="388567" cy="174993"/>
          </a:xfrm>
          <a:prstGeom prst="rect">
            <a:avLst/>
          </a:prstGeom>
        </p:spPr>
      </p:pic>
      <p:pic>
        <p:nvPicPr>
          <p:cNvPr id="480" name="图片 47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6095" y="4401424"/>
            <a:ext cx="619591" cy="452230"/>
          </a:xfrm>
          <a:prstGeom prst="rect">
            <a:avLst/>
          </a:prstGeom>
        </p:spPr>
      </p:pic>
      <p:pic>
        <p:nvPicPr>
          <p:cNvPr id="481" name="图片 480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27" y="4545836"/>
            <a:ext cx="234337" cy="156636"/>
          </a:xfrm>
          <a:prstGeom prst="rect">
            <a:avLst/>
          </a:prstGeom>
        </p:spPr>
      </p:pic>
      <p:pic>
        <p:nvPicPr>
          <p:cNvPr id="485" name="图片 484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868" y="4556204"/>
            <a:ext cx="234337" cy="156636"/>
          </a:xfrm>
          <a:prstGeom prst="rect">
            <a:avLst/>
          </a:prstGeom>
        </p:spPr>
      </p:pic>
      <p:pic>
        <p:nvPicPr>
          <p:cNvPr id="486" name="图片 485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169" y="4520700"/>
            <a:ext cx="234337" cy="156636"/>
          </a:xfrm>
          <a:prstGeom prst="rect">
            <a:avLst/>
          </a:prstGeom>
        </p:spPr>
      </p:pic>
      <p:sp>
        <p:nvSpPr>
          <p:cNvPr id="482" name="文本框 481"/>
          <p:cNvSpPr txBox="1"/>
          <p:nvPr/>
        </p:nvSpPr>
        <p:spPr>
          <a:xfrm>
            <a:off x="1600293" y="5218796"/>
            <a:ext cx="3875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供应商在这里确认订单，确认后消费者才会收到确认短信，从而后续具体消费。反正自动退款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7" name="图片 48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08" y="4230664"/>
            <a:ext cx="542284" cy="542284"/>
          </a:xfrm>
          <a:prstGeom prst="rect">
            <a:avLst/>
          </a:prstGeom>
        </p:spPr>
      </p:pic>
      <p:pic>
        <p:nvPicPr>
          <p:cNvPr id="488" name="图片 48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906" y="4409499"/>
            <a:ext cx="394790" cy="435986"/>
          </a:xfrm>
          <a:prstGeom prst="rect">
            <a:avLst/>
          </a:prstGeom>
        </p:spPr>
      </p:pic>
      <p:pic>
        <p:nvPicPr>
          <p:cNvPr id="489" name="图片 48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72914" flipV="1">
            <a:off x="8643492" y="4276576"/>
            <a:ext cx="388567" cy="174993"/>
          </a:xfrm>
          <a:prstGeom prst="rect">
            <a:avLst/>
          </a:prstGeom>
        </p:spPr>
      </p:pic>
      <p:pic>
        <p:nvPicPr>
          <p:cNvPr id="490" name="图片 48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173" y="4325219"/>
            <a:ext cx="619591" cy="452230"/>
          </a:xfrm>
          <a:prstGeom prst="rect">
            <a:avLst/>
          </a:prstGeom>
        </p:spPr>
      </p:pic>
      <p:pic>
        <p:nvPicPr>
          <p:cNvPr id="491" name="图片 490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946" y="4479999"/>
            <a:ext cx="234337" cy="156636"/>
          </a:xfrm>
          <a:prstGeom prst="rect">
            <a:avLst/>
          </a:prstGeom>
        </p:spPr>
      </p:pic>
      <p:pic>
        <p:nvPicPr>
          <p:cNvPr id="492" name="图片 491"/>
          <p:cNvPicPr>
            <a:picLocks noChangeAspect="1"/>
          </p:cNvPicPr>
          <p:nvPr/>
        </p:nvPicPr>
        <p:blipFill>
          <a:blip r:embed="rId8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1247" y="4444495"/>
            <a:ext cx="234337" cy="156636"/>
          </a:xfrm>
          <a:prstGeom prst="rect">
            <a:avLst/>
          </a:prstGeom>
        </p:spPr>
      </p:pic>
      <p:sp>
        <p:nvSpPr>
          <p:cNvPr id="494" name="文本框 493"/>
          <p:cNvSpPr txBox="1"/>
          <p:nvPr/>
        </p:nvSpPr>
        <p:spPr>
          <a:xfrm>
            <a:off x="6824053" y="5016607"/>
            <a:ext cx="3875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订单支付后，直接给消费者发确认短信，不需要供应商参与操作。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6" name="文本框 495"/>
          <p:cNvSpPr txBox="1"/>
          <p:nvPr/>
        </p:nvSpPr>
        <p:spPr>
          <a:xfrm>
            <a:off x="1387347" y="6498920"/>
            <a:ext cx="1135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注意：订单是否需要二次审核，是在产品创建的时候 选择 </a:t>
            </a:r>
            <a:r>
              <a:rPr lang="zh-CN" altLang="en-US" b="1" dirty="0" smtClean="0">
                <a:solidFill>
                  <a:srgbClr val="FF0000"/>
                </a:solidFill>
              </a:rPr>
              <a:t>是否二次确认 </a:t>
            </a:r>
            <a:r>
              <a:rPr lang="zh-CN" altLang="en-US" dirty="0" smtClean="0"/>
              <a:t>决定的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661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3" grpId="0" animBg="1"/>
      <p:bldP spid="460" grpId="0" animBg="1"/>
      <p:bldP spid="476" grpId="0" animBg="1"/>
      <p:bldP spid="47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492382" cy="1325562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 二次确认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拒绝 订单？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35326" y="1891213"/>
            <a:ext cx="17325975" cy="134302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49" y="3655937"/>
            <a:ext cx="4381500" cy="274320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7" name="矩形 6"/>
          <p:cNvSpPr/>
          <p:nvPr/>
        </p:nvSpPr>
        <p:spPr>
          <a:xfrm>
            <a:off x="6188527" y="27226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方正兰亭细黑_GBK_M" panose="02010600010101010101" pitchFamily="2" charset="2"/>
                <a:ea typeface="方正兰亭细黑_GBK_M" panose="02010600010101010101" pitchFamily="2" charset="2"/>
                <a:cs typeface="方正兰亭细黑_GBK_M" panose="02010600010101010101" pitchFamily="2" charset="2"/>
              </a:rPr>
              <a:t>完成操作</a:t>
            </a:r>
            <a:endParaRPr lang="zh-CN" altLang="en-US" dirty="0"/>
          </a:p>
        </p:txBody>
      </p:sp>
      <p:grpSp>
        <p:nvGrpSpPr>
          <p:cNvPr id="8" name="组合 7"/>
          <p:cNvGrpSpPr/>
          <p:nvPr/>
        </p:nvGrpSpPr>
        <p:grpSpPr>
          <a:xfrm>
            <a:off x="5450156" y="2722608"/>
            <a:ext cx="374650" cy="374650"/>
            <a:chOff x="1306284" y="2771259"/>
            <a:chExt cx="374650" cy="374650"/>
          </a:xfrm>
        </p:grpSpPr>
        <p:sp>
          <p:nvSpPr>
            <p:cNvPr id="9" name="椭圆 8"/>
            <p:cNvSpPr/>
            <p:nvPr/>
          </p:nvSpPr>
          <p:spPr>
            <a:xfrm>
              <a:off x="1306284" y="2771259"/>
              <a:ext cx="374650" cy="374650"/>
            </a:xfrm>
            <a:prstGeom prst="ellipse">
              <a:avLst/>
            </a:prstGeom>
            <a:solidFill>
              <a:srgbClr val="3FB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380016" y="2880823"/>
              <a:ext cx="230818" cy="154232"/>
              <a:chOff x="1262857" y="2149230"/>
              <a:chExt cx="230818" cy="154232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1262857" y="2214700"/>
                <a:ext cx="83729" cy="8372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V="1">
                <a:off x="1339443" y="2149230"/>
                <a:ext cx="154232" cy="15423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组合 23"/>
          <p:cNvGrpSpPr/>
          <p:nvPr/>
        </p:nvGrpSpPr>
        <p:grpSpPr>
          <a:xfrm>
            <a:off x="5450156" y="1884241"/>
            <a:ext cx="374650" cy="374650"/>
            <a:chOff x="1106605" y="4531039"/>
            <a:chExt cx="374650" cy="374650"/>
          </a:xfrm>
        </p:grpSpPr>
        <p:sp>
          <p:nvSpPr>
            <p:cNvPr id="25" name="椭圆 24"/>
            <p:cNvSpPr/>
            <p:nvPr/>
          </p:nvSpPr>
          <p:spPr>
            <a:xfrm>
              <a:off x="1106605" y="4531039"/>
              <a:ext cx="374650" cy="374650"/>
            </a:xfrm>
            <a:prstGeom prst="ellipse">
              <a:avLst/>
            </a:prstGeom>
            <a:solidFill>
              <a:srgbClr val="FFDC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289167" y="4715726"/>
              <a:ext cx="93600" cy="3248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flipV="1">
              <a:off x="1293930" y="4610154"/>
              <a:ext cx="0" cy="11269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矩形 27"/>
          <p:cNvSpPr/>
          <p:nvPr/>
        </p:nvSpPr>
        <p:spPr>
          <a:xfrm>
            <a:off x="6188527" y="1900505"/>
            <a:ext cx="3469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筛选出 待确认的订单，进行操作</a:t>
            </a:r>
            <a:endParaRPr lang="zh-CN" altLang="en-US" dirty="0"/>
          </a:p>
        </p:txBody>
      </p:sp>
      <p:sp>
        <p:nvSpPr>
          <p:cNvPr id="29" name="圆角矩形 28"/>
          <p:cNvSpPr/>
          <p:nvPr/>
        </p:nvSpPr>
        <p:spPr>
          <a:xfrm>
            <a:off x="5287730" y="3655937"/>
            <a:ext cx="5492564" cy="572946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287730" y="4454591"/>
            <a:ext cx="5492564" cy="572946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圆角矩形 30"/>
          <p:cNvSpPr/>
          <p:nvPr/>
        </p:nvSpPr>
        <p:spPr>
          <a:xfrm>
            <a:off x="5287730" y="5253245"/>
            <a:ext cx="5492564" cy="572946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5363019" y="3787739"/>
            <a:ext cx="3443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查看详情：查看订单详情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5363019" y="4556398"/>
            <a:ext cx="5417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确认：确认后 会给订单联系人发送 预定确认的信息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5450156" y="5359713"/>
            <a:ext cx="4848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拒绝：拒绝后 会触发订单退款操作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86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80"/>
                            </p:stCondLst>
                            <p:childTnLst>
                              <p:par>
                                <p:cTn id="16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8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6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60"/>
                            </p:stCondLst>
                            <p:childTnLst>
                              <p:par>
                                <p:cTn id="3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60"/>
                            </p:stCondLst>
                            <p:childTnLst>
                              <p:par>
                                <p:cTn id="3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8" grpId="0"/>
      <p:bldP spid="29" grpId="0" animBg="1"/>
      <p:bldP spid="30" grpId="0" animBg="1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492382" cy="1325562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订单状态说明：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" y="1463039"/>
            <a:ext cx="6448489" cy="4244742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6" name="圆角矩形 5"/>
          <p:cNvSpPr/>
          <p:nvPr/>
        </p:nvSpPr>
        <p:spPr>
          <a:xfrm>
            <a:off x="6562032" y="1720179"/>
            <a:ext cx="2376914" cy="1318890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587682" y="3785007"/>
            <a:ext cx="2376914" cy="1152307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9415905" y="1751123"/>
            <a:ext cx="2376914" cy="1318890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9415905" y="3785007"/>
            <a:ext cx="2376914" cy="1152307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888905" y="1652463"/>
            <a:ext cx="1199792" cy="243267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待确认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659376" y="1629489"/>
            <a:ext cx="1199792" cy="243267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待消费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88905" y="3663373"/>
            <a:ext cx="1199792" cy="243267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已退款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659376" y="3640399"/>
            <a:ext cx="1199792" cy="243267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已成交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739835" y="2087402"/>
            <a:ext cx="206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该状态的订单需要二次确认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659376" y="2076414"/>
            <a:ext cx="206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确认后会进入该状态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9116749" y="2243490"/>
            <a:ext cx="239553" cy="3121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 rot="5400000">
            <a:off x="10311668" y="3237359"/>
            <a:ext cx="239553" cy="3121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 rot="5400000">
            <a:off x="7369025" y="3201949"/>
            <a:ext cx="239553" cy="31217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739835" y="4006247"/>
            <a:ext cx="206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拒绝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后会进入该状态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659375" y="3980675"/>
            <a:ext cx="2061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确定消费会进入该状态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>
            <a:hlinkClick r:id="rId3" action="ppaction://hlinkfile"/>
          </p:cNvPr>
          <p:cNvSpPr/>
          <p:nvPr/>
        </p:nvSpPr>
        <p:spPr>
          <a:xfrm>
            <a:off x="4728053" y="6078869"/>
            <a:ext cx="3036276" cy="574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查看完整订单状态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5789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4318995"/>
              </p:ext>
            </p:extLst>
          </p:nvPr>
        </p:nvGraphicFramePr>
        <p:xfrm>
          <a:off x="1289579" y="1915001"/>
          <a:ext cx="9759421" cy="4062465"/>
        </p:xfrm>
        <a:graphic>
          <a:graphicData uri="http://schemas.openxmlformats.org/drawingml/2006/table">
            <a:tbl>
              <a:tblPr/>
              <a:tblGrid>
                <a:gridCol w="1644766"/>
                <a:gridCol w="3322182"/>
                <a:gridCol w="4792473"/>
              </a:tblGrid>
              <a:tr h="451385"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b="1" i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产品类型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b="1" i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待消费</a:t>
                      </a:r>
                      <a:r>
                        <a:rPr lang="en-US" altLang="zh-CN" sz="1100" b="1" i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zh-CN" altLang="en-US" sz="1100" b="1" i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已成交条件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b="1" i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已成交</a:t>
                      </a:r>
                      <a:r>
                        <a:rPr lang="en-US" altLang="zh-CN" sz="1100" b="1" i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-</a:t>
                      </a:r>
                      <a:r>
                        <a:rPr lang="zh-CN" altLang="en-US" sz="1100" b="1" i="0">
                          <a:solidFill>
                            <a:srgbClr val="FFFFFF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已核销条件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95959"/>
                    </a:solidFill>
                  </a:tcPr>
                </a:tc>
              </a:tr>
              <a:tr h="451385"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线路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到达入住（出游）日期</a:t>
                      </a:r>
                      <a:r>
                        <a:rPr lang="en-US" altLang="zh-CN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24:00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到达入住（出游）日期</a:t>
                      </a:r>
                      <a:r>
                        <a:rPr lang="en-US" altLang="zh-CN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24:00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1385"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住宿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到达入住（出游）日期</a:t>
                      </a:r>
                      <a:r>
                        <a:rPr lang="en-US" altLang="zh-CN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24:00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自动触发（入住日期之后的七个自然日 </a:t>
                      </a:r>
                      <a:r>
                        <a:rPr lang="en-US" altLang="zh-CN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24:00</a:t>
                      </a:r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）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1385"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特产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供应商发货后，手动触发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支撑平台手动操作触发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1385"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班车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到达入住（出游）日期</a:t>
                      </a:r>
                      <a:r>
                        <a:rPr lang="en-US" altLang="zh-CN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24:00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到达入住（出游）日期</a:t>
                      </a:r>
                      <a:r>
                        <a:rPr lang="en-US" altLang="zh-CN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24:00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1385"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包车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到达入住（出游）日期</a:t>
                      </a:r>
                      <a:r>
                        <a:rPr lang="en-US" altLang="zh-CN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24:00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到达入住（出游）日期</a:t>
                      </a:r>
                      <a:r>
                        <a:rPr lang="en-US" altLang="zh-CN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24:00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1385"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特色餐饮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到达入住（出游）日期</a:t>
                      </a:r>
                      <a:r>
                        <a:rPr lang="en-US" altLang="zh-CN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24:00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到达入住（出游）日期</a:t>
                      </a:r>
                      <a:r>
                        <a:rPr lang="en-US" altLang="zh-CN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24:00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1385"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导游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到达入住（出游）日期</a:t>
                      </a:r>
                      <a:r>
                        <a:rPr lang="en-US" altLang="zh-CN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24:00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到达入住（出游）日期</a:t>
                      </a:r>
                      <a:r>
                        <a:rPr lang="en-US" altLang="zh-CN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24:00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51385"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旅拍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到达入住（出游）日期</a:t>
                      </a:r>
                      <a:r>
                        <a:rPr lang="en-US" altLang="zh-CN" sz="1100" i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24:00</a:t>
                      </a:r>
                      <a:endParaRPr lang="zh-CN" altLang="en-US" sz="105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ctr"/>
                      <a:r>
                        <a:rPr lang="zh-CN" altLang="en-US" sz="1100" i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到达入住（出游）日期</a:t>
                      </a:r>
                      <a:r>
                        <a:rPr lang="en-US" altLang="zh-CN" sz="1100" i="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24:00</a:t>
                      </a:r>
                      <a:endParaRPr lang="zh-CN" altLang="en-US" sz="1050" dirty="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525" marR="9525" marT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492382" cy="1325562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订单核销说明：</a:t>
            </a:r>
          </a:p>
        </p:txBody>
      </p:sp>
    </p:spTree>
    <p:extLst>
      <p:ext uri="{BB962C8B-B14F-4D97-AF65-F5344CB8AC3E}">
        <p14:creationId xmlns:p14="http://schemas.microsoft.com/office/powerpoint/2010/main" val="126277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     </a:t>
            </a:r>
            <a:endParaRPr lang="zh-CN" altLang="en-US" dirty="0"/>
          </a:p>
        </p:txBody>
      </p:sp>
      <p:pic>
        <p:nvPicPr>
          <p:cNvPr id="1026" name="Picture 2" descr="http://img.lanrentuku.com/img/allimg/1404/13988507718799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2" y="1915916"/>
            <a:ext cx="3417358" cy="327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0" y="0"/>
            <a:ext cx="12492382" cy="132556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核销完了，剩下的就是钱的问题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33868" y="5228599"/>
            <a:ext cx="4650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财务系统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280823" y="2815741"/>
            <a:ext cx="374650" cy="374650"/>
            <a:chOff x="1306284" y="2771259"/>
            <a:chExt cx="374650" cy="374650"/>
          </a:xfrm>
        </p:grpSpPr>
        <p:sp>
          <p:nvSpPr>
            <p:cNvPr id="9" name="椭圆 8"/>
            <p:cNvSpPr/>
            <p:nvPr/>
          </p:nvSpPr>
          <p:spPr>
            <a:xfrm>
              <a:off x="1306284" y="2771259"/>
              <a:ext cx="374650" cy="374650"/>
            </a:xfrm>
            <a:prstGeom prst="ellipse">
              <a:avLst/>
            </a:prstGeom>
            <a:solidFill>
              <a:srgbClr val="3FB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1380016" y="2880823"/>
              <a:ext cx="230818" cy="154232"/>
              <a:chOff x="1262857" y="2149230"/>
              <a:chExt cx="230818" cy="154232"/>
            </a:xfrm>
          </p:grpSpPr>
          <p:cxnSp>
            <p:nvCxnSpPr>
              <p:cNvPr id="11" name="直接连接符 10"/>
              <p:cNvCxnSpPr/>
              <p:nvPr/>
            </p:nvCxnSpPr>
            <p:spPr>
              <a:xfrm>
                <a:off x="1262857" y="2214700"/>
                <a:ext cx="83729" cy="8372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flipV="1">
                <a:off x="1339443" y="2149230"/>
                <a:ext cx="154232" cy="15423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文本框 6"/>
          <p:cNvSpPr txBox="1"/>
          <p:nvPr/>
        </p:nvSpPr>
        <p:spPr>
          <a:xfrm>
            <a:off x="6029011" y="3531939"/>
            <a:ext cx="435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查看对账后生成的应收款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5295129" y="3541571"/>
            <a:ext cx="374650" cy="374650"/>
            <a:chOff x="1306284" y="2771259"/>
            <a:chExt cx="374650" cy="374650"/>
          </a:xfrm>
        </p:grpSpPr>
        <p:sp>
          <p:nvSpPr>
            <p:cNvPr id="15" name="椭圆 14"/>
            <p:cNvSpPr/>
            <p:nvPr/>
          </p:nvSpPr>
          <p:spPr>
            <a:xfrm>
              <a:off x="1306284" y="2771259"/>
              <a:ext cx="374650" cy="374650"/>
            </a:xfrm>
            <a:prstGeom prst="ellipse">
              <a:avLst/>
            </a:prstGeom>
            <a:solidFill>
              <a:srgbClr val="3FB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380016" y="2880823"/>
              <a:ext cx="230818" cy="154232"/>
              <a:chOff x="1262857" y="2149230"/>
              <a:chExt cx="230818" cy="154232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262857" y="2214700"/>
                <a:ext cx="83729" cy="8372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1339443" y="2149230"/>
                <a:ext cx="154232" cy="15423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文本框 18"/>
          <p:cNvSpPr txBox="1"/>
          <p:nvPr/>
        </p:nvSpPr>
        <p:spPr>
          <a:xfrm>
            <a:off x="6029011" y="2889838"/>
            <a:ext cx="435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进入财务中心</a:t>
            </a:r>
            <a:r>
              <a:rPr lang="en-US" altLang="zh-CN" dirty="0" smtClean="0"/>
              <a:t>-</a:t>
            </a:r>
            <a:r>
              <a:rPr lang="zh-CN" altLang="en-US" dirty="0" smtClean="0"/>
              <a:t>查看对账单，进行对账</a:t>
            </a:r>
            <a:endParaRPr lang="zh-CN" altLang="en-US" dirty="0"/>
          </a:p>
        </p:txBody>
      </p:sp>
      <p:grpSp>
        <p:nvGrpSpPr>
          <p:cNvPr id="20" name="组合 19"/>
          <p:cNvGrpSpPr/>
          <p:nvPr/>
        </p:nvGrpSpPr>
        <p:grpSpPr>
          <a:xfrm>
            <a:off x="5332367" y="4335708"/>
            <a:ext cx="374650" cy="374650"/>
            <a:chOff x="1306284" y="2771259"/>
            <a:chExt cx="374650" cy="374650"/>
          </a:xfrm>
        </p:grpSpPr>
        <p:sp>
          <p:nvSpPr>
            <p:cNvPr id="21" name="椭圆 20"/>
            <p:cNvSpPr/>
            <p:nvPr/>
          </p:nvSpPr>
          <p:spPr>
            <a:xfrm>
              <a:off x="1306284" y="2771259"/>
              <a:ext cx="374650" cy="374650"/>
            </a:xfrm>
            <a:prstGeom prst="ellipse">
              <a:avLst/>
            </a:prstGeom>
            <a:solidFill>
              <a:srgbClr val="3FB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380016" y="2880823"/>
              <a:ext cx="230818" cy="154232"/>
              <a:chOff x="1262857" y="2149230"/>
              <a:chExt cx="230818" cy="154232"/>
            </a:xfrm>
          </p:grpSpPr>
          <p:cxnSp>
            <p:nvCxnSpPr>
              <p:cNvPr id="23" name="直接连接符 22"/>
              <p:cNvCxnSpPr/>
              <p:nvPr/>
            </p:nvCxnSpPr>
            <p:spPr>
              <a:xfrm>
                <a:off x="1262857" y="2214700"/>
                <a:ext cx="83729" cy="8372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V="1">
                <a:off x="1339443" y="2149230"/>
                <a:ext cx="154232" cy="15423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文本框 24"/>
          <p:cNvSpPr txBox="1"/>
          <p:nvPr/>
        </p:nvSpPr>
        <p:spPr>
          <a:xfrm>
            <a:off x="6029011" y="4341026"/>
            <a:ext cx="4351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提现</a:t>
            </a:r>
            <a:endParaRPr lang="zh-CN" altLang="en-US" dirty="0"/>
          </a:p>
        </p:txBody>
      </p:sp>
      <p:sp>
        <p:nvSpPr>
          <p:cNvPr id="26" name="下箭头 25"/>
          <p:cNvSpPr/>
          <p:nvPr/>
        </p:nvSpPr>
        <p:spPr>
          <a:xfrm>
            <a:off x="6178196" y="3358761"/>
            <a:ext cx="205776" cy="1528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下箭头 27"/>
          <p:cNvSpPr/>
          <p:nvPr/>
        </p:nvSpPr>
        <p:spPr>
          <a:xfrm>
            <a:off x="6178196" y="4083943"/>
            <a:ext cx="205776" cy="1528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98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09886"/>
            <a:ext cx="4682067" cy="28705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661"/>
            <a:ext cx="7315099" cy="2716239"/>
          </a:xfrm>
          <a:prstGeom prst="rect">
            <a:avLst/>
          </a:prstGeom>
        </p:spPr>
      </p:pic>
      <p:sp>
        <p:nvSpPr>
          <p:cNvPr id="6" name="下箭头 5"/>
          <p:cNvSpPr/>
          <p:nvPr/>
        </p:nvSpPr>
        <p:spPr>
          <a:xfrm>
            <a:off x="2190396" y="3079361"/>
            <a:ext cx="205776" cy="1528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 rot="16200000">
            <a:off x="5212996" y="4845177"/>
            <a:ext cx="205776" cy="152897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2032559"/>
            <a:ext cx="855133" cy="50549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8" idx="3"/>
            <a:endCxn id="15" idx="2"/>
          </p:cNvCxnSpPr>
          <p:nvPr/>
        </p:nvCxnSpPr>
        <p:spPr>
          <a:xfrm flipV="1">
            <a:off x="855133" y="2219884"/>
            <a:ext cx="7315099" cy="6542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35885" y="4040175"/>
            <a:ext cx="685800" cy="40518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>
            <a:stCxn id="11" idx="3"/>
            <a:endCxn id="20" idx="2"/>
          </p:cNvCxnSpPr>
          <p:nvPr/>
        </p:nvCxnSpPr>
        <p:spPr>
          <a:xfrm flipV="1">
            <a:off x="1421685" y="4227500"/>
            <a:ext cx="6711540" cy="15269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8170232" y="2032559"/>
            <a:ext cx="374650" cy="374650"/>
            <a:chOff x="1306284" y="2771259"/>
            <a:chExt cx="374650" cy="374650"/>
          </a:xfrm>
        </p:grpSpPr>
        <p:sp>
          <p:nvSpPr>
            <p:cNvPr id="15" name="椭圆 14"/>
            <p:cNvSpPr/>
            <p:nvPr/>
          </p:nvSpPr>
          <p:spPr>
            <a:xfrm>
              <a:off x="1306284" y="2771259"/>
              <a:ext cx="374650" cy="374650"/>
            </a:xfrm>
            <a:prstGeom prst="ellipse">
              <a:avLst/>
            </a:prstGeom>
            <a:solidFill>
              <a:srgbClr val="3FB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380016" y="2880823"/>
              <a:ext cx="230818" cy="154232"/>
              <a:chOff x="1262857" y="2149230"/>
              <a:chExt cx="230818" cy="154232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262857" y="2214700"/>
                <a:ext cx="83729" cy="8372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V="1">
                <a:off x="1339443" y="2149230"/>
                <a:ext cx="154232" cy="15423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组合 18"/>
          <p:cNvGrpSpPr/>
          <p:nvPr/>
        </p:nvGrpSpPr>
        <p:grpSpPr>
          <a:xfrm>
            <a:off x="8133225" y="4040175"/>
            <a:ext cx="374650" cy="374650"/>
            <a:chOff x="1306284" y="2771259"/>
            <a:chExt cx="374650" cy="374650"/>
          </a:xfrm>
        </p:grpSpPr>
        <p:sp>
          <p:nvSpPr>
            <p:cNvPr id="20" name="椭圆 19"/>
            <p:cNvSpPr/>
            <p:nvPr/>
          </p:nvSpPr>
          <p:spPr>
            <a:xfrm>
              <a:off x="1306284" y="2771259"/>
              <a:ext cx="374650" cy="374650"/>
            </a:xfrm>
            <a:prstGeom prst="ellipse">
              <a:avLst/>
            </a:prstGeom>
            <a:solidFill>
              <a:srgbClr val="3FB83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380016" y="2880823"/>
              <a:ext cx="230818" cy="154232"/>
              <a:chOff x="1262857" y="2149230"/>
              <a:chExt cx="230818" cy="154232"/>
            </a:xfrm>
          </p:grpSpPr>
          <p:cxnSp>
            <p:nvCxnSpPr>
              <p:cNvPr id="22" name="直接连接符 21"/>
              <p:cNvCxnSpPr/>
              <p:nvPr/>
            </p:nvCxnSpPr>
            <p:spPr>
              <a:xfrm>
                <a:off x="1262857" y="2214700"/>
                <a:ext cx="83729" cy="8372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flipV="1">
                <a:off x="1339443" y="2149230"/>
                <a:ext cx="154232" cy="154232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7" name="圆角矩形 26"/>
          <p:cNvSpPr/>
          <p:nvPr/>
        </p:nvSpPr>
        <p:spPr>
          <a:xfrm>
            <a:off x="8507875" y="1060169"/>
            <a:ext cx="2750676" cy="2215320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8514361" y="3411554"/>
            <a:ext cx="2750676" cy="2215320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812425" y="1844663"/>
            <a:ext cx="23691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</a:rPr>
              <a:t>进入对账单详情，触发 通过 拒绝 操作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812425" y="4059983"/>
            <a:ext cx="23691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50000"/>
                  </a:schemeClr>
                </a:solidFill>
              </a:rPr>
              <a:t>账单被确认后 就会进入应收款，就可以提现了！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99505" y="6400800"/>
            <a:ext cx="11363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注意：发起提现后，我们的工作人员会在一定时间内， 电话联系你， 确认提现 ！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标题 1"/>
          <p:cNvSpPr txBox="1">
            <a:spLocks/>
          </p:cNvSpPr>
          <p:nvPr/>
        </p:nvSpPr>
        <p:spPr>
          <a:xfrm>
            <a:off x="0" y="-6681"/>
            <a:ext cx="1151467" cy="28437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 fontScale="4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对账</a:t>
            </a:r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0" y="2889084"/>
            <a:ext cx="1421685" cy="3685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1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提现</a:t>
            </a:r>
          </a:p>
        </p:txBody>
      </p:sp>
    </p:spTree>
    <p:extLst>
      <p:ext uri="{BB962C8B-B14F-4D97-AF65-F5344CB8AC3E}">
        <p14:creationId xmlns:p14="http://schemas.microsoft.com/office/powerpoint/2010/main" val="287568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2" y="1355023"/>
            <a:ext cx="3457575" cy="362902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563533" y="1060169"/>
            <a:ext cx="6695018" cy="556964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826000" y="1153985"/>
            <a:ext cx="502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2"/>
                </a:solidFill>
              </a:rPr>
              <a:t>通用供应端介绍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563533" y="1957636"/>
            <a:ext cx="6695018" cy="556964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26000" y="2051452"/>
            <a:ext cx="502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实际</a:t>
            </a:r>
            <a:r>
              <a:rPr lang="zh-CN" altLang="en-US" b="1" dirty="0" smtClean="0">
                <a:solidFill>
                  <a:schemeClr val="accent2"/>
                </a:solidFill>
              </a:rPr>
              <a:t>操作演示 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563533" y="2855103"/>
            <a:ext cx="6695018" cy="556964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26000" y="2948919"/>
            <a:ext cx="502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2"/>
                </a:solidFill>
              </a:rPr>
              <a:t>后续需求讨论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563533" y="3752570"/>
            <a:ext cx="6695018" cy="556964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826000" y="3846386"/>
            <a:ext cx="502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/>
                </a:solidFill>
              </a:rPr>
              <a:t>QA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4650619" y="1228483"/>
            <a:ext cx="273761" cy="201085"/>
          </a:xfrm>
          <a:prstGeom prst="triangl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81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9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c On A Table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92382" cy="702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12492382" cy="132556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企业中心</a:t>
            </a: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289248419"/>
              </p:ext>
            </p:extLst>
          </p:nvPr>
        </p:nvGraphicFramePr>
        <p:xfrm>
          <a:off x="124958" y="2284924"/>
          <a:ext cx="4945400" cy="34385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矩形 23"/>
          <p:cNvSpPr/>
          <p:nvPr/>
        </p:nvSpPr>
        <p:spPr>
          <a:xfrm>
            <a:off x="5159143" y="1749074"/>
            <a:ext cx="6448926" cy="4478471"/>
          </a:xfrm>
          <a:prstGeom prst="rect">
            <a:avLst/>
          </a:prstGeom>
          <a:solidFill>
            <a:schemeClr val="dk1">
              <a:alpha val="6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631" y="3459160"/>
            <a:ext cx="1266844" cy="1266844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649631" y="2268153"/>
            <a:ext cx="4061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岗位和账号的关系</a:t>
            </a:r>
            <a:endParaRPr lang="zh-CN" altLang="en-US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487028" y="3702840"/>
            <a:ext cx="1193533" cy="2886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844589" y="3379674"/>
            <a:ext cx="330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岗位（配备权限）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6783766" y="4590610"/>
            <a:ext cx="944921" cy="2886"/>
          </a:xfrm>
          <a:prstGeom prst="line">
            <a:avLst/>
          </a:prstGeom>
          <a:ln w="285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844589" y="4356672"/>
            <a:ext cx="3301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子账号（可以登录）</a:t>
            </a:r>
            <a:endParaRPr lang="zh-CN" altLang="en-US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109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32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50" y="458024"/>
            <a:ext cx="394790" cy="43598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036" y="405154"/>
            <a:ext cx="542284" cy="54228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43" y="1022319"/>
            <a:ext cx="755804" cy="176520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1698574" y="458024"/>
            <a:ext cx="394790" cy="435986"/>
            <a:chOff x="1771116" y="329060"/>
            <a:chExt cx="394790" cy="43598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7590" y="563205"/>
              <a:ext cx="201841" cy="20184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116" y="329060"/>
              <a:ext cx="394790" cy="435986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1516792" y="998784"/>
            <a:ext cx="7630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 smtClean="0">
                <a:solidFill>
                  <a:srgbClr val="FFFFD2"/>
                </a:solidFill>
              </a:rPr>
              <a:t>旅游供应商</a:t>
            </a:r>
            <a:endParaRPr lang="zh-CN" altLang="en-US" sz="900" b="1" dirty="0">
              <a:solidFill>
                <a:srgbClr val="FFFFD2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76" y="581236"/>
            <a:ext cx="365161" cy="36516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289" y="622586"/>
            <a:ext cx="234337" cy="156636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408380" y="963973"/>
            <a:ext cx="9355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 smtClean="0">
                <a:solidFill>
                  <a:srgbClr val="FFFFD2"/>
                </a:solidFill>
              </a:rPr>
              <a:t>合同 确定合作</a:t>
            </a:r>
            <a:endParaRPr lang="zh-CN" altLang="en-US" sz="900" b="1" dirty="0">
              <a:solidFill>
                <a:srgbClr val="FFFFD2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084" y="741624"/>
            <a:ext cx="234337" cy="15663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911" y="455191"/>
            <a:ext cx="508782" cy="508782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253276" y="943100"/>
            <a:ext cx="128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>
                <a:solidFill>
                  <a:srgbClr val="FFFFD2"/>
                </a:solidFill>
              </a:rPr>
              <a:t>支撑</a:t>
            </a:r>
            <a:r>
              <a:rPr lang="zh-CN" altLang="en-US" sz="900" b="1" dirty="0" smtClean="0">
                <a:solidFill>
                  <a:srgbClr val="FFFFD2"/>
                </a:solidFill>
              </a:rPr>
              <a:t>平台：生成供应商用的账号</a:t>
            </a:r>
            <a:endParaRPr lang="zh-CN" altLang="en-US" sz="900" b="1" dirty="0">
              <a:solidFill>
                <a:srgbClr val="FFFFD2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7530497" y="607715"/>
            <a:ext cx="231766" cy="255951"/>
            <a:chOff x="1771116" y="329060"/>
            <a:chExt cx="394790" cy="435986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7590" y="563205"/>
              <a:ext cx="201841" cy="201841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116" y="329060"/>
              <a:ext cx="394790" cy="435986"/>
            </a:xfrm>
            <a:prstGeom prst="rect">
              <a:avLst/>
            </a:prstGeom>
          </p:spPr>
        </p:pic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879" y="710385"/>
            <a:ext cx="234337" cy="15663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917" y="411706"/>
            <a:ext cx="552925" cy="298679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7062052" y="873850"/>
            <a:ext cx="128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b="1" dirty="0">
                <a:solidFill>
                  <a:srgbClr val="FFFFD2"/>
                </a:solidFill>
              </a:rPr>
              <a:t>供应</a:t>
            </a:r>
            <a:r>
              <a:rPr lang="zh-CN" altLang="en-US" sz="900" b="1" dirty="0" smtClean="0">
                <a:solidFill>
                  <a:srgbClr val="FFFFD2"/>
                </a:solidFill>
              </a:rPr>
              <a:t>商去创建产品</a:t>
            </a:r>
            <a:endParaRPr lang="en-US" altLang="zh-CN" sz="900" b="1" dirty="0" smtClean="0">
              <a:solidFill>
                <a:srgbClr val="FFFFD2"/>
              </a:solidFill>
            </a:endParaRPr>
          </a:p>
          <a:p>
            <a:pPr algn="ctr"/>
            <a:r>
              <a:rPr lang="zh-CN" altLang="en-US" sz="900" b="1" dirty="0" smtClean="0">
                <a:solidFill>
                  <a:srgbClr val="FFFFD2"/>
                </a:solidFill>
              </a:rPr>
              <a:t>申请上架</a:t>
            </a:r>
            <a:endParaRPr lang="zh-CN" altLang="en-US" sz="900" b="1" dirty="0">
              <a:solidFill>
                <a:srgbClr val="FFFFD2"/>
              </a:solidFill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622" y="707030"/>
            <a:ext cx="234337" cy="15663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761" y="421404"/>
            <a:ext cx="387683" cy="41443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444" y="418037"/>
            <a:ext cx="114300" cy="11430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7653" y="642417"/>
            <a:ext cx="184182" cy="183522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9300688" y="894723"/>
            <a:ext cx="128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b="1" dirty="0" smtClean="0">
                <a:solidFill>
                  <a:srgbClr val="FFFFD2"/>
                </a:solidFill>
              </a:rPr>
              <a:t>魔方的运营审核</a:t>
            </a:r>
            <a:endParaRPr lang="en-US" altLang="zh-CN" sz="900" b="1" dirty="0" smtClean="0">
              <a:solidFill>
                <a:srgbClr val="FFFFD2"/>
              </a:solidFill>
            </a:endParaRPr>
          </a:p>
          <a:p>
            <a:pPr algn="ctr"/>
            <a:r>
              <a:rPr lang="zh-CN" altLang="en-US" sz="900" b="1" dirty="0" smtClean="0">
                <a:solidFill>
                  <a:srgbClr val="FFFFD2"/>
                </a:solidFill>
              </a:rPr>
              <a:t>设置价格 分配渠道</a:t>
            </a:r>
            <a:endParaRPr lang="zh-CN" altLang="en-US" sz="900" b="1" dirty="0">
              <a:solidFill>
                <a:srgbClr val="FFFFD2"/>
              </a:solidFill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84433" y="1459252"/>
            <a:ext cx="234337" cy="156636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920" y="1766612"/>
            <a:ext cx="212363" cy="35791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7659" y="1766612"/>
            <a:ext cx="381104" cy="35791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9336346" y="2098019"/>
            <a:ext cx="128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 smtClean="0">
                <a:solidFill>
                  <a:srgbClr val="FFFFD2"/>
                </a:solidFill>
              </a:rPr>
              <a:t>APP</a:t>
            </a:r>
            <a:r>
              <a:rPr lang="zh-CN" altLang="en-US" sz="900" b="1" dirty="0" smtClean="0">
                <a:solidFill>
                  <a:srgbClr val="FFFFD2"/>
                </a:solidFill>
              </a:rPr>
              <a:t>上架 </a:t>
            </a:r>
            <a:r>
              <a:rPr lang="en-US" altLang="zh-CN" sz="900" b="1" dirty="0" smtClean="0">
                <a:solidFill>
                  <a:srgbClr val="FFFFD2"/>
                </a:solidFill>
              </a:rPr>
              <a:t>PC</a:t>
            </a:r>
            <a:r>
              <a:rPr lang="zh-CN" altLang="en-US" sz="900" b="1" dirty="0" smtClean="0">
                <a:solidFill>
                  <a:srgbClr val="FFFFD2"/>
                </a:solidFill>
              </a:rPr>
              <a:t>端上架 可售</a:t>
            </a:r>
            <a:endParaRPr lang="zh-CN" altLang="en-US" sz="900" b="1" dirty="0">
              <a:solidFill>
                <a:srgbClr val="FFFFD2"/>
              </a:solidFill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757879" y="1767905"/>
            <a:ext cx="234337" cy="156636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234" y="1490730"/>
            <a:ext cx="259712" cy="190357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771" y="1669938"/>
            <a:ext cx="577463" cy="414338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039" y="1739213"/>
            <a:ext cx="166149" cy="297427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7750959" y="1686184"/>
            <a:ext cx="338554" cy="15388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" b="0" cap="none" spc="0" dirty="0" smtClean="0">
                <a:ln w="0"/>
                <a:solidFill>
                  <a:srgbClr val="CDCDC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买买买</a:t>
            </a:r>
            <a:endParaRPr lang="zh-CN" altLang="en-US" sz="400" b="0" cap="none" spc="0" dirty="0">
              <a:ln w="0"/>
              <a:solidFill>
                <a:srgbClr val="CDCDC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189848" y="2194107"/>
            <a:ext cx="1287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b="1" dirty="0" smtClean="0">
                <a:solidFill>
                  <a:srgbClr val="FFFFD2"/>
                </a:solidFill>
              </a:rPr>
              <a:t>被售卖了</a:t>
            </a:r>
            <a:endParaRPr lang="zh-CN" altLang="en-US" sz="900" b="1" dirty="0">
              <a:solidFill>
                <a:srgbClr val="FFFFD2"/>
              </a:solidFill>
            </a:endParaRPr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814251" y="1730003"/>
            <a:ext cx="234337" cy="156636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19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72914" flipV="1">
            <a:off x="5970102" y="1626375"/>
            <a:ext cx="388567" cy="174993"/>
          </a:xfrm>
          <a:prstGeom prst="rect">
            <a:avLst/>
          </a:prstGeom>
        </p:spPr>
      </p:pic>
      <p:sp>
        <p:nvSpPr>
          <p:cNvPr id="56" name="文本框 55"/>
          <p:cNvSpPr txBox="1"/>
          <p:nvPr/>
        </p:nvSpPr>
        <p:spPr>
          <a:xfrm>
            <a:off x="5517233" y="2202682"/>
            <a:ext cx="17901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b="1" dirty="0" smtClean="0">
                <a:solidFill>
                  <a:srgbClr val="FFFFD2"/>
                </a:solidFill>
              </a:rPr>
              <a:t>魔方</a:t>
            </a:r>
            <a:endParaRPr lang="zh-CN" altLang="en-US" sz="900" b="1" dirty="0">
              <a:solidFill>
                <a:srgbClr val="FFFFD2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075038" y="2445538"/>
            <a:ext cx="2308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D2"/>
                </a:solidFill>
              </a:rPr>
              <a:t>短信系统触发短信发送</a:t>
            </a:r>
            <a:endParaRPr lang="zh-CN" altLang="en-US" sz="1000" dirty="0">
              <a:solidFill>
                <a:srgbClr val="FFFFD2"/>
              </a:solidFill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2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277" y="2571341"/>
            <a:ext cx="408887" cy="376049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94568" y="2664699"/>
            <a:ext cx="418032" cy="333139"/>
          </a:xfrm>
          <a:prstGeom prst="rect">
            <a:avLst/>
          </a:prstGeom>
        </p:spPr>
      </p:pic>
      <p:sp>
        <p:nvSpPr>
          <p:cNvPr id="61" name="文本框 60"/>
          <p:cNvSpPr txBox="1"/>
          <p:nvPr/>
        </p:nvSpPr>
        <p:spPr>
          <a:xfrm>
            <a:off x="1571597" y="3056577"/>
            <a:ext cx="1683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D2"/>
                </a:solidFill>
              </a:rPr>
              <a:t>对应日期出游  到达目的地</a:t>
            </a:r>
            <a:endParaRPr lang="zh-CN" altLang="en-US" sz="1000" dirty="0">
              <a:solidFill>
                <a:srgbClr val="FFFFD2"/>
              </a:solidFill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925041" y="2664700"/>
            <a:ext cx="234337" cy="156636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45337" y="2958220"/>
            <a:ext cx="234337" cy="156636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5352069" y="2614080"/>
            <a:ext cx="108956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rgbClr val="00B050"/>
                </a:solidFill>
              </a:rPr>
              <a:t>需要二次确认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551750" y="2069606"/>
            <a:ext cx="75639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rgbClr val="00B050"/>
                </a:solidFill>
              </a:rPr>
              <a:t>不需要二次确认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3320975" y="2460321"/>
            <a:ext cx="1790137" cy="887874"/>
            <a:chOff x="3265513" y="1735530"/>
            <a:chExt cx="1790137" cy="887874"/>
          </a:xfrm>
        </p:grpSpPr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19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472914" flipV="1">
              <a:off x="4164261" y="1735530"/>
              <a:ext cx="183284" cy="82543"/>
            </a:xfrm>
            <a:prstGeom prst="rect">
              <a:avLst/>
            </a:prstGeom>
          </p:spPr>
        </p:pic>
        <p:grpSp>
          <p:nvGrpSpPr>
            <p:cNvPr id="69" name="组合 68"/>
            <p:cNvGrpSpPr/>
            <p:nvPr/>
          </p:nvGrpSpPr>
          <p:grpSpPr>
            <a:xfrm>
              <a:off x="4013375" y="1864031"/>
              <a:ext cx="361641" cy="361641"/>
              <a:chOff x="3486752" y="2329809"/>
              <a:chExt cx="361641" cy="361641"/>
            </a:xfrm>
          </p:grpSpPr>
          <p:pic>
            <p:nvPicPr>
              <p:cNvPr id="67" name="图片 66"/>
              <p:cNvPicPr>
                <a:picLocks noChangeAspect="1"/>
              </p:cNvPicPr>
              <p:nvPr/>
            </p:nvPicPr>
            <p:blipFill>
              <a:blip r:embed="rId2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3959" y="2450439"/>
                <a:ext cx="67226" cy="57687"/>
              </a:xfrm>
              <a:prstGeom prst="rect">
                <a:avLst/>
              </a:prstGeom>
            </p:spPr>
          </p:pic>
          <p:pic>
            <p:nvPicPr>
              <p:cNvPr id="68" name="图片 67"/>
              <p:cNvPicPr>
                <a:picLocks noChangeAspect="1"/>
              </p:cNvPicPr>
              <p:nvPr/>
            </p:nvPicPr>
            <p:blipFill>
              <a:blip r:embed="rId2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6752" y="2329809"/>
                <a:ext cx="361641" cy="361641"/>
              </a:xfrm>
              <a:prstGeom prst="rect">
                <a:avLst/>
              </a:prstGeom>
            </p:spPr>
          </p:pic>
        </p:grp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17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3510" y="1836095"/>
              <a:ext cx="577463" cy="414338"/>
            </a:xfrm>
            <a:prstGeom prst="rect">
              <a:avLst/>
            </a:prstGeom>
          </p:spPr>
        </p:pic>
        <p:sp>
          <p:nvSpPr>
            <p:cNvPr id="71" name="文本框 70"/>
            <p:cNvSpPr txBox="1"/>
            <p:nvPr/>
          </p:nvSpPr>
          <p:spPr>
            <a:xfrm>
              <a:off x="3265513" y="2254072"/>
              <a:ext cx="17901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b="1" dirty="0" smtClean="0">
                  <a:solidFill>
                    <a:srgbClr val="FFFFD2"/>
                  </a:solidFill>
                </a:rPr>
                <a:t>消费者收到短信 </a:t>
              </a:r>
              <a:endParaRPr lang="en-US" altLang="zh-CN" sz="900" b="1" dirty="0" smtClean="0">
                <a:solidFill>
                  <a:srgbClr val="FFFFD2"/>
                </a:solidFill>
              </a:endParaRPr>
            </a:p>
            <a:p>
              <a:r>
                <a:rPr lang="en-US" altLang="zh-CN" sz="900" b="1" dirty="0">
                  <a:solidFill>
                    <a:srgbClr val="FFFFD2"/>
                  </a:solidFill>
                </a:rPr>
                <a:t> </a:t>
              </a:r>
              <a:r>
                <a:rPr lang="en-US" altLang="zh-CN" sz="900" b="1" dirty="0" smtClean="0">
                  <a:solidFill>
                    <a:srgbClr val="FFFFD2"/>
                  </a:solidFill>
                </a:rPr>
                <a:t> </a:t>
              </a:r>
              <a:r>
                <a:rPr lang="zh-CN" altLang="en-US" sz="900" b="1" dirty="0" smtClean="0">
                  <a:solidFill>
                    <a:srgbClr val="FFFFD2"/>
                  </a:solidFill>
                </a:rPr>
                <a:t>告知预定结果</a:t>
              </a:r>
              <a:endParaRPr lang="zh-CN" altLang="en-US" sz="900" b="1" dirty="0">
                <a:solidFill>
                  <a:srgbClr val="FFFFD2"/>
                </a:solidFill>
              </a:endParaRPr>
            </a:p>
          </p:txBody>
        </p:sp>
      </p:grpSp>
      <p:pic>
        <p:nvPicPr>
          <p:cNvPr id="73" name="图片 72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469989" y="2719695"/>
            <a:ext cx="234337" cy="156636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24" cstate="print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32" y="5570293"/>
            <a:ext cx="172819" cy="236000"/>
          </a:xfrm>
          <a:prstGeom prst="rect">
            <a:avLst/>
          </a:prstGeom>
        </p:spPr>
      </p:pic>
      <p:grpSp>
        <p:nvGrpSpPr>
          <p:cNvPr id="75" name="组合 74"/>
          <p:cNvGrpSpPr/>
          <p:nvPr/>
        </p:nvGrpSpPr>
        <p:grpSpPr>
          <a:xfrm>
            <a:off x="237032" y="5559388"/>
            <a:ext cx="394790" cy="435986"/>
            <a:chOff x="2898251" y="993881"/>
            <a:chExt cx="394790" cy="435986"/>
          </a:xfrm>
        </p:grpSpPr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662" y="1122786"/>
              <a:ext cx="201841" cy="201841"/>
            </a:xfrm>
            <a:prstGeom prst="rect">
              <a:avLst/>
            </a:prstGeom>
          </p:spPr>
        </p:pic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8251" y="993881"/>
              <a:ext cx="394790" cy="435986"/>
            </a:xfrm>
            <a:prstGeom prst="rect">
              <a:avLst/>
            </a:prstGeom>
          </p:spPr>
        </p:pic>
      </p:grpSp>
      <p:sp>
        <p:nvSpPr>
          <p:cNvPr id="78" name="文本框 77"/>
          <p:cNvSpPr txBox="1"/>
          <p:nvPr/>
        </p:nvSpPr>
        <p:spPr>
          <a:xfrm>
            <a:off x="1591871" y="4495354"/>
            <a:ext cx="16839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 smtClean="0">
                <a:solidFill>
                  <a:srgbClr val="FFFFD2"/>
                </a:solidFill>
              </a:rPr>
              <a:t>消费者 产生投诉，致电客服</a:t>
            </a:r>
            <a:endParaRPr lang="zh-CN" altLang="en-US" sz="1000" dirty="0">
              <a:solidFill>
                <a:srgbClr val="FFFFD2"/>
              </a:solidFill>
            </a:endParaRP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482" y="4052740"/>
            <a:ext cx="114300" cy="114300"/>
          </a:xfrm>
          <a:prstGeom prst="rect">
            <a:avLst/>
          </a:prstGeom>
        </p:spPr>
      </p:pic>
      <p:pic>
        <p:nvPicPr>
          <p:cNvPr id="84" name="图片 8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691" y="4277120"/>
            <a:ext cx="184182" cy="183522"/>
          </a:xfrm>
          <a:prstGeom prst="rect">
            <a:avLst/>
          </a:prstGeom>
        </p:spPr>
      </p:pic>
      <p:sp>
        <p:nvSpPr>
          <p:cNvPr id="85" name="文本框 84"/>
          <p:cNvSpPr txBox="1"/>
          <p:nvPr/>
        </p:nvSpPr>
        <p:spPr>
          <a:xfrm>
            <a:off x="226726" y="4509633"/>
            <a:ext cx="1287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b="1" dirty="0" smtClean="0">
                <a:solidFill>
                  <a:srgbClr val="FFFFD2"/>
                </a:solidFill>
              </a:rPr>
              <a:t>魔方的运营核实  确定 是否异常订单 </a:t>
            </a:r>
            <a:endParaRPr lang="zh-CN" altLang="en-US" sz="900" b="1" dirty="0">
              <a:solidFill>
                <a:srgbClr val="FFFFD2"/>
              </a:solidFill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5540651" y="3208428"/>
            <a:ext cx="394790" cy="435986"/>
            <a:chOff x="1771116" y="329060"/>
            <a:chExt cx="394790" cy="435986"/>
          </a:xfrm>
        </p:grpSpPr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7590" y="563205"/>
              <a:ext cx="201841" cy="201841"/>
            </a:xfrm>
            <a:prstGeom prst="rect">
              <a:avLst/>
            </a:prstGeom>
          </p:spPr>
        </p:pic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116" y="329060"/>
              <a:ext cx="394790" cy="435986"/>
            </a:xfrm>
            <a:prstGeom prst="rect">
              <a:avLst/>
            </a:prstGeom>
          </p:spPr>
        </p:pic>
      </p:grpSp>
      <p:pic>
        <p:nvPicPr>
          <p:cNvPr id="89" name="图片 88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182" y="3187992"/>
            <a:ext cx="114300" cy="114300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391" y="3412372"/>
            <a:ext cx="184182" cy="183522"/>
          </a:xfrm>
          <a:prstGeom prst="rect">
            <a:avLst/>
          </a:prstGeom>
        </p:spPr>
      </p:pic>
      <p:sp>
        <p:nvSpPr>
          <p:cNvPr id="91" name="文本框 90"/>
          <p:cNvSpPr txBox="1"/>
          <p:nvPr/>
        </p:nvSpPr>
        <p:spPr>
          <a:xfrm>
            <a:off x="5306415" y="3629301"/>
            <a:ext cx="2308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D2"/>
                </a:solidFill>
              </a:rPr>
              <a:t>供应商确认 </a:t>
            </a:r>
            <a:r>
              <a:rPr lang="en-US" altLang="zh-CN" sz="1000" dirty="0" smtClean="0">
                <a:solidFill>
                  <a:srgbClr val="FFFFD2"/>
                </a:solidFill>
              </a:rPr>
              <a:t>or </a:t>
            </a:r>
            <a:r>
              <a:rPr lang="zh-CN" altLang="en-US" sz="1000" dirty="0" smtClean="0">
                <a:solidFill>
                  <a:srgbClr val="FFFFD2"/>
                </a:solidFill>
              </a:rPr>
              <a:t>拒绝</a:t>
            </a:r>
            <a:endParaRPr lang="zh-CN" altLang="en-US" sz="1000" dirty="0">
              <a:solidFill>
                <a:srgbClr val="FFFFD2"/>
              </a:solidFill>
            </a:endParaRPr>
          </a:p>
        </p:txBody>
      </p:sp>
      <p:pic>
        <p:nvPicPr>
          <p:cNvPr id="92" name="图片 91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91" y="2493175"/>
            <a:ext cx="581162" cy="572152"/>
          </a:xfrm>
          <a:prstGeom prst="rect">
            <a:avLst/>
          </a:prstGeom>
        </p:spPr>
      </p:pic>
      <p:sp>
        <p:nvSpPr>
          <p:cNvPr id="93" name="文本框 92"/>
          <p:cNvSpPr txBox="1"/>
          <p:nvPr/>
        </p:nvSpPr>
        <p:spPr>
          <a:xfrm>
            <a:off x="478575" y="3109089"/>
            <a:ext cx="1054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D2"/>
                </a:solidFill>
              </a:rPr>
              <a:t>正常享受服务</a:t>
            </a:r>
            <a:endParaRPr lang="en-US" altLang="zh-CN" sz="1000" dirty="0" smtClean="0">
              <a:solidFill>
                <a:srgbClr val="FFFFD2"/>
              </a:solidFill>
            </a:endParaRPr>
          </a:p>
          <a:p>
            <a:r>
              <a:rPr lang="zh-CN" altLang="en-US" sz="1000" dirty="0" smtClean="0">
                <a:solidFill>
                  <a:srgbClr val="FFFFD2"/>
                </a:solidFill>
              </a:rPr>
              <a:t>无投诉</a:t>
            </a:r>
            <a:endParaRPr lang="zh-CN" altLang="en-US" sz="1000" dirty="0">
              <a:solidFill>
                <a:srgbClr val="FFFFD2"/>
              </a:solidFill>
            </a:endParaRPr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24222">
            <a:off x="1489390" y="4227354"/>
            <a:ext cx="234337" cy="151754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2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72" y="3834337"/>
            <a:ext cx="581162" cy="572152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6593" y="3614034"/>
            <a:ext cx="234337" cy="174526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0" y="4036169"/>
            <a:ext cx="387683" cy="414439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1630">
            <a:off x="360260" y="5257431"/>
            <a:ext cx="234337" cy="156636"/>
          </a:xfrm>
          <a:prstGeom prst="rect">
            <a:avLst/>
          </a:prstGeom>
        </p:spPr>
      </p:pic>
      <p:pic>
        <p:nvPicPr>
          <p:cNvPr id="102" name="图片 101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194670">
            <a:off x="1178635" y="5260336"/>
            <a:ext cx="234337" cy="156636"/>
          </a:xfrm>
          <a:prstGeom prst="rect">
            <a:avLst/>
          </a:prstGeom>
        </p:spPr>
      </p:pic>
      <p:sp>
        <p:nvSpPr>
          <p:cNvPr id="103" name="文本框 102"/>
          <p:cNvSpPr txBox="1"/>
          <p:nvPr/>
        </p:nvSpPr>
        <p:spPr>
          <a:xfrm>
            <a:off x="376679" y="4948837"/>
            <a:ext cx="4258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92D050"/>
                </a:solidFill>
              </a:rPr>
              <a:t>否</a:t>
            </a:r>
            <a:endParaRPr lang="zh-CN" altLang="en-US" sz="1100" dirty="0">
              <a:solidFill>
                <a:srgbClr val="92D050"/>
              </a:solidFill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051122" y="4938610"/>
            <a:ext cx="4258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92D050"/>
                </a:solidFill>
              </a:rPr>
              <a:t>是</a:t>
            </a:r>
            <a:endParaRPr lang="zh-CN" altLang="en-US" sz="1100" dirty="0">
              <a:solidFill>
                <a:srgbClr val="92D050"/>
              </a:solidFill>
            </a:endParaRPr>
          </a:p>
        </p:txBody>
      </p:sp>
      <p:pic>
        <p:nvPicPr>
          <p:cNvPr id="108" name="图片 107"/>
          <p:cNvPicPr>
            <a:picLocks noChangeAspect="1"/>
          </p:cNvPicPr>
          <p:nvPr/>
        </p:nvPicPr>
        <p:blipFill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088" y="1713871"/>
            <a:ext cx="508782" cy="508782"/>
          </a:xfrm>
          <a:prstGeom prst="rect">
            <a:avLst/>
          </a:prstGeom>
        </p:spPr>
      </p:pic>
      <p:sp>
        <p:nvSpPr>
          <p:cNvPr id="109" name="文本框 108"/>
          <p:cNvSpPr txBox="1"/>
          <p:nvPr/>
        </p:nvSpPr>
        <p:spPr>
          <a:xfrm>
            <a:off x="66710" y="6040837"/>
            <a:ext cx="1683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D2"/>
                </a:solidFill>
              </a:rPr>
              <a:t>正常核销</a:t>
            </a:r>
            <a:endParaRPr lang="zh-CN" altLang="en-US" sz="1000" dirty="0">
              <a:solidFill>
                <a:srgbClr val="FFFFD2"/>
              </a:solidFill>
            </a:endParaRPr>
          </a:p>
        </p:txBody>
      </p:sp>
      <p:pic>
        <p:nvPicPr>
          <p:cNvPr id="110" name="图片 109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81220">
            <a:off x="4841278" y="3030770"/>
            <a:ext cx="234337" cy="156636"/>
          </a:xfrm>
          <a:prstGeom prst="rect">
            <a:avLst/>
          </a:prstGeom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420071">
            <a:off x="4793219" y="1909951"/>
            <a:ext cx="234337" cy="156636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2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677" y="4120413"/>
            <a:ext cx="380549" cy="380549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2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477" y="5565279"/>
            <a:ext cx="266820" cy="266820"/>
          </a:xfrm>
          <a:prstGeom prst="rect">
            <a:avLst/>
          </a:prstGeom>
        </p:spPr>
      </p:pic>
      <p:sp>
        <p:nvSpPr>
          <p:cNvPr id="114" name="文本框 113"/>
          <p:cNvSpPr txBox="1"/>
          <p:nvPr/>
        </p:nvSpPr>
        <p:spPr>
          <a:xfrm>
            <a:off x="975696" y="5985572"/>
            <a:ext cx="1683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D2"/>
                </a:solidFill>
              </a:rPr>
              <a:t>异常订单 不核销</a:t>
            </a:r>
            <a:endParaRPr lang="zh-CN" altLang="en-US" sz="1000" dirty="0">
              <a:solidFill>
                <a:srgbClr val="FFFFD2"/>
              </a:solidFill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2721961" y="2231267"/>
            <a:ext cx="7563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rgbClr val="00B050"/>
                </a:solidFill>
              </a:rPr>
              <a:t>非特产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859916">
            <a:off x="3857924" y="3565346"/>
            <a:ext cx="234337" cy="156636"/>
          </a:xfrm>
          <a:prstGeom prst="rect">
            <a:avLst/>
          </a:prstGeom>
        </p:spPr>
      </p:pic>
      <p:sp>
        <p:nvSpPr>
          <p:cNvPr id="117" name="文本框 116"/>
          <p:cNvSpPr txBox="1"/>
          <p:nvPr/>
        </p:nvSpPr>
        <p:spPr>
          <a:xfrm>
            <a:off x="3390930" y="3539141"/>
            <a:ext cx="7563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rgbClr val="00B050"/>
                </a:solidFill>
              </a:rPr>
              <a:t>特产</a:t>
            </a:r>
            <a:endParaRPr lang="zh-CN" altLang="en-US" sz="1050" dirty="0">
              <a:solidFill>
                <a:srgbClr val="00B050"/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3943583" y="4322207"/>
            <a:ext cx="23080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D2"/>
                </a:solidFill>
              </a:rPr>
              <a:t>特产供应商发货</a:t>
            </a:r>
            <a:endParaRPr lang="zh-CN" altLang="en-US" sz="1000" dirty="0">
              <a:solidFill>
                <a:srgbClr val="FFFFD2"/>
              </a:solidFill>
            </a:endParaRPr>
          </a:p>
        </p:txBody>
      </p:sp>
      <p:pic>
        <p:nvPicPr>
          <p:cNvPr id="119" name="图片 118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70297">
            <a:off x="4793219" y="4712676"/>
            <a:ext cx="234337" cy="156636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972" y="4681875"/>
            <a:ext cx="387683" cy="414439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1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55" y="4678508"/>
            <a:ext cx="114300" cy="114300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864" y="4902888"/>
            <a:ext cx="184182" cy="183522"/>
          </a:xfrm>
          <a:prstGeom prst="rect">
            <a:avLst/>
          </a:prstGeom>
        </p:spPr>
      </p:pic>
      <p:sp>
        <p:nvSpPr>
          <p:cNvPr id="123" name="文本框 122"/>
          <p:cNvSpPr txBox="1"/>
          <p:nvPr/>
        </p:nvSpPr>
        <p:spPr>
          <a:xfrm>
            <a:off x="4736899" y="5155194"/>
            <a:ext cx="12871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00" b="1" dirty="0" smtClean="0">
                <a:solidFill>
                  <a:srgbClr val="FFFFD2"/>
                </a:solidFill>
              </a:rPr>
              <a:t>魔方的运营  核实发货</a:t>
            </a:r>
            <a:endParaRPr lang="zh-CN" altLang="en-US" sz="900" b="1" dirty="0">
              <a:solidFill>
                <a:srgbClr val="FFFFD2"/>
              </a:solidFill>
            </a:endParaRPr>
          </a:p>
        </p:txBody>
      </p:sp>
      <p:pic>
        <p:nvPicPr>
          <p:cNvPr id="135" name="图片 134"/>
          <p:cNvPicPr>
            <a:picLocks noChangeAspect="1"/>
          </p:cNvPicPr>
          <p:nvPr/>
        </p:nvPicPr>
        <p:blipFill>
          <a:blip r:embed="rId29" cstate="print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557" y="5548480"/>
            <a:ext cx="223069" cy="236000"/>
          </a:xfrm>
          <a:prstGeom prst="rect">
            <a:avLst/>
          </a:prstGeom>
        </p:spPr>
      </p:pic>
      <p:grpSp>
        <p:nvGrpSpPr>
          <p:cNvPr id="136" name="组合 135"/>
          <p:cNvGrpSpPr/>
          <p:nvPr/>
        </p:nvGrpSpPr>
        <p:grpSpPr>
          <a:xfrm>
            <a:off x="7097757" y="5537575"/>
            <a:ext cx="394790" cy="435986"/>
            <a:chOff x="2898251" y="993881"/>
            <a:chExt cx="394790" cy="435986"/>
          </a:xfrm>
        </p:grpSpPr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662" y="1122786"/>
              <a:ext cx="201841" cy="201841"/>
            </a:xfrm>
            <a:prstGeom prst="rect">
              <a:avLst/>
            </a:prstGeom>
          </p:spPr>
        </p:pic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8251" y="993881"/>
              <a:ext cx="394790" cy="435986"/>
            </a:xfrm>
            <a:prstGeom prst="rect">
              <a:avLst/>
            </a:prstGeom>
          </p:spPr>
        </p:pic>
      </p:grpSp>
      <p:pic>
        <p:nvPicPr>
          <p:cNvPr id="139" name="图片 138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3438">
            <a:off x="6147777" y="5487957"/>
            <a:ext cx="234337" cy="156636"/>
          </a:xfrm>
          <a:prstGeom prst="rect">
            <a:avLst/>
          </a:prstGeom>
        </p:spPr>
      </p:pic>
      <p:pic>
        <p:nvPicPr>
          <p:cNvPr id="140" name="图片 139"/>
          <p:cNvPicPr>
            <a:picLocks noChangeAspect="1"/>
          </p:cNvPicPr>
          <p:nvPr/>
        </p:nvPicPr>
        <p:blipFill>
          <a:blip r:embed="rId7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5173">
            <a:off x="6153832" y="4989260"/>
            <a:ext cx="234337" cy="156636"/>
          </a:xfrm>
          <a:prstGeom prst="rect">
            <a:avLst/>
          </a:prstGeom>
        </p:spPr>
      </p:pic>
      <p:sp>
        <p:nvSpPr>
          <p:cNvPr id="141" name="文本框 140"/>
          <p:cNvSpPr txBox="1"/>
          <p:nvPr/>
        </p:nvSpPr>
        <p:spPr>
          <a:xfrm>
            <a:off x="6455688" y="4814664"/>
            <a:ext cx="4258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92D050"/>
                </a:solidFill>
              </a:rPr>
              <a:t>否</a:t>
            </a:r>
            <a:endParaRPr lang="zh-CN" altLang="en-US" sz="1100" dirty="0">
              <a:solidFill>
                <a:srgbClr val="92D050"/>
              </a:solidFill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6500799" y="5484619"/>
            <a:ext cx="4258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92D050"/>
                </a:solidFill>
              </a:rPr>
              <a:t>是</a:t>
            </a:r>
          </a:p>
        </p:txBody>
      </p:sp>
      <p:sp>
        <p:nvSpPr>
          <p:cNvPr id="143" name="文本框 142"/>
          <p:cNvSpPr txBox="1"/>
          <p:nvPr/>
        </p:nvSpPr>
        <p:spPr>
          <a:xfrm>
            <a:off x="6932196" y="5845638"/>
            <a:ext cx="1683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D2"/>
                </a:solidFill>
              </a:rPr>
              <a:t>正常核销</a:t>
            </a:r>
            <a:endParaRPr lang="zh-CN" altLang="en-US" sz="1000" dirty="0">
              <a:solidFill>
                <a:srgbClr val="FFFFD2"/>
              </a:solidFill>
            </a:endParaRPr>
          </a:p>
        </p:txBody>
      </p:sp>
      <p:pic>
        <p:nvPicPr>
          <p:cNvPr id="144" name="图片 143"/>
          <p:cNvPicPr>
            <a:picLocks noChangeAspect="1"/>
          </p:cNvPicPr>
          <p:nvPr/>
        </p:nvPicPr>
        <p:blipFill>
          <a:blip r:embed="rId2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469" y="4538477"/>
            <a:ext cx="266820" cy="266820"/>
          </a:xfrm>
          <a:prstGeom prst="rect">
            <a:avLst/>
          </a:prstGeom>
        </p:spPr>
      </p:pic>
      <p:sp>
        <p:nvSpPr>
          <p:cNvPr id="145" name="文本框 144"/>
          <p:cNvSpPr txBox="1"/>
          <p:nvPr/>
        </p:nvSpPr>
        <p:spPr>
          <a:xfrm>
            <a:off x="6777449" y="4785384"/>
            <a:ext cx="16839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FFD2"/>
                </a:solidFill>
              </a:rPr>
              <a:t>异常订单 不核销</a:t>
            </a:r>
            <a:endParaRPr lang="zh-CN" altLang="en-US" sz="1000" dirty="0">
              <a:solidFill>
                <a:srgbClr val="FFFFD2"/>
              </a:solidFill>
            </a:endParaRPr>
          </a:p>
        </p:txBody>
      </p:sp>
      <p:sp>
        <p:nvSpPr>
          <p:cNvPr id="107" name="圆角矩形 106"/>
          <p:cNvSpPr/>
          <p:nvPr/>
        </p:nvSpPr>
        <p:spPr>
          <a:xfrm>
            <a:off x="8408472" y="2878920"/>
            <a:ext cx="3029608" cy="2605700"/>
          </a:xfrm>
          <a:prstGeom prst="roundRect">
            <a:avLst>
              <a:gd name="adj" fmla="val 3134"/>
            </a:avLst>
          </a:prstGeom>
          <a:noFill/>
          <a:ln w="25400">
            <a:solidFill>
              <a:srgbClr val="3FB83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568813" y="3153707"/>
            <a:ext cx="26894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accent2"/>
                </a:solidFill>
              </a:rPr>
              <a:t>供应端在整体流程 扮演什么角色？</a:t>
            </a:r>
            <a:endParaRPr lang="zh-CN" altLang="en-US" sz="3600" b="1" dirty="0">
              <a:solidFill>
                <a:schemeClr val="accent2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7013469" y="187569"/>
            <a:ext cx="1463527" cy="1232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123"/>
          <p:cNvSpPr/>
          <p:nvPr/>
        </p:nvSpPr>
        <p:spPr>
          <a:xfrm>
            <a:off x="5043104" y="2789591"/>
            <a:ext cx="1463527" cy="12328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579" y="3831234"/>
            <a:ext cx="938935" cy="52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1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0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87651" y="1721876"/>
            <a:ext cx="502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2"/>
                </a:solidFill>
              </a:rPr>
              <a:t>通用供应端介绍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87650" y="2624186"/>
            <a:ext cx="502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</a:rPr>
              <a:t>实际</a:t>
            </a:r>
            <a:r>
              <a:rPr lang="zh-CN" altLang="en-US" b="1" dirty="0" smtClean="0">
                <a:solidFill>
                  <a:schemeClr val="accent2"/>
                </a:solidFill>
              </a:rPr>
              <a:t>操作演示 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87651" y="3516810"/>
            <a:ext cx="502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2"/>
                </a:solidFill>
              </a:rPr>
              <a:t>后续需求讨论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87651" y="4414277"/>
            <a:ext cx="502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accent2"/>
                </a:solidFill>
              </a:rPr>
              <a:t>QA</a:t>
            </a:r>
            <a:endParaRPr lang="zh-CN" altLang="en-US" b="1" dirty="0">
              <a:solidFill>
                <a:schemeClr val="accent2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087655" y="1906542"/>
            <a:ext cx="200205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hlinkClick r:id="rId2"/>
          </p:cNvPr>
          <p:cNvSpPr/>
          <p:nvPr/>
        </p:nvSpPr>
        <p:spPr>
          <a:xfrm>
            <a:off x="1482291" y="2940827"/>
            <a:ext cx="760395" cy="7217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547696" y="3115319"/>
            <a:ext cx="131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PC</a:t>
            </a:r>
            <a:r>
              <a:rPr lang="zh-CN" altLang="en-US" dirty="0" smtClean="0">
                <a:solidFill>
                  <a:schemeClr val="bg1"/>
                </a:solidFill>
              </a:rPr>
              <a:t>端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28" name="Picture 4" descr="http://qr.api.cli.im/qr?data=http%253A%252F%252F10.0.2.29%253A8080%252FsupportConsole%252Flogin%252FloginIndex&amp;level=H&amp;transparent=false&amp;bgcolor=%23ffffff&amp;forecolor=%23000000&amp;blockpixel=12&amp;marginblock=1&amp;logourl=&amp;size=280&amp;kid=cliim&amp;key=60f954180591f9cd4679bde69e53f3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731" y="1966485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/>
          <p:cNvSpPr txBox="1"/>
          <p:nvPr/>
        </p:nvSpPr>
        <p:spPr>
          <a:xfrm>
            <a:off x="0" y="4910253"/>
            <a:ext cx="12192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ID</a:t>
            </a:r>
            <a:r>
              <a:rPr lang="zh-CN" altLang="en-US" sz="3200" dirty="0" smtClean="0">
                <a:solidFill>
                  <a:schemeClr val="bg1"/>
                </a:solidFill>
              </a:rPr>
              <a:t>：              </a:t>
            </a:r>
            <a:r>
              <a:rPr lang="en-US" altLang="zh-CN" sz="3200" dirty="0" err="1" smtClean="0">
                <a:solidFill>
                  <a:schemeClr val="bg1"/>
                </a:solidFill>
              </a:rPr>
              <a:t>mftest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 algn="ctr"/>
            <a:r>
              <a:rPr lang="en-US" altLang="zh-CN" sz="3200" dirty="0" smtClean="0">
                <a:solidFill>
                  <a:schemeClr val="bg1"/>
                </a:solidFill>
              </a:rPr>
              <a:t>Password</a:t>
            </a:r>
            <a:r>
              <a:rPr lang="zh-CN" altLang="en-US" sz="3200" dirty="0" smtClean="0">
                <a:solidFill>
                  <a:schemeClr val="bg1"/>
                </a:solidFill>
              </a:rPr>
              <a:t>：</a:t>
            </a:r>
            <a:r>
              <a:rPr lang="en-US" altLang="zh-CN" sz="3200" dirty="0" smtClean="0">
                <a:solidFill>
                  <a:schemeClr val="bg1"/>
                </a:solidFill>
              </a:rPr>
              <a:t>123456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445844" y="6079573"/>
            <a:ext cx="8893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http://10.0.2.29:8080/supportConsole/login/loginIndex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15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323604"/>
              </p:ext>
            </p:extLst>
          </p:nvPr>
        </p:nvGraphicFramePr>
        <p:xfrm>
          <a:off x="0" y="510141"/>
          <a:ext cx="11916077" cy="5344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38981"/>
                <a:gridCol w="1159791"/>
                <a:gridCol w="1159791"/>
                <a:gridCol w="4228616"/>
                <a:gridCol w="1847453"/>
                <a:gridCol w="1549808"/>
                <a:gridCol w="1231637"/>
              </a:tblGrid>
              <a:tr h="484763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供应端版本迭代计划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48476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  <a:endParaRPr lang="zh-CN" altLang="en-US" sz="16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预计宣讲时间</a:t>
                      </a:r>
                      <a:endParaRPr lang="zh-CN" altLang="en-US" sz="16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负责人</a:t>
                      </a:r>
                      <a:endParaRPr lang="zh-CN" altLang="en-US" sz="16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endParaRPr lang="zh-CN" altLang="en-US" sz="16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原型是否准备完毕</a:t>
                      </a:r>
                      <a:endParaRPr lang="zh-CN" altLang="en-US" sz="16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PRD</a:t>
                      </a: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是否准备完毕</a:t>
                      </a:r>
                      <a:endParaRPr lang="zh-CN" altLang="en-US" sz="16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运营是否确认</a:t>
                      </a:r>
                      <a:endParaRPr lang="zh-CN" altLang="en-US" sz="1600" b="1" i="0" u="none" strike="noStrike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</a:tr>
              <a:tr h="4847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方智毅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通用产品 添加 取票人 和游客 相关配置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是（于涛）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</a:tr>
              <a:tr h="4847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方智毅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通用产代下单 预警时间相关需求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</a:tr>
              <a:tr h="4847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方智毅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通用产品 上传产品 相关填写项 验证需求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不需要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</a:tr>
              <a:tr h="4847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方智毅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通用产品 短信订单 相关需求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</a:tr>
              <a:tr h="4847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方智毅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通用产品 上下架审核逻辑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</a:tr>
              <a:tr h="4847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吴婷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订单：特产填写物流发货、查看物流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</a:tr>
              <a:tr h="4847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吴婷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订单：订单状态优化</a:t>
                      </a:r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添加待退款、已发货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</a:tr>
              <a:tr h="4847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吴婷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订单信息影响库存相关需求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</a:tr>
              <a:tr h="4847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吴婷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特产发货后相关短信文案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</a:t>
                      </a:r>
                      <a:endParaRPr lang="en-US" altLang="zh-CN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</a:t>
                      </a:r>
                      <a:endParaRPr lang="zh-CN" altLang="en-US" sz="16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否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55" marR="9055" marT="9055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266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230" y="1185256"/>
            <a:ext cx="6400800" cy="2057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0" y="0"/>
            <a:ext cx="12192000" cy="7450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通用产品 添加 取票人 和游客 相关配置</a:t>
            </a: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0" y="3452553"/>
            <a:ext cx="12192000" cy="7450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通用产代下单 预警时间相关需求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430" y="4841557"/>
            <a:ext cx="5562600" cy="4667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378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12192000" cy="7450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通用产品 上传产品 相关填写项 验证需求</a:t>
            </a:r>
          </a:p>
        </p:txBody>
      </p:sp>
      <p:sp>
        <p:nvSpPr>
          <p:cNvPr id="6" name="矩形 5"/>
          <p:cNvSpPr/>
          <p:nvPr/>
        </p:nvSpPr>
        <p:spPr>
          <a:xfrm>
            <a:off x="1504603" y="980902"/>
            <a:ext cx="2219498" cy="32419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smtClean="0"/>
              <a:t>YUYF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98764" y="980902"/>
            <a:ext cx="1205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手机号：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3724101" y="1088624"/>
            <a:ext cx="3150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 smtClean="0">
                <a:solidFill>
                  <a:srgbClr val="FF0000"/>
                </a:solidFill>
              </a:rPr>
              <a:t>请输入正确的手机号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0" y="1412820"/>
            <a:ext cx="12192000" cy="7450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通用产品 短信订单 相关需求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64" y="2535295"/>
            <a:ext cx="3543300" cy="1438275"/>
          </a:xfrm>
          <a:prstGeom prst="rect">
            <a:avLst/>
          </a:prstGeom>
        </p:spPr>
      </p:pic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4414598" y="2654267"/>
            <a:ext cx="670806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【</a:t>
            </a: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魔方旅游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】</a:t>
            </a: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您即将赚取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XX</a:t>
            </a: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元，订单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73826422</a:t>
            </a: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，华清宫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日导游讲解服务，确认请回复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</a:t>
            </a: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，拒绝请回复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，出游日期：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20161212</a:t>
            </a: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，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5-10</a:t>
            </a: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人：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1</a:t>
            </a: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份。订单请戳： 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mftour.xxx.com/xxxx</a:t>
            </a:r>
            <a:r>
              <a:rPr kumimoji="0" 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，详询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400-880-8989 </a:t>
            </a:r>
          </a:p>
        </p:txBody>
      </p:sp>
      <p:pic>
        <p:nvPicPr>
          <p:cNvPr id="2056" name="Picture 8" descr="C:\Users\MF-CX5\AppData\Roaming\Tencent\QQ\Temp\%W@GJ$ACOF(TYDYECOKVDY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8941" y="2612495"/>
            <a:ext cx="629103" cy="47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标注 17"/>
          <p:cNvSpPr/>
          <p:nvPr/>
        </p:nvSpPr>
        <p:spPr>
          <a:xfrm>
            <a:off x="10014952" y="2282101"/>
            <a:ext cx="1867301" cy="247951"/>
          </a:xfrm>
          <a:prstGeom prst="wedgeRect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/>
              <a:t>字数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条短信内</a:t>
            </a:r>
            <a:endParaRPr lang="zh-CN" altLang="en-US" b="1" dirty="0"/>
          </a:p>
        </p:txBody>
      </p:sp>
      <p:sp>
        <p:nvSpPr>
          <p:cNvPr id="23" name="标题 1"/>
          <p:cNvSpPr txBox="1">
            <a:spLocks/>
          </p:cNvSpPr>
          <p:nvPr/>
        </p:nvSpPr>
        <p:spPr>
          <a:xfrm>
            <a:off x="0" y="3978442"/>
            <a:ext cx="12192000" cy="7450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特产 物流信息填写 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24" y="4847355"/>
            <a:ext cx="3332573" cy="176256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409" y="4847355"/>
            <a:ext cx="1553933" cy="201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6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0" y="0"/>
            <a:ext cx="12192000" cy="7450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通用产品 上下架审核</a:t>
            </a: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2268"/>
            <a:ext cx="5948413" cy="5142172"/>
          </a:xfrm>
          <a:prstGeom prst="rect">
            <a:avLst/>
          </a:prstGeom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063916" y="467787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3746541"/>
              </p:ext>
            </p:extLst>
          </p:nvPr>
        </p:nvGraphicFramePr>
        <p:xfrm>
          <a:off x="6063916" y="2868395"/>
          <a:ext cx="5848350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Visio" r:id="rId5" imgW="5857833" imgH="2038230" progId="Visio.Drawing.15">
                  <p:embed/>
                </p:oleObj>
              </mc:Choice>
              <mc:Fallback>
                <p:oleObj name="Visio" r:id="rId5" imgW="5857833" imgH="203823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3916" y="2868395"/>
                        <a:ext cx="5848350" cy="2038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9354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270738" y="5357446"/>
            <a:ext cx="6506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Many thanks for your support</a:t>
            </a:r>
            <a:endParaRPr lang="zh-CN" altLang="en-US" sz="320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43499" y="1266092"/>
            <a:ext cx="215704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</a:rPr>
              <a:t>QA</a:t>
            </a:r>
            <a:endParaRPr lang="zh-CN" altLang="en-US" sz="11500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209" y="257907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8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9347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61" y="0"/>
            <a:ext cx="7719347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-49556" y="0"/>
            <a:ext cx="12549563" cy="7010641"/>
          </a:xfrm>
          <a:prstGeom prst="rect">
            <a:avLst/>
          </a:prstGeom>
          <a:solidFill>
            <a:schemeClr val="dk1">
              <a:alpha val="68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622" y="3396344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692" y="2429961"/>
            <a:ext cx="1219200" cy="1219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011" y="5260474"/>
            <a:ext cx="1219200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766" y="2616301"/>
            <a:ext cx="1625397" cy="162539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125" y="1378752"/>
            <a:ext cx="876300" cy="12096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5061543"/>
            <a:ext cx="1219200" cy="1219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036" y="3268302"/>
            <a:ext cx="2314575" cy="12096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5495" y="1048874"/>
            <a:ext cx="1323975" cy="12096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798" y="4804836"/>
            <a:ext cx="1219200" cy="12096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236" y="5242737"/>
            <a:ext cx="685800" cy="685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650" y="5507847"/>
            <a:ext cx="952500" cy="120015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535" y="3353552"/>
            <a:ext cx="1181100" cy="1209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5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27" y="1378752"/>
            <a:ext cx="1847850" cy="120967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250" y="871493"/>
            <a:ext cx="1123950" cy="120967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363" y="3531109"/>
            <a:ext cx="1428750" cy="12096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802" y="970127"/>
            <a:ext cx="1219200" cy="12192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9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58" y="1315483"/>
            <a:ext cx="1143000" cy="120967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98956" y="31617"/>
            <a:ext cx="11067613" cy="107721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如果这些都去做供应端。。。那么我们也许就要做</a:t>
            </a:r>
            <a:endParaRPr lang="en-US" altLang="zh-CN" sz="3200" dirty="0" smtClean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去</a:t>
            </a:r>
            <a:r>
              <a:rPr lang="zh-CN" altLang="en-US" sz="32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哪儿</a:t>
            </a:r>
            <a:r>
              <a:rPr lang="en-US" altLang="zh-CN" sz="32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携程</a:t>
            </a:r>
            <a:r>
              <a:rPr lang="en-US" altLang="zh-CN" sz="32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大麦</a:t>
            </a:r>
            <a:r>
              <a:rPr lang="en-US" altLang="zh-CN" sz="32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大众点评</a:t>
            </a:r>
            <a:r>
              <a:rPr lang="en-US" altLang="zh-CN" sz="3200" dirty="0" smtClean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…..</a:t>
            </a:r>
          </a:p>
        </p:txBody>
      </p:sp>
      <p:sp>
        <p:nvSpPr>
          <p:cNvPr id="25" name="矩形 24"/>
          <p:cNvSpPr/>
          <p:nvPr/>
        </p:nvSpPr>
        <p:spPr>
          <a:xfrm>
            <a:off x="993417" y="5203574"/>
            <a:ext cx="10414065" cy="120315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通用供应端：让各自产品都可以用的供应端（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2 8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原则）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276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96 -0.00254 L 0.04896 -0.00231 C 0.05104 0.00162 0.05325 0.00556 0.05521 0.00996 C 0.05599 0.01158 0.05638 0.01366 0.05677 0.01551 C 0.0582 0.02107 0.05872 0.02755 0.06067 0.03241 L 0.06471 0.04213 C 0.06523 0.04514 0.06562 0.04792 0.06627 0.0507 C 0.07721 0.09931 0.06901 0.06158 0.075 0.08704 C 0.07604 0.09167 0.07721 0.0963 0.07812 0.10116 C 0.07969 0.10949 0.08034 0.11366 0.08281 0.12222 C 0.08372 0.12523 0.08502 0.12778 0.08607 0.13056 C 0.08802 0.13658 0.09466 0.1588 0.09544 0.16297 C 0.09948 0.18426 0.09557 0.16736 0.10182 0.18542 C 0.10403 0.19167 0.10599 0.19838 0.10807 0.20486 C 0.10911 0.20834 0.11002 0.21181 0.11133 0.21482 C 0.11419 0.2213 0.11732 0.22755 0.11992 0.23449 C 0.12239 0.24051 0.12448 0.24699 0.12708 0.25255 C 0.13073 0.26088 0.13307 0.26644 0.13815 0.27361 C 0.14622 0.28519 0.1375 0.27338 0.14765 0.28496 C 0.1526 0.29074 0.15182 0.29144 0.15625 0.29468 C 0.16015 0.29769 0.16458 0.29908 0.1681 0.30324 C 0.16888 0.30417 0.16966 0.30556 0.17044 0.30602 C 0.17226 0.30695 0.17422 0.30672 0.17604 0.30741 C 0.19153 0.31297 0.17161 0.30764 0.19101 0.31297 C 0.1931 0.31366 0.19518 0.31412 0.19739 0.31435 L 0.21471 0.31713 L 0.26758 0.31574 C 0.26901 0.31574 0.26966 0.31273 0.27083 0.31158 C 0.27174 0.31065 0.27291 0.31065 0.27396 0.31019 C 0.2832 0.31088 0.28919 0.31088 0.29765 0.31297 C 0.29896 0.31343 0.30026 0.31389 0.30156 0.31435 C 0.30286 0.31528 0.30416 0.31621 0.3056 0.31713 C 0.30638 0.31783 0.30716 0.31783 0.30794 0.31852 C 0.30885 0.31968 0.31406 0.32176 0.31028 0.32292 " pathEditMode="relative" rAng="0" ptsTypes="AAAAAAAAAAAAAAAAAAAAAAAAAAAAAAAA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16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6.93889E-18 L 3.95833E-6 6.93889E-18 C 0.00078 0.0007 0.00846 0.00718 0.01028 0.00973 C 0.01158 0.01158 0.0125 0.01412 0.0138 0.01598 C 0.01666 0.01991 0.02005 0.02292 0.02278 0.02709 C 0.02604 0.03195 0.02929 0.03704 0.03255 0.0419 C 0.03489 0.04514 0.03724 0.04838 0.03945 0.05162 C 0.0414 0.05463 0.04309 0.05764 0.04505 0.06042 C 0.05052 0.0676 0.05091 0.06737 0.05546 0.07639 C 0.0608 0.08704 0.06289 0.09167 0.06731 0.10116 C 0.06862 0.10394 0.07044 0.10649 0.07148 0.10973 C 0.07239 0.11274 0.07317 0.11574 0.07421 0.11829 C 0.07526 0.12107 0.07656 0.12315 0.07773 0.1257 C 0.0789 0.12871 0.08007 0.13149 0.08112 0.13449 C 0.08242 0.13774 0.08333 0.14121 0.08463 0.14422 C 0.08567 0.14699 0.08711 0.14908 0.08815 0.15162 C 0.08945 0.15487 0.09036 0.15834 0.09153 0.16158 C 0.09192 0.1625 0.09257 0.1632 0.09296 0.16412 C 0.09453 0.16806 0.0957 0.17223 0.09713 0.17639 C 0.09778 0.17848 0.09869 0.18033 0.09921 0.18264 C 0.09987 0.18542 0.10065 0.18843 0.1013 0.19121 C 0.10182 0.19375 0.10208 0.1963 0.10273 0.19862 C 0.10963 0.22338 0.10091 0.18565 0.1082 0.21598 C 0.10885 0.21829 0.10898 0.22107 0.10963 0.22338 C 0.11041 0.22639 0.11158 0.22894 0.11237 0.23195 C 0.11458 0.23982 0.11093 0.23102 0.11445 0.2419 C 0.11549 0.24491 0.11679 0.24769 0.11796 0.25047 C 0.1194 0.2632 0.11744 0.24977 0.12148 0.26412 C 0.12252 0.26806 0.1233 0.27223 0.12421 0.27639 C 0.12487 0.2794 0.12539 0.28241 0.1263 0.28496 C 0.13033 0.29699 0.12643 0.28588 0.13046 0.29607 C 0.13138 0.29862 0.13203 0.30139 0.1332 0.30348 C 0.13372 0.3044 0.13424 0.3051 0.13463 0.30602 C 0.14075 0.32246 0.12955 0.29653 0.1388 0.31713 C 0.13906 0.31829 0.13919 0.31968 0.13945 0.32084 C 0.14075 0.325 0.14283 0.32871 0.14362 0.33311 C 0.14388 0.33449 0.14505 0.33658 0.1444 0.33681 C 0.14296 0.3375 0.14023 0.33449 0.14023 0.33449 C 0.13945 0.33311 0.13294 0.35811 0.13815 0.33079 " pathEditMode="relative" ptsTypes="AAAAAAAAAAAAAAAAAAAAAAAAAAAAAAAAAAAAAAA">
                                      <p:cBhvr>
                                        <p:cTn id="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81481E-6 L -1.66667E-6 -4.81481E-6 C 0.00092 0.00324 0.00235 0.00625 0.00274 0.00972 C 0.00352 0.01621 0.003 0.02292 0.00352 0.02963 C 0.00378 0.03334 0.00443 0.03704 0.00482 0.04074 C 0.00508 0.04468 0.00534 0.04885 0.0056 0.05301 C 0.00599 0.0588 0.00678 0.06435 0.00691 0.07037 C 0.00873 0.10972 0.00808 0.09167 0.00912 0.12454 C 0.00886 0.15741 0.00873 0.19051 0.00834 0.22338 C 0.00834 0.22662 0.00808 0.2301 0.00769 0.23334 C 0.00717 0.23658 0.00625 0.23982 0.0056 0.24306 C 0.00534 0.24722 0.00547 0.25903 0.00417 0.26528 C 0.00378 0.26713 0.00313 0.26852 0.00274 0.27037 C 0.00248 0.27153 0.00235 0.27269 0.00209 0.27408 C 0.00183 0.2757 0.00196 0.27755 0.00144 0.27894 C 0.00092 0.27986 -1.66667E-6 0.27963 -0.00065 0.2801 C -0.00117 0.28102 -0.00143 0.28218 -0.00208 0.28264 C -0.00338 0.28357 -0.0108 0.28496 -0.01119 0.28519 C -0.01471 0.2882 -0.01289 0.2875 -0.01666 0.2875 " pathEditMode="relative" ptsTypes="AAAAAAAAAAAAAAAAA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4 0.10602 L -0.00534 0.10625 C -0.00586 0.11459 -0.00625 0.12315 -0.00677 0.13195 C -0.00703 0.13519 -0.00703 0.13843 -0.00742 0.14167 C -0.0082 0.14722 -0.00937 0.15232 -0.01029 0.15787 C -0.01055 0.16158 -0.01068 0.16528 -0.01094 0.16898 C -0.01107 0.17107 -0.01146 0.17292 -0.01159 0.175 C -0.01198 0.17871 -0.01198 0.18241 -0.01237 0.18611 C -0.01289 0.19329 -0.0138 0.20023 -0.01445 0.20718 C -0.01641 0.22894 -0.01432 0.21829 -0.01784 0.2331 C -0.01849 0.23935 -0.01888 0.24421 -0.01992 0.25046 C -0.02057 0.25347 -0.02135 0.25625 -0.022 0.25903 C -0.02344 0.27871 -0.02148 0.25996 -0.02487 0.27639 C -0.02526 0.27824 -0.02513 0.28056 -0.02552 0.28241 C -0.02604 0.28519 -0.02695 0.2875 -0.0276 0.28982 C -0.02812 0.2919 -0.02839 0.29421 -0.02904 0.29607 C -0.02982 0.29838 -0.03086 0.30023 -0.03177 0.30232 C -0.03385 0.30741 -0.03542 0.31273 -0.03802 0.31713 C -0.0388 0.31829 -0.03984 0.31875 -0.04075 0.31945 C -0.04245 0.32084 -0.04414 0.32176 -0.0457 0.32315 C -0.04648 0.32384 -0.047 0.32523 -0.04779 0.3257 C -0.04909 0.32662 -0.05052 0.32662 -0.05195 0.32709 C -0.0957 0.32107 -0.06745 0.32801 -0.08385 0.32084 C -0.0875 0.31921 -0.08789 0.32014 -0.09154 0.31713 C -0.09648 0.3132 -0.09375 0.31366 -0.09844 0.30834 C -0.09909 0.30764 -0.09987 0.30764 -0.10052 0.30718 L -0.10677 0.29861 C -0.10768 0.29722 -0.10885 0.29653 -0.1095 0.29491 C -0.11211 0.28866 -0.11068 0.29097 -0.11367 0.2875 C -0.11445 0.28542 -0.1151 0.28334 -0.11575 0.28125 C -0.1181 0.2757 -0.11953 0.27408 -0.12135 0.26759 C -0.12513 0.25417 -0.12109 0.26088 -0.12617 0.25417 C -0.12721 0.2507 -0.12812 0.24769 -0.12904 0.24421 C -0.1293 0.24306 -0.12943 0.24167 -0.12969 0.24051 C -0.13034 0.23727 -0.13125 0.23403 -0.13177 0.23056 C -0.13216 0.22871 -0.13229 0.22662 -0.13242 0.22454 C -0.13229 0.22084 -0.13229 0.2169 -0.13177 0.21343 C -0.13164 0.21227 -0.12331 0.2257 -0.13034 0.21088 " pathEditMode="relative" rAng="0" ptsTypes="AAAAAAAAAAAAAAAAAAAAAAAAAAAAAAAAAAAA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54" y="1104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5.18519E-6 L -1.04167E-6 5.18519E-6 C 0.00052 0.00927 0.00156 0.01575 -0.00065 0.02454 C -0.00586 0.04491 -0.00469 0.03496 -0.00964 0.04792 C -0.01081 0.0507 -0.01133 0.05394 -0.0125 0.05672 C -0.01394 0.06019 -0.01576 0.0632 -0.01732 0.06644 C -0.01901 0.07015 -0.02058 0.07385 -0.02214 0.07755 C -0.02318 0.0801 -0.02396 0.08265 -0.025 0.08496 C -0.03203 0.1007 -0.02982 0.09746 -0.03542 0.10487 C -0.03581 0.10603 -0.03607 0.10765 -0.03672 0.10857 C -0.03737 0.10927 -0.03828 0.10903 -0.03881 0.10973 C -0.03972 0.11065 -0.04024 0.11228 -0.04089 0.11343 C -0.04532 0.11297 -0.04987 0.11366 -0.05417 0.11228 C -0.05703 0.11112 -0.05964 0.10765 -0.0625 0.10603 C -0.06615 0.10394 -0.06993 0.10302 -0.07357 0.10116 C -0.07943 0.09815 -0.08503 0.09353 -0.09089 0.09121 C -0.09896 0.0882 -0.10091 0.08774 -0.10834 0.0838 C -0.12175 0.07663 -0.10769 0.08311 -0.12006 0.07755 C -0.1224 0.07848 -0.12487 0.07825 -0.12709 0.0801 C -0.12878 0.08172 -0.12995 0.08496 -0.13125 0.08751 C -0.13373 0.09237 -0.13555 0.09769 -0.1375 0.10348 C -0.13841 0.10649 -0.13933 0.10927 -0.14024 0.11228 C -0.14076 0.1139 -0.14115 0.11552 -0.14167 0.11714 C -0.14232 0.11922 -0.1431 0.1213 -0.14375 0.12339 C -0.14584 0.1301 -0.14414 0.1264 -0.14649 0.13079 C -0.15 0.12871 -0.15352 0.12709 -0.1569 0.12454 C -0.15977 0.12246 -0.16237 0.11945 -0.16524 0.11714 C -0.16823 0.11482 -0.17136 0.1132 -0.17422 0.11089 C -0.17774 0.10834 -0.18112 0.10487 -0.18464 0.10232 C -0.18737 0.10024 -0.19024 0.09931 -0.19297 0.09746 C -0.19766 0.09422 -0.20261 0.08959 -0.20756 0.08751 C -0.20938 0.08681 -0.21133 0.08658 -0.21315 0.08635 C -0.21433 0.08913 -0.21537 0.09214 -0.21667 0.09491 C -0.21745 0.097 -0.21849 0.09908 -0.2194 0.10116 C -0.21993 0.10232 -0.22019 0.10371 -0.22084 0.10487 C -0.22683 0.11737 -0.22019 0.1014 -0.22631 0.11598 C -0.22683 0.11714 -0.22735 0.11829 -0.22774 0.11968 C -0.22826 0.1213 -0.22852 0.12315 -0.22917 0.12454 C -0.22969 0.1257 -0.2306 0.12593 -0.23125 0.12709 C -0.23594 0.13403 -0.23008 0.12917 -0.23959 0.13681 C -0.24037 0.13751 -0.24141 0.13751 -0.24232 0.1382 C -0.24323 0.13866 -0.24427 0.13959 -0.24506 0.14052 C -0.25157 0.14815 -0.23855 0.13589 -0.24922 0.14677 C -0.24987 0.14746 -0.25065 0.14746 -0.25131 0.14792 C -0.25417 0.15001 -0.25365 0.15047 -0.25625 0.15163 C -0.26055 0.15371 -0.26289 0.15348 -0.26797 0.15417 C -0.27331 0.1588 -0.26849 0.15533 -0.27709 0.15788 C -0.278 0.15811 -0.2823 0.16135 -0.28256 0.16158 C -0.28802 0.16482 -0.28763 0.16413 -0.29375 0.16528 C -0.29466 0.16575 -0.29558 0.16598 -0.29649 0.16644 C -0.29714 0.1669 -0.29779 0.16737 -0.29857 0.16783 C -0.30091 0.16853 -0.30534 0.16945 -0.30756 0.17015 C -0.30873 0.17061 -0.3099 0.17107 -0.31107 0.17153 C -0.31524 0.17107 -0.3194 0.17084 -0.32357 0.17015 C -0.32474 0.16991 -0.32591 0.16968 -0.32709 0.16899 C -0.32761 0.16853 -0.32787 0.16714 -0.32839 0.16644 C -0.32904 0.16575 -0.32982 0.16575 -0.33047 0.16528 C -0.33138 0.16413 -0.3323 0.16274 -0.33334 0.16158 C -0.33529 0.15927 -0.33646 0.15857 -0.33881 0.15788 C -0.33907 0.15788 -0.33933 0.15788 -0.33946 0.15788 " pathEditMode="relative" ptsTypes="AAAAAAAAAAAAAAAAAAAAAAAAAAAAAAAAAAAAAAAAAAAAAAAAAAAAAAAAAAAA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2 0.08959 L 0.00182 0.08959 C 0.00039 0.09236 -0.00117 0.09514 -0.00235 0.09815 C -0.00339 0.10047 -0.00404 0.10348 -0.00521 0.10556 C -0.0056 0.10625 -0.00612 0.10718 -0.00651 0.10811 C -0.00755 0.10996 -0.00821 0.1125 -0.00938 0.11412 C -0.0099 0.11505 -0.01068 0.11505 -0.01146 0.11551 C -0.01341 0.11899 -0.01524 0.12246 -0.01771 0.12524 C -0.01914 0.12709 -0.02735 0.13334 -0.02813 0.13403 C -0.03568 0.13936 -0.0431 0.14607 -0.05104 0.15 C -0.06472 0.15695 -0.0793 0.15973 -0.09193 0.17107 C -0.12539 0.2007 -0.09597 0.17801 -0.12318 0.1919 C -0.12617 0.19352 -0.12878 0.19653 -0.13151 0.19815 C -0.13633 0.20093 -0.14141 0.20255 -0.1461 0.20556 C -0.15157 0.20926 -0.15222 0.21019 -0.15795 0.21181 C -0.16615 0.21412 -0.1849 0.2169 -0.19063 0.21806 C -0.19545 0.21991 -0.20026 0.22223 -0.20521 0.22408 C -0.21211 0.22686 -0.21927 0.22801 -0.22604 0.23149 C -0.23216 0.23473 -0.23802 0.24005 -0.24401 0.24399 C -0.2474 0.24584 -0.2612 0.25324 -0.26628 0.2551 C -0.27318 0.25741 -0.28021 0.25949 -0.28711 0.26111 C -0.29063 0.26204 -0.29401 0.26204 -0.29753 0.2625 C -0.31302 0.27084 -0.30104 0.26551 -0.32253 0.26991 C -0.35248 0.2757 -0.31198 0.26945 -0.33985 0.27361 C -0.3642 0.28241 -0.35326 0.28033 -0.37253 0.28218 C -0.37761 0.28426 -0.38269 0.28704 -0.38776 0.28843 C -0.39167 0.28936 -0.39571 0.28889 -0.39961 0.28959 C -0.40287 0.29028 -0.40612 0.29121 -0.40938 0.29213 C -0.43125 0.29885 -0.4168 0.29561 -0.43021 0.29838 C -0.44336 0.29792 -0.45664 0.29815 -0.46979 0.29699 C -0.47058 0.29699 -0.4711 0.29537 -0.47188 0.29445 C -0.4737 0.29283 -0.47552 0.29121 -0.47735 0.28959 C -0.47839 0.28889 -0.47917 0.28774 -0.48021 0.28704 C -0.48529 0.28426 -0.49193 0.2801 -0.49753 0.27848 C -0.50013 0.27778 -0.50261 0.27778 -0.50521 0.27732 C -0.51823 0.27431 -0.5099 0.27477 -0.51901 0.27477 " pathEditMode="relative" ptsTypes="AAAAAAAAAAAAAAAAAAAAAAAAAAAAAAAAAAAA">
                                      <p:cBhvr>
                                        <p:cTn id="1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7037E-7 L 5E-6 3.7037E-7 L -0.25417 -0.00255 C -0.25756 -0.00255 -0.26068 -0.00532 -0.26394 -0.00625 C -0.2681 -0.00741 -0.27227 -0.00833 -0.27644 -0.0088 C -0.28985 -0.00972 -0.30326 -0.00949 -0.31667 -0.00995 C -0.32839 -0.01505 -0.31563 -0.00995 -0.33412 -0.01482 C -0.33776 -0.01597 -0.34141 -0.01782 -0.34519 -0.01852 C -0.3487 -0.01944 -0.35222 -0.01921 -0.3556 -0.01991 C -0.35743 -0.02014 -0.35938 -0.0206 -0.3612 -0.02107 C -0.37253 -0.02685 -0.37071 -0.02639 -0.39037 -0.02708 L -0.4306 -0.02593 C -0.4336 -0.02384 -0.43568 -0.02222 -0.43894 -0.02107 C -0.44219 -0.01991 -0.44545 -0.01944 -0.4487 -0.01852 C -0.45013 -0.01829 -0.45144 -0.01736 -0.45287 -0.01736 C -0.46029 -0.0169 -0.46771 -0.01736 -0.475 -0.01736 " pathEditMode="relative" ptsTypes="AAAAAAAAAAAAAAAA">
                                      <p:cBhvr>
                                        <p:cTn id="1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4 0.09815 L 0.0164 0.09815 C 0.0138 0.10556 0.0125 0.11482 0.00872 0.12037 C 0.00599 0.12431 0.00338 0.12824 0.00039 0.13148 C -0.0017 0.1338 -0.00365 0.13635 -0.00586 0.1375 C -0.01315 0.14167 -0.02058 0.14561 -0.02813 0.14746 C -0.03594 0.14931 -0.04388 0.14838 -0.0517 0.14885 C -0.09519 0.14746 -0.1388 0.14861 -0.18229 0.14491 C -0.18854 0.14445 -0.19479 0.14144 -0.20039 0.13635 C -0.20404 0.13311 -0.20782 0.13033 -0.21146 0.12639 C -0.21927 0.11829 -0.22696 0.10926 -0.23503 0.10186 C -0.26914 0.07061 -0.24974 0.08936 -0.28854 0.04861 C -0.29909 0.0375 -0.29519 0.04352 -0.30378 0.02778 C -0.30808 0.01991 -0.31289 0.0132 -0.31628 0.00417 C -0.3168 0.00301 -0.31719 0.00162 -0.31771 0.00047 C -0.31849 -0.00115 -0.31979 -0.00254 -0.32045 -0.00439 C -0.32136 -0.00694 -0.32383 -0.01481 -0.32396 -0.01921 C -0.32409 -0.02453 -0.32396 -0.02986 -0.32396 -0.03518 " pathEditMode="relative" ptsTypes="AAAAAAAAAAAAAAAA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08333E-6 1.11111E-6 L -7.08333E-6 1.11111E-6 C -0.00027 0.0037 -0.0004 0.0074 -0.00079 0.01111 C -0.00105 0.01365 -0.00183 0.01574 -0.00209 0.01852 C -0.00235 0.02037 -0.00235 0.02268 -0.00287 0.02453 C -0.00639 0.03703 -0.006 0.03287 -0.00977 0.04074 C -0.01055 0.04213 -0.01107 0.04421 -0.01186 0.0456 C -0.01394 0.04907 -0.0155 0.05 -0.01811 0.05185 C -0.02019 0.05301 -0.02436 0.05555 -0.02436 0.05555 C -0.02566 0.05532 -0.04675 0.05463 -0.05352 0.05046 C -0.056 0.04907 -0.05808 0.04629 -0.06042 0.04444 C -0.06225 0.04282 -0.0642 0.04213 -0.06602 0.04074 C -0.06902 0.03819 -0.07657 0.03217 -0.07995 0.02708 C -0.08139 0.02477 -0.08256 0.02176 -0.08412 0.01967 C -0.09376 0.00625 -0.08568 0.01944 -0.09376 0.00972 C -0.09597 0.00717 -0.09818 0.00439 -0.10001 0.00115 C -0.10118 -0.00093 -0.10222 -0.00348 -0.10352 -0.0051 C -0.1116 -0.01505 -0.10652 -0.0051 -0.11329 -0.01482 C -0.11472 -0.01713 -0.11589 -0.02014 -0.11745 -0.02223 C -0.11915 -0.02477 -0.12123 -0.02616 -0.12292 -0.02848 C -0.12917 -0.03658 -0.12058 -0.02824 -0.12787 -0.03473 C -0.12826 -0.03588 -0.12865 -0.03727 -0.12917 -0.03843 C -0.12982 -0.03936 -0.13087 -0.03959 -0.13126 -0.04074 C -0.13607 -0.05556 -0.128 -0.03982 -0.13412 -0.0507 C -0.13425 -0.05278 -0.13438 -0.05486 -0.13477 -0.05695 C -0.13503 -0.05834 -0.13581 -0.05926 -0.1362 -0.06065 C -0.13646 -0.06181 -0.1366 -0.0632 -0.13686 -0.06436 C -0.13725 -0.06598 -0.1379 -0.0676 -0.13829 -0.06922 C -0.13933 -0.07431 -0.13959 -0.07686 -0.14024 -0.08148 C -0.14011 -0.09306 -0.13959 -0.10463 -0.13959 -0.11621 C -0.13959 -0.12061 -0.14024 -0.12963 -0.14024 -0.12963 " pathEditMode="relative" ptsTypes="AAAAAAAAAAAAAAAAAAAAAAAAAAAAAAA">
                                      <p:cBhvr>
                                        <p:cTn id="2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26 0.02315 L 0.07526 0.02338 C 0.07864 0.02269 0.08216 0.02246 0.08554 0.02176 C 0.08672 0.02153 0.08789 0.02084 0.08906 0.02061 C 0.09271 0.01968 0.09648 0.01875 0.10013 0.01806 C 0.10234 0.0176 0.11146 0.01644 0.11406 0.01551 C 0.11732 0.01459 0.12057 0.01297 0.12383 0.01181 C 0.13203 0.00926 0.13437 0.00926 0.14258 0.00811 C 0.14713 0.00649 0.15169 0.00463 0.15638 0.00325 C 0.16471 0.00093 0.17304 0.00047 0.18138 -0.00046 C 0.18528 -0.00208 0.18919 -0.00416 0.19323 -0.00532 C 0.19622 -0.00625 0.19922 -0.00625 0.20221 -0.00671 C 0.20456 -0.00694 0.2069 -0.0074 0.20911 -0.00787 C 0.24114 -0.02916 0.21276 -0.01157 0.29948 -0.01157 " pathEditMode="relative" rAng="0" ptsTypes="AAAAAAAAAAAAAA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1" y="-208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55 0.00324 L 0.06055 0.00324 C 0.06446 0.00278 0.06836 0.00301 0.07227 0.00185 C 0.07448 0.00139 0.07644 -0.00093 0.07852 -0.00185 C 0.08099 -0.00301 0.0836 -0.00347 0.0862 -0.00417 C 0.09961 -0.01505 0.08438 -0.00394 0.10079 -0.01157 C 0.10599 -0.01412 0.11081 -0.01806 0.11602 -0.02037 C 0.12097 -0.02245 0.12579 -0.02384 0.1306 -0.02639 C 0.13555 -0.02917 0.14115 -0.03195 0.14597 -0.03519 C 0.15248 -0.03958 0.14454 -0.03611 0.15222 -0.03889 C 0.15495 -0.0419 0.15586 -0.04259 0.15847 -0.0463 C 0.15886 -0.04699 0.15925 -0.04792 0.15977 -0.04861 C 0.16042 -0.04977 0.1612 -0.05023 0.16185 -0.05116 C 0.16875 -0.06134 0.1599 -0.04884 0.16537 -0.05857 C 0.16667 -0.06088 0.17045 -0.06343 0.17162 -0.06482 C 0.1724 -0.06574 0.17292 -0.06736 0.1737 -0.06852 C 0.17722 -0.07384 0.17605 -0.07269 0.1793 -0.07454 C 0.18373 -0.08264 0.17865 -0.07431 0.18412 -0.08079 C 0.18803 -0.08565 0.18204 -0.08125 0.18829 -0.08565 C 0.19597 -0.0912 0.18998 -0.08611 0.19388 -0.08935 " pathEditMode="relative" ptsTypes="AAAAAAAAAAAAAAAAAAAA">
                                      <p:cBhvr>
                                        <p:cTn id="2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3 0.00278 L 0.0513 0.00278 C 0.05377 0.00139 0.05651 0.00093 0.05885 -0.00116 C 0.06953 -0.00949 0.06914 -0.0125 0.07825 -0.02199 C 0.10716 -0.05231 0.08698 -0.03055 0.10742 -0.0493 C 0.11823 -0.05879 0.12838 -0.0706 0.13945 -0.07893 L 0.1776 -0.10717 L 0.19218 -0.11829 C 0.19739 -0.12222 0.21744 -0.13541 0.22278 -0.14051 C 0.22786 -0.1456 0.23268 -0.15162 0.23802 -0.15532 C 0.25234 -0.16551 0.23763 -0.15463 0.25195 -0.16643 C 0.25599 -0.16991 0.26028 -0.17315 0.26445 -0.17639 C 0.26601 -0.17778 0.26771 -0.17847 0.26927 -0.18009 C 0.27135 -0.18217 0.2733 -0.18449 0.27552 -0.18634 C 0.27708 -0.1875 0.27877 -0.18773 0.28034 -0.18866 C 0.28711 -0.19329 0.28554 -0.19259 0.29075 -0.19861 C 0.29192 -0.2 0.29323 -0.20069 0.29427 -0.20231 C 0.29778 -0.20764 0.29948 -0.21296 0.30325 -0.21713 C 0.3039 -0.21782 0.30468 -0.21805 0.30534 -0.21829 C 0.30625 -0.22014 0.30716 -0.22176 0.3082 -0.22338 C 0.31419 -0.23264 0.30729 -0.22037 0.3151 -0.23194 C 0.31666 -0.23426 0.31797 -0.2368 0.31927 -0.23935 C 0.32148 -0.24398 0.31992 -0.2419 0.32135 -0.24676 C 0.32252 -0.25069 0.32383 -0.25139 0.32409 -0.25671 C 0.32448 -0.26366 0.32409 -0.2706 0.32409 -0.27754 " pathEditMode="relative" ptsTypes="AAAAAAAAAAAAAAAAAAAAAAA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47 -0.04004 L 0.03047 -0.03981 C 0.03945 -0.05162 0.03216 -0.04074 0.03737 -0.05254 C 0.03815 -0.05439 0.03919 -0.05578 0.0401 -0.0574 C 0.04154 -0.06018 0.04284 -0.06319 0.04427 -0.06597 C 0.04544 -0.06828 0.04674 -0.07014 0.04779 -0.07222 C 0.04922 -0.07546 0.05039 -0.07893 0.05195 -0.08217 C 0.05599 -0.09027 0.05638 -0.09051 0.06029 -0.0956 C 0.06146 -0.09977 0.06315 -0.1037 0.06367 -0.1081 C 0.06432 -0.11273 0.06445 -0.11458 0.06575 -0.11921 C 0.06615 -0.1206 0.0668 -0.12152 0.06719 -0.12291 C 0.06797 -0.12523 0.06862 -0.12777 0.06927 -0.13032 C 0.07096 -0.14583 0.06862 -0.12893 0.07135 -0.14004 C 0.07409 -0.15139 0.06992 -0.13958 0.07344 -0.14884 C 0.07461 -0.15532 0.0737 -0.15139 0.07695 -0.15995 L 0.07825 -0.16365 C 0.07878 -0.16759 0.07891 -0.16875 0.07969 -0.17222 C 0.08008 -0.1743 0.0806 -0.17639 0.08112 -0.17847 C 0.08255 -0.18564 0.08073 -0.17847 0.0832 -0.18703 C 0.08333 -0.18958 0.08346 -0.19213 0.08385 -0.19444 C 0.08424 -0.19699 0.08476 -0.19953 0.08529 -0.20185 C 0.08646 -0.20764 0.08659 -0.20787 0.08802 -0.21296 C 0.08841 -0.21666 0.08893 -0.22037 0.08945 -0.22407 C 0.08958 -0.22615 0.08984 -0.22824 0.0901 -0.23032 C 0.09088 -0.23611 0.09088 -0.23194 0.09154 -0.23889 C 0.0918 -0.24213 0.0918 -0.2456 0.09219 -0.24884 C 0.09258 -0.25208 0.09362 -0.25856 0.09362 -0.25833 " pathEditMode="relative" rAng="0" ptsTypes="AAAAAAAAAAAAAAAAAAAAAAAAAAA">
                                      <p:cBhvr>
                                        <p:cTn id="3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51" y="-1092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85185E-6 L 3.33333E-6 -1.85185E-6 C 0.00026 -0.02245 0.00039 -0.04468 0.00078 -0.0669 C 0.00078 -0.07222 0.00104 -0.07755 0.00143 -0.08287 C 0.00169 -0.08611 0.00247 -0.08935 0.00273 -0.09282 C 0.00325 -0.09815 0.00364 -0.10347 0.00416 -0.1088 C 0.00442 -0.11088 0.00429 -0.11319 0.00482 -0.11505 C 0.00534 -0.11643 0.00625 -0.11736 0.0069 -0.11875 C 0.00716 -0.12083 0.00716 -0.12292 0.00768 -0.12477 C 0.00794 -0.12616 0.00859 -0.12731 0.00898 -0.12847 C 0.00937 -0.12963 0.0095 -0.13102 0.00976 -0.13218 C 0.0095 -0.13958 0.00937 -0.14699 0.00898 -0.1544 C 0.00885 -0.15648 0.00872 -0.1588 0.00833 -0.16065 C 0.00807 -0.16204 0.00742 -0.16319 0.0069 -0.16435 C 0.00677 -0.1669 0.00651 -0.16921 0.00625 -0.17176 C 0.00599 -0.17477 0.00586 -0.17755 0.0056 -0.18032 C 0.00521 -0.18287 0.00469 -0.18542 0.00416 -0.18773 C 0.00377 -0.18981 0.00338 -0.19213 0.00273 -0.19398 C 0.00156 -0.19792 -0.00026 -0.20046 -0.00065 -0.20509 C -0.00078 -0.20671 -0.00065 -0.20833 -0.00065 -0.20995 " pathEditMode="relative" ptsTypes="AAAAAAAAAAAAAAAAAAAA">
                                      <p:cBhvr>
                                        <p:cTn id="3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3.7037E-7 L -2.08333E-6 -3.7037E-7 C -0.00195 -0.00347 -0.00365 -0.00694 -0.0056 -0.00995 C -0.00664 -0.01157 -0.00794 -0.01227 -0.00911 -0.01366 C -0.01029 -0.01528 -0.01133 -0.01713 -0.0125 -0.01852 C -0.01419 -0.02083 -0.01576 -0.02292 -0.01745 -0.02477 C -0.01849 -0.02616 -0.01979 -0.02708 -0.02083 -0.02847 C -0.02187 -0.02986 -0.02253 -0.03217 -0.0237 -0.03333 C -0.02539 -0.03542 -0.02747 -0.03657 -0.02917 -0.03842 C -0.03099 -0.04028 -0.03229 -0.04282 -0.03411 -0.04444 C -0.03646 -0.04699 -0.04883 -0.05787 -0.05208 -0.05926 C -0.05312 -0.05972 -0.05404 -0.05995 -0.05495 -0.06065 C -0.05586 -0.06134 -0.05677 -0.06227 -0.05768 -0.06296 C -0.05833 -0.06366 -0.05911 -0.06389 -0.05977 -0.06435 C -0.06341 -0.07083 -0.06016 -0.0662 -0.06667 -0.07037 C -0.06771 -0.07106 -0.06849 -0.07222 -0.06953 -0.07292 C -0.07057 -0.07384 -0.07187 -0.07454 -0.07292 -0.07546 C -0.0737 -0.07616 -0.07422 -0.07731 -0.075 -0.07778 C -0.07643 -0.0787 -0.07786 -0.0787 -0.07917 -0.07917 C -0.08034 -0.0794 -0.08151 -0.07986 -0.08268 -0.08032 C -0.08359 -0.08125 -0.08451 -0.08217 -0.08542 -0.08287 C -0.08763 -0.08426 -0.09115 -0.08472 -0.0931 -0.08518 C -0.09427 -0.08565 -0.09544 -0.08611 -0.09661 -0.08657 L -0.10495 -0.08889 C -0.1056 -0.08935 -0.10625 -0.08981 -0.10703 -0.09028 C -0.10951 -0.09143 -0.11211 -0.09236 -0.11458 -0.09398 C -0.11589 -0.09467 -0.11693 -0.09653 -0.1181 -0.09768 C -0.11901 -0.09861 -0.11992 -0.09954 -0.12083 -0.1 C -0.12227 -0.10116 -0.1237 -0.10162 -0.125 -0.10255 L -0.12995 -0.10625 C -0.13555 -0.1162 -0.12826 -0.10463 -0.13477 -0.11111 C -0.13555 -0.11204 -0.13607 -0.11389 -0.13685 -0.11481 C -0.13789 -0.1162 -0.13919 -0.1162 -0.14036 -0.11736 C -0.14154 -0.11875 -0.14245 -0.12106 -0.14375 -0.12222 C -0.14505 -0.12361 -0.14661 -0.12361 -0.14792 -0.12477 C -0.14948 -0.12616 -0.15091 -0.12755 -0.15208 -0.12963 L -0.15495 -0.13472 C -0.15768 -0.14467 -0.15469 -0.13495 -0.16042 -0.14815 C -0.16146 -0.15069 -0.16224 -0.15324 -0.16328 -0.15555 C -0.16523 -0.1662 -0.1625 -0.15347 -0.16536 -0.1618 C -0.16562 -0.16296 -0.16562 -0.16435 -0.16602 -0.16551 C -0.16823 -0.17176 -0.16901 -0.17037 -0.17018 -0.17662 C -0.1707 -0.17986 -0.17096 -0.18333 -0.17161 -0.18657 C -0.17292 -0.19421 -0.17135 -0.18611 -0.1737 -0.19514 C -0.17409 -0.19722 -0.17448 -0.1993 -0.175 -0.20139 C -0.17539 -0.20278 -0.17591 -0.20393 -0.17643 -0.20509 C -0.17721 -0.20671 -0.17865 -0.20787 -0.17917 -0.20995 C -0.18099 -0.2162 -0.17995 -0.21342 -0.18203 -0.21852 C -0.18346 -0.22639 -0.1819 -0.22592 -0.18398 -0.22592 " pathEditMode="relative" ptsTypes="AAAAAAAAAAAAAAAAAAAAAAAAAAAAAAAAAAAAAAAAAAAAAAAAA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287 -0.00023 L -0.05287 -0.00023 C -0.05339 -0.00023 -0.06758 0.00069 -0.07097 0.00231 C -0.07292 0.00324 -0.07461 0.00555 -0.07657 0.00602 C -0.08373 0.00717 -0.09089 0.00694 -0.09805 0.00717 L -0.13204 0.00856 L -0.18555 0.00602 C -0.18842 0.00579 -0.19102 0.00417 -0.19388 0.00347 C -0.19714 0.00278 -0.20039 0.00278 -0.20365 0.00231 C -0.20664 0.00092 -0.20951 -0.0007 -0.21263 -0.00139 C -0.22253 -0.00417 -0.2293 -0.00394 -0.23829 -0.00764 C -0.24271 -0.00949 -0.2474 -0.01042 -0.25157 -0.01366 C -0.25365 -0.01551 -0.2556 -0.01736 -0.25769 -0.01875 C -0.26329 -0.02222 -0.26394 -0.02222 -0.26888 -0.02361 C -0.27071 -0.025 -0.27253 -0.02639 -0.27435 -0.02732 C -0.29493 -0.03704 -0.26329 -0.01945 -0.28412 -0.03102 C -0.2862 -0.03218 -0.28829 -0.03333 -0.29037 -0.03472 C -0.29441 -0.0375 -0.29818 -0.04097 -0.30222 -0.04329 C -0.30443 -0.04468 -0.30678 -0.04491 -0.30912 -0.04583 C -0.31055 -0.04653 -0.31185 -0.04769 -0.31329 -0.04838 C -0.31888 -0.05116 -0.31914 -0.0507 -0.32513 -0.05324 C -0.3267 -0.05394 -0.32839 -0.05486 -0.32995 -0.05579 C -0.33998 -0.06852 -0.32917 -0.05648 -0.34102 -0.06435 C -0.34284 -0.06551 -0.34428 -0.06783 -0.34597 -0.06921 C -0.34818 -0.0713 -0.35066 -0.07245 -0.35287 -0.07431 C -0.35521 -0.07616 -0.35743 -0.07894 -0.35977 -0.08033 C -0.3625 -0.08218 -0.36537 -0.08287 -0.3681 -0.08403 C -0.38438 -0.09977 -0.36732 -0.08426 -0.38347 -0.09653 C -0.38581 -0.09838 -0.38803 -0.1007 -0.39037 -0.10255 C -0.39245 -0.1044 -0.39454 -0.10602 -0.39662 -0.10764 C -0.39701 -0.10787 -0.40899 -0.11574 -0.41329 -0.11991 C -0.4155 -0.12222 -0.41667 -0.12454 -0.41888 -0.12732 C -0.42045 -0.1294 -0.42214 -0.13125 -0.4237 -0.13357 C -0.42474 -0.13495 -0.42539 -0.13704 -0.42644 -0.13843 C -0.42748 -0.14005 -0.42878 -0.14074 -0.42995 -0.14213 C -0.43047 -0.14283 -0.43086 -0.14398 -0.43138 -0.14468 C -0.44037 -0.15741 -0.42448 -0.13357 -0.4362 -0.1507 C -0.43672 -0.15162 -0.43711 -0.15255 -0.43763 -0.15324 C -0.43829 -0.15417 -0.43907 -0.15486 -0.43972 -0.15579 C -0.44154 -0.15857 -0.44232 -0.16065 -0.44388 -0.16435 C -0.44401 -0.16574 -0.44414 -0.1669 -0.44454 -0.16806 C -0.4448 -0.16898 -0.44545 -0.16968 -0.44597 -0.1706 C -0.44688 -0.17245 -0.44766 -0.17477 -0.4487 -0.17662 C -0.44974 -0.17894 -0.45118 -0.18056 -0.45222 -0.18287 C -0.45274 -0.18426 -0.45287 -0.18634 -0.45352 -0.18773 C -0.45808 -0.19815 -0.45586 -0.18982 -0.45912 -0.19884 C -0.46159 -0.20602 -0.45899 -0.20208 -0.4625 -0.20625 C -0.46276 -0.20764 -0.46289 -0.2088 -0.46329 -0.20995 C -0.46407 -0.21296 -0.46667 -0.21806 -0.46745 -0.21991 C -0.46888 -0.22361 -0.46875 -0.22222 -0.46875 -0.22477 " pathEditMode="relative" ptsTypes="AAAAAAAAAAAAAAAAAAAAAAAAAAAAAAAAAAAAAAAAAAAAAAAAAA">
                                      <p:cBhvr>
                                        <p:cTn id="3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iMac On A Table pictur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286" y="-168965"/>
            <a:ext cx="12492382" cy="702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0" y="-3967"/>
            <a:ext cx="12492382" cy="1325562"/>
          </a:xfrm>
          <a:solidFill>
            <a:schemeClr val="tx1">
              <a:lumMod val="85000"/>
              <a:lumOff val="15000"/>
            </a:schemeClr>
          </a:solidFill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通用产品主要做什么？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279399" y="4662285"/>
            <a:ext cx="11650134" cy="663248"/>
            <a:chOff x="237066" y="4814685"/>
            <a:chExt cx="11650134" cy="663248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237066" y="4814685"/>
              <a:ext cx="1165013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837266" y="4814685"/>
              <a:ext cx="1" cy="663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4003919" y="4814685"/>
              <a:ext cx="1" cy="663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6170572" y="4814685"/>
              <a:ext cx="1" cy="663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8337226" y="4814685"/>
              <a:ext cx="1" cy="663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0503880" y="4814685"/>
              <a:ext cx="1" cy="66324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9"/>
          <p:cNvSpPr txBox="1"/>
          <p:nvPr/>
        </p:nvSpPr>
        <p:spPr>
          <a:xfrm>
            <a:off x="1325435" y="5425143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上传产品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479801" y="5425143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提交上架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72668" y="5453818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查看订单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7865535" y="5453818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查看钱包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990668" y="5425143"/>
            <a:ext cx="145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报表查看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929584" y="4670743"/>
            <a:ext cx="2116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Upload </a:t>
            </a:r>
          </a:p>
          <a:p>
            <a:r>
              <a:rPr lang="en-US" altLang="zh-CN" b="1" dirty="0" smtClean="0">
                <a:solidFill>
                  <a:schemeClr val="bg1"/>
                </a:solidFill>
              </a:rPr>
              <a:t>Product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070662" y="4660295"/>
            <a:ext cx="2116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Submitted</a:t>
            </a:r>
          </a:p>
          <a:p>
            <a:r>
              <a:rPr lang="en-US" altLang="zh-CN" b="1" dirty="0" smtClean="0">
                <a:solidFill>
                  <a:schemeClr val="bg1"/>
                </a:solidFill>
              </a:rPr>
              <a:t>Shelves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96760" y="4666771"/>
            <a:ext cx="126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View orders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97690" y="4694187"/>
            <a:ext cx="81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View </a:t>
            </a:r>
            <a:r>
              <a:rPr lang="en-US" altLang="zh-CN" dirty="0" smtClean="0">
                <a:solidFill>
                  <a:schemeClr val="bg1"/>
                </a:solidFill>
              </a:rPr>
              <a:t>wallet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75416" y="4715154"/>
            <a:ext cx="110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View reports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34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-16169"/>
            <a:ext cx="12192000" cy="4686300"/>
            <a:chOff x="0" y="0"/>
            <a:chExt cx="12192000" cy="4686300"/>
          </a:xfrm>
        </p:grpSpPr>
        <p:sp>
          <p:nvSpPr>
            <p:cNvPr id="6" name="矩形 5"/>
            <p:cNvSpPr/>
            <p:nvPr/>
          </p:nvSpPr>
          <p:spPr>
            <a:xfrm>
              <a:off x="0" y="0"/>
              <a:ext cx="12192000" cy="4686300"/>
            </a:xfrm>
            <a:prstGeom prst="rect">
              <a:avLst/>
            </a:prstGeom>
            <a:solidFill>
              <a:srgbClr val="30B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5851686" y="288502"/>
              <a:ext cx="6173788" cy="4003674"/>
              <a:chOff x="5689761" y="364702"/>
              <a:chExt cx="6173788" cy="4003674"/>
            </a:xfrm>
          </p:grpSpPr>
          <p:sp>
            <p:nvSpPr>
              <p:cNvPr id="213" name="Freeform 6"/>
              <p:cNvSpPr>
                <a:spLocks noEditPoints="1"/>
              </p:cNvSpPr>
              <p:nvPr/>
            </p:nvSpPr>
            <p:spPr bwMode="auto">
              <a:xfrm>
                <a:off x="8901274" y="1504527"/>
                <a:ext cx="393700" cy="382587"/>
              </a:xfrm>
              <a:custGeom>
                <a:avLst/>
                <a:gdLst>
                  <a:gd name="T0" fmla="*/ 34 w 35"/>
                  <a:gd name="T1" fmla="*/ 8 h 34"/>
                  <a:gd name="T2" fmla="*/ 28 w 35"/>
                  <a:gd name="T3" fmla="*/ 8 h 34"/>
                  <a:gd name="T4" fmla="*/ 28 w 35"/>
                  <a:gd name="T5" fmla="*/ 7 h 34"/>
                  <a:gd name="T6" fmla="*/ 27 w 35"/>
                  <a:gd name="T7" fmla="*/ 2 h 34"/>
                  <a:gd name="T8" fmla="*/ 24 w 35"/>
                  <a:gd name="T9" fmla="*/ 0 h 34"/>
                  <a:gd name="T10" fmla="*/ 22 w 35"/>
                  <a:gd name="T11" fmla="*/ 2 h 34"/>
                  <a:gd name="T12" fmla="*/ 21 w 35"/>
                  <a:gd name="T13" fmla="*/ 7 h 34"/>
                  <a:gd name="T14" fmla="*/ 21 w 35"/>
                  <a:gd name="T15" fmla="*/ 8 h 34"/>
                  <a:gd name="T16" fmla="*/ 14 w 35"/>
                  <a:gd name="T17" fmla="*/ 8 h 34"/>
                  <a:gd name="T18" fmla="*/ 14 w 35"/>
                  <a:gd name="T19" fmla="*/ 7 h 34"/>
                  <a:gd name="T20" fmla="*/ 13 w 35"/>
                  <a:gd name="T21" fmla="*/ 2 h 34"/>
                  <a:gd name="T22" fmla="*/ 11 w 35"/>
                  <a:gd name="T23" fmla="*/ 0 h 34"/>
                  <a:gd name="T24" fmla="*/ 8 w 35"/>
                  <a:gd name="T25" fmla="*/ 2 h 34"/>
                  <a:gd name="T26" fmla="*/ 7 w 35"/>
                  <a:gd name="T27" fmla="*/ 7 h 34"/>
                  <a:gd name="T28" fmla="*/ 7 w 35"/>
                  <a:gd name="T29" fmla="*/ 8 h 34"/>
                  <a:gd name="T30" fmla="*/ 0 w 35"/>
                  <a:gd name="T31" fmla="*/ 8 h 34"/>
                  <a:gd name="T32" fmla="*/ 0 w 35"/>
                  <a:gd name="T33" fmla="*/ 9 h 34"/>
                  <a:gd name="T34" fmla="*/ 0 w 35"/>
                  <a:gd name="T35" fmla="*/ 33 h 34"/>
                  <a:gd name="T36" fmla="*/ 0 w 35"/>
                  <a:gd name="T37" fmla="*/ 34 h 34"/>
                  <a:gd name="T38" fmla="*/ 34 w 35"/>
                  <a:gd name="T39" fmla="*/ 34 h 34"/>
                  <a:gd name="T40" fmla="*/ 35 w 35"/>
                  <a:gd name="T41" fmla="*/ 33 h 34"/>
                  <a:gd name="T42" fmla="*/ 35 w 35"/>
                  <a:gd name="T43" fmla="*/ 9 h 34"/>
                  <a:gd name="T44" fmla="*/ 34 w 35"/>
                  <a:gd name="T45" fmla="*/ 8 h 34"/>
                  <a:gd name="T46" fmla="*/ 22 w 35"/>
                  <a:gd name="T47" fmla="*/ 7 h 34"/>
                  <a:gd name="T48" fmla="*/ 23 w 35"/>
                  <a:gd name="T49" fmla="*/ 2 h 34"/>
                  <a:gd name="T50" fmla="*/ 24 w 35"/>
                  <a:gd name="T51" fmla="*/ 1 h 34"/>
                  <a:gd name="T52" fmla="*/ 26 w 35"/>
                  <a:gd name="T53" fmla="*/ 2 h 34"/>
                  <a:gd name="T54" fmla="*/ 27 w 35"/>
                  <a:gd name="T55" fmla="*/ 7 h 34"/>
                  <a:gd name="T56" fmla="*/ 27 w 35"/>
                  <a:gd name="T57" fmla="*/ 8 h 34"/>
                  <a:gd name="T58" fmla="*/ 22 w 35"/>
                  <a:gd name="T59" fmla="*/ 8 h 34"/>
                  <a:gd name="T60" fmla="*/ 22 w 35"/>
                  <a:gd name="T61" fmla="*/ 7 h 34"/>
                  <a:gd name="T62" fmla="*/ 8 w 35"/>
                  <a:gd name="T63" fmla="*/ 7 h 34"/>
                  <a:gd name="T64" fmla="*/ 9 w 35"/>
                  <a:gd name="T65" fmla="*/ 2 h 34"/>
                  <a:gd name="T66" fmla="*/ 11 w 35"/>
                  <a:gd name="T67" fmla="*/ 1 h 34"/>
                  <a:gd name="T68" fmla="*/ 12 w 35"/>
                  <a:gd name="T69" fmla="*/ 2 h 34"/>
                  <a:gd name="T70" fmla="*/ 13 w 35"/>
                  <a:gd name="T71" fmla="*/ 7 h 34"/>
                  <a:gd name="T72" fmla="*/ 13 w 35"/>
                  <a:gd name="T73" fmla="*/ 8 h 34"/>
                  <a:gd name="T74" fmla="*/ 8 w 35"/>
                  <a:gd name="T75" fmla="*/ 8 h 34"/>
                  <a:gd name="T76" fmla="*/ 8 w 35"/>
                  <a:gd name="T77" fmla="*/ 7 h 34"/>
                  <a:gd name="T78" fmla="*/ 33 w 35"/>
                  <a:gd name="T79" fmla="*/ 32 h 34"/>
                  <a:gd name="T80" fmla="*/ 32 w 35"/>
                  <a:gd name="T81" fmla="*/ 32 h 34"/>
                  <a:gd name="T82" fmla="*/ 3 w 35"/>
                  <a:gd name="T83" fmla="*/ 32 h 34"/>
                  <a:gd name="T84" fmla="*/ 2 w 35"/>
                  <a:gd name="T85" fmla="*/ 32 h 34"/>
                  <a:gd name="T86" fmla="*/ 2 w 35"/>
                  <a:gd name="T87" fmla="*/ 16 h 34"/>
                  <a:gd name="T88" fmla="*/ 3 w 35"/>
                  <a:gd name="T89" fmla="*/ 15 h 34"/>
                  <a:gd name="T90" fmla="*/ 32 w 35"/>
                  <a:gd name="T91" fmla="*/ 15 h 34"/>
                  <a:gd name="T92" fmla="*/ 33 w 35"/>
                  <a:gd name="T93" fmla="*/ 16 h 34"/>
                  <a:gd name="T94" fmla="*/ 33 w 35"/>
                  <a:gd name="T95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5" h="34">
                    <a:moveTo>
                      <a:pt x="34" y="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7"/>
                      <a:pt x="28" y="7"/>
                    </a:cubicBezTo>
                    <a:cubicBezTo>
                      <a:pt x="28" y="5"/>
                      <a:pt x="27" y="3"/>
                      <a:pt x="27" y="2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23" y="0"/>
                      <a:pt x="22" y="1"/>
                      <a:pt x="22" y="2"/>
                    </a:cubicBezTo>
                    <a:cubicBezTo>
                      <a:pt x="22" y="3"/>
                      <a:pt x="21" y="5"/>
                      <a:pt x="21" y="7"/>
                    </a:cubicBezTo>
                    <a:cubicBezTo>
                      <a:pt x="21" y="7"/>
                      <a:pt x="21" y="8"/>
                      <a:pt x="21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7"/>
                      <a:pt x="14" y="7"/>
                    </a:cubicBezTo>
                    <a:cubicBezTo>
                      <a:pt x="14" y="5"/>
                      <a:pt x="13" y="3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9" y="0"/>
                      <a:pt x="8" y="1"/>
                      <a:pt x="8" y="2"/>
                    </a:cubicBezTo>
                    <a:cubicBezTo>
                      <a:pt x="8" y="3"/>
                      <a:pt x="7" y="5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8"/>
                      <a:pt x="34" y="8"/>
                    </a:cubicBezTo>
                    <a:close/>
                    <a:moveTo>
                      <a:pt x="22" y="7"/>
                    </a:moveTo>
                    <a:cubicBezTo>
                      <a:pt x="22" y="5"/>
                      <a:pt x="22" y="3"/>
                      <a:pt x="23" y="2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6" y="2"/>
                    </a:cubicBezTo>
                    <a:cubicBezTo>
                      <a:pt x="26" y="3"/>
                      <a:pt x="27" y="5"/>
                      <a:pt x="27" y="7"/>
                    </a:cubicBezTo>
                    <a:cubicBezTo>
                      <a:pt x="27" y="7"/>
                      <a:pt x="27" y="8"/>
                      <a:pt x="27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7"/>
                      <a:pt x="22" y="7"/>
                    </a:cubicBezTo>
                    <a:close/>
                    <a:moveTo>
                      <a:pt x="8" y="7"/>
                    </a:moveTo>
                    <a:cubicBezTo>
                      <a:pt x="8" y="5"/>
                      <a:pt x="9" y="3"/>
                      <a:pt x="9" y="2"/>
                    </a:cubicBezTo>
                    <a:cubicBezTo>
                      <a:pt x="9" y="1"/>
                      <a:pt x="10" y="1"/>
                      <a:pt x="11" y="1"/>
                    </a:cubicBezTo>
                    <a:cubicBezTo>
                      <a:pt x="11" y="1"/>
                      <a:pt x="12" y="1"/>
                      <a:pt x="12" y="2"/>
                    </a:cubicBezTo>
                    <a:cubicBezTo>
                      <a:pt x="13" y="3"/>
                      <a:pt x="13" y="5"/>
                      <a:pt x="13" y="7"/>
                    </a:cubicBezTo>
                    <a:cubicBezTo>
                      <a:pt x="13" y="7"/>
                      <a:pt x="13" y="8"/>
                      <a:pt x="1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lose/>
                    <a:moveTo>
                      <a:pt x="33" y="32"/>
                    </a:moveTo>
                    <a:cubicBezTo>
                      <a:pt x="33" y="32"/>
                      <a:pt x="32" y="32"/>
                      <a:pt x="32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3" y="15"/>
                      <a:pt x="33" y="16"/>
                    </a:cubicBezTo>
                    <a:lnTo>
                      <a:pt x="33" y="3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7"/>
              <p:cNvSpPr>
                <a:spLocks/>
              </p:cNvSpPr>
              <p:nvPr/>
            </p:nvSpPr>
            <p:spPr bwMode="auto">
              <a:xfrm>
                <a:off x="8912386" y="612352"/>
                <a:ext cx="371475" cy="147637"/>
              </a:xfrm>
              <a:custGeom>
                <a:avLst/>
                <a:gdLst>
                  <a:gd name="T0" fmla="*/ 33 w 33"/>
                  <a:gd name="T1" fmla="*/ 0 h 13"/>
                  <a:gd name="T2" fmla="*/ 29 w 33"/>
                  <a:gd name="T3" fmla="*/ 0 h 13"/>
                  <a:gd name="T4" fmla="*/ 29 w 33"/>
                  <a:gd name="T5" fmla="*/ 7 h 13"/>
                  <a:gd name="T6" fmla="*/ 27 w 33"/>
                  <a:gd name="T7" fmla="*/ 8 h 13"/>
                  <a:gd name="T8" fmla="*/ 6 w 33"/>
                  <a:gd name="T9" fmla="*/ 8 h 13"/>
                  <a:gd name="T10" fmla="*/ 4 w 33"/>
                  <a:gd name="T11" fmla="*/ 7 h 13"/>
                  <a:gd name="T12" fmla="*/ 4 w 33"/>
                  <a:gd name="T13" fmla="*/ 0 h 13"/>
                  <a:gd name="T14" fmla="*/ 0 w 33"/>
                  <a:gd name="T15" fmla="*/ 0 h 13"/>
                  <a:gd name="T16" fmla="*/ 0 w 33"/>
                  <a:gd name="T17" fmla="*/ 7 h 13"/>
                  <a:gd name="T18" fmla="*/ 6 w 33"/>
                  <a:gd name="T19" fmla="*/ 13 h 13"/>
                  <a:gd name="T20" fmla="*/ 27 w 33"/>
                  <a:gd name="T21" fmla="*/ 13 h 13"/>
                  <a:gd name="T22" fmla="*/ 33 w 33"/>
                  <a:gd name="T23" fmla="*/ 7 h 13"/>
                  <a:gd name="T24" fmla="*/ 33 w 33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13">
                    <a:moveTo>
                      <a:pt x="33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8"/>
                      <a:pt x="28" y="8"/>
                      <a:pt x="2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4" y="8"/>
                      <a:pt x="4" y="7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3"/>
                      <a:pt x="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3"/>
                      <a:pt x="33" y="10"/>
                      <a:pt x="33" y="7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8"/>
              <p:cNvSpPr>
                <a:spLocks/>
              </p:cNvSpPr>
              <p:nvPr/>
            </p:nvSpPr>
            <p:spPr bwMode="auto">
              <a:xfrm>
                <a:off x="8990174" y="421852"/>
                <a:ext cx="214313" cy="258762"/>
              </a:xfrm>
              <a:custGeom>
                <a:avLst/>
                <a:gdLst>
                  <a:gd name="T0" fmla="*/ 7 w 19"/>
                  <a:gd name="T1" fmla="*/ 1 h 23"/>
                  <a:gd name="T2" fmla="*/ 6 w 19"/>
                  <a:gd name="T3" fmla="*/ 1 h 23"/>
                  <a:gd name="T4" fmla="*/ 6 w 19"/>
                  <a:gd name="T5" fmla="*/ 13 h 23"/>
                  <a:gd name="T6" fmla="*/ 2 w 19"/>
                  <a:gd name="T7" fmla="*/ 13 h 23"/>
                  <a:gd name="T8" fmla="*/ 1 w 19"/>
                  <a:gd name="T9" fmla="*/ 14 h 23"/>
                  <a:gd name="T10" fmla="*/ 4 w 19"/>
                  <a:gd name="T11" fmla="*/ 17 h 23"/>
                  <a:gd name="T12" fmla="*/ 6 w 19"/>
                  <a:gd name="T13" fmla="*/ 19 h 23"/>
                  <a:gd name="T14" fmla="*/ 8 w 19"/>
                  <a:gd name="T15" fmla="*/ 22 h 23"/>
                  <a:gd name="T16" fmla="*/ 10 w 19"/>
                  <a:gd name="T17" fmla="*/ 22 h 23"/>
                  <a:gd name="T18" fmla="*/ 13 w 19"/>
                  <a:gd name="T19" fmla="*/ 19 h 23"/>
                  <a:gd name="T20" fmla="*/ 15 w 19"/>
                  <a:gd name="T21" fmla="*/ 17 h 23"/>
                  <a:gd name="T22" fmla="*/ 18 w 19"/>
                  <a:gd name="T23" fmla="*/ 14 h 23"/>
                  <a:gd name="T24" fmla="*/ 17 w 19"/>
                  <a:gd name="T25" fmla="*/ 13 h 23"/>
                  <a:gd name="T26" fmla="*/ 13 w 19"/>
                  <a:gd name="T27" fmla="*/ 13 h 23"/>
                  <a:gd name="T28" fmla="*/ 13 w 19"/>
                  <a:gd name="T29" fmla="*/ 1 h 23"/>
                  <a:gd name="T30" fmla="*/ 12 w 19"/>
                  <a:gd name="T31" fmla="*/ 0 h 23"/>
                  <a:gd name="T32" fmla="*/ 7 w 19"/>
                  <a:gd name="T3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3">
                    <a:moveTo>
                      <a:pt x="7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3"/>
                      <a:pt x="1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5" y="19"/>
                      <a:pt x="6" y="19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3"/>
                      <a:pt x="10" y="23"/>
                      <a:pt x="10" y="22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5" y="18"/>
                      <a:pt x="15" y="17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3"/>
                      <a:pt x="18" y="13"/>
                      <a:pt x="17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0"/>
                      <a:pt x="12" y="0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9"/>
              <p:cNvSpPr>
                <a:spLocks/>
              </p:cNvSpPr>
              <p:nvPr/>
            </p:nvSpPr>
            <p:spPr bwMode="auto">
              <a:xfrm>
                <a:off x="8912386" y="963189"/>
                <a:ext cx="212725" cy="360362"/>
              </a:xfrm>
              <a:custGeom>
                <a:avLst/>
                <a:gdLst>
                  <a:gd name="T0" fmla="*/ 18 w 19"/>
                  <a:gd name="T1" fmla="*/ 30 h 32"/>
                  <a:gd name="T2" fmla="*/ 16 w 19"/>
                  <a:gd name="T3" fmla="*/ 30 h 32"/>
                  <a:gd name="T4" fmla="*/ 13 w 19"/>
                  <a:gd name="T5" fmla="*/ 27 h 32"/>
                  <a:gd name="T6" fmla="*/ 13 w 19"/>
                  <a:gd name="T7" fmla="*/ 23 h 32"/>
                  <a:gd name="T8" fmla="*/ 13 w 19"/>
                  <a:gd name="T9" fmla="*/ 23 h 32"/>
                  <a:gd name="T10" fmla="*/ 13 w 19"/>
                  <a:gd name="T11" fmla="*/ 23 h 32"/>
                  <a:gd name="T12" fmla="*/ 13 w 19"/>
                  <a:gd name="T13" fmla="*/ 21 h 32"/>
                  <a:gd name="T14" fmla="*/ 10 w 19"/>
                  <a:gd name="T15" fmla="*/ 21 h 32"/>
                  <a:gd name="T16" fmla="*/ 7 w 19"/>
                  <a:gd name="T17" fmla="*/ 21 h 32"/>
                  <a:gd name="T18" fmla="*/ 7 w 19"/>
                  <a:gd name="T19" fmla="*/ 21 h 32"/>
                  <a:gd name="T20" fmla="*/ 7 w 19"/>
                  <a:gd name="T21" fmla="*/ 21 h 32"/>
                  <a:gd name="T22" fmla="*/ 6 w 19"/>
                  <a:gd name="T23" fmla="*/ 20 h 32"/>
                  <a:gd name="T24" fmla="*/ 5 w 19"/>
                  <a:gd name="T25" fmla="*/ 18 h 32"/>
                  <a:gd name="T26" fmla="*/ 6 w 19"/>
                  <a:gd name="T27" fmla="*/ 15 h 32"/>
                  <a:gd name="T28" fmla="*/ 7 w 19"/>
                  <a:gd name="T29" fmla="*/ 13 h 32"/>
                  <a:gd name="T30" fmla="*/ 7 w 19"/>
                  <a:gd name="T31" fmla="*/ 13 h 32"/>
                  <a:gd name="T32" fmla="*/ 7 w 19"/>
                  <a:gd name="T33" fmla="*/ 12 h 32"/>
                  <a:gd name="T34" fmla="*/ 8 w 19"/>
                  <a:gd name="T35" fmla="*/ 12 h 32"/>
                  <a:gd name="T36" fmla="*/ 9 w 19"/>
                  <a:gd name="T37" fmla="*/ 10 h 32"/>
                  <a:gd name="T38" fmla="*/ 9 w 19"/>
                  <a:gd name="T39" fmla="*/ 10 h 32"/>
                  <a:gd name="T40" fmla="*/ 9 w 19"/>
                  <a:gd name="T41" fmla="*/ 10 h 32"/>
                  <a:gd name="T42" fmla="*/ 14 w 19"/>
                  <a:gd name="T43" fmla="*/ 1 h 32"/>
                  <a:gd name="T44" fmla="*/ 14 w 19"/>
                  <a:gd name="T45" fmla="*/ 1 h 32"/>
                  <a:gd name="T46" fmla="*/ 14 w 19"/>
                  <a:gd name="T47" fmla="*/ 1 h 32"/>
                  <a:gd name="T48" fmla="*/ 15 w 19"/>
                  <a:gd name="T49" fmla="*/ 1 h 32"/>
                  <a:gd name="T50" fmla="*/ 13 w 19"/>
                  <a:gd name="T51" fmla="*/ 0 h 32"/>
                  <a:gd name="T52" fmla="*/ 10 w 19"/>
                  <a:gd name="T53" fmla="*/ 2 h 32"/>
                  <a:gd name="T54" fmla="*/ 8 w 19"/>
                  <a:gd name="T55" fmla="*/ 6 h 32"/>
                  <a:gd name="T56" fmla="*/ 3 w 19"/>
                  <a:gd name="T57" fmla="*/ 15 h 32"/>
                  <a:gd name="T58" fmla="*/ 1 w 19"/>
                  <a:gd name="T59" fmla="*/ 18 h 32"/>
                  <a:gd name="T60" fmla="*/ 0 w 19"/>
                  <a:gd name="T61" fmla="*/ 20 h 32"/>
                  <a:gd name="T62" fmla="*/ 1 w 19"/>
                  <a:gd name="T63" fmla="*/ 23 h 32"/>
                  <a:gd name="T64" fmla="*/ 3 w 19"/>
                  <a:gd name="T65" fmla="*/ 23 h 32"/>
                  <a:gd name="T66" fmla="*/ 7 w 19"/>
                  <a:gd name="T67" fmla="*/ 23 h 32"/>
                  <a:gd name="T68" fmla="*/ 7 w 19"/>
                  <a:gd name="T69" fmla="*/ 30 h 32"/>
                  <a:gd name="T70" fmla="*/ 9 w 19"/>
                  <a:gd name="T71" fmla="*/ 32 h 32"/>
                  <a:gd name="T72" fmla="*/ 16 w 19"/>
                  <a:gd name="T73" fmla="*/ 32 h 32"/>
                  <a:gd name="T74" fmla="*/ 19 w 19"/>
                  <a:gd name="T75" fmla="*/ 30 h 32"/>
                  <a:gd name="T76" fmla="*/ 18 w 19"/>
                  <a:gd name="T7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2">
                    <a:moveTo>
                      <a:pt x="18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4" y="30"/>
                      <a:pt x="13" y="29"/>
                      <a:pt x="13" y="27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8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5" y="20"/>
                      <a:pt x="5" y="19"/>
                      <a:pt x="5" y="18"/>
                    </a:cubicBezTo>
                    <a:cubicBezTo>
                      <a:pt x="5" y="17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7"/>
                      <a:pt x="13" y="4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2" y="0"/>
                      <a:pt x="11" y="1"/>
                      <a:pt x="10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8"/>
                      <a:pt x="4" y="12"/>
                      <a:pt x="3" y="15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1"/>
                      <a:pt x="0" y="22"/>
                      <a:pt x="1" y="23"/>
                    </a:cubicBezTo>
                    <a:cubicBezTo>
                      <a:pt x="1" y="23"/>
                      <a:pt x="2" y="23"/>
                      <a:pt x="3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8" y="32"/>
                      <a:pt x="9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8" y="31"/>
                      <a:pt x="19" y="30"/>
                    </a:cubicBezTo>
                    <a:cubicBezTo>
                      <a:pt x="18" y="30"/>
                      <a:pt x="18" y="30"/>
                      <a:pt x="18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0"/>
              <p:cNvSpPr>
                <a:spLocks/>
              </p:cNvSpPr>
              <p:nvPr/>
            </p:nvSpPr>
            <p:spPr bwMode="auto">
              <a:xfrm>
                <a:off x="8979061" y="928264"/>
                <a:ext cx="304800" cy="361950"/>
              </a:xfrm>
              <a:custGeom>
                <a:avLst/>
                <a:gdLst>
                  <a:gd name="T0" fmla="*/ 26 w 27"/>
                  <a:gd name="T1" fmla="*/ 18 h 32"/>
                  <a:gd name="T2" fmla="*/ 26 w 27"/>
                  <a:gd name="T3" fmla="*/ 18 h 32"/>
                  <a:gd name="T4" fmla="*/ 24 w 27"/>
                  <a:gd name="T5" fmla="*/ 16 h 32"/>
                  <a:gd name="T6" fmla="*/ 18 w 27"/>
                  <a:gd name="T7" fmla="*/ 5 h 32"/>
                  <a:gd name="T8" fmla="*/ 16 w 27"/>
                  <a:gd name="T9" fmla="*/ 2 h 32"/>
                  <a:gd name="T10" fmla="*/ 13 w 27"/>
                  <a:gd name="T11" fmla="*/ 0 h 32"/>
                  <a:gd name="T12" fmla="*/ 11 w 27"/>
                  <a:gd name="T13" fmla="*/ 2 h 32"/>
                  <a:gd name="T14" fmla="*/ 9 w 27"/>
                  <a:gd name="T15" fmla="*/ 4 h 32"/>
                  <a:gd name="T16" fmla="*/ 9 w 27"/>
                  <a:gd name="T17" fmla="*/ 5 h 32"/>
                  <a:gd name="T18" fmla="*/ 9 w 27"/>
                  <a:gd name="T19" fmla="*/ 5 h 32"/>
                  <a:gd name="T20" fmla="*/ 9 w 27"/>
                  <a:gd name="T21" fmla="*/ 5 h 32"/>
                  <a:gd name="T22" fmla="*/ 4 w 27"/>
                  <a:gd name="T23" fmla="*/ 13 h 32"/>
                  <a:gd name="T24" fmla="*/ 4 w 27"/>
                  <a:gd name="T25" fmla="*/ 13 h 32"/>
                  <a:gd name="T26" fmla="*/ 4 w 27"/>
                  <a:gd name="T27" fmla="*/ 13 h 32"/>
                  <a:gd name="T28" fmla="*/ 2 w 27"/>
                  <a:gd name="T29" fmla="*/ 16 h 32"/>
                  <a:gd name="T30" fmla="*/ 1 w 27"/>
                  <a:gd name="T31" fmla="*/ 17 h 32"/>
                  <a:gd name="T32" fmla="*/ 1 w 27"/>
                  <a:gd name="T33" fmla="*/ 18 h 32"/>
                  <a:gd name="T34" fmla="*/ 1 w 27"/>
                  <a:gd name="T35" fmla="*/ 18 h 32"/>
                  <a:gd name="T36" fmla="*/ 1 w 27"/>
                  <a:gd name="T37" fmla="*/ 18 h 32"/>
                  <a:gd name="T38" fmla="*/ 0 w 27"/>
                  <a:gd name="T39" fmla="*/ 21 h 32"/>
                  <a:gd name="T40" fmla="*/ 1 w 27"/>
                  <a:gd name="T41" fmla="*/ 22 h 32"/>
                  <a:gd name="T42" fmla="*/ 1 w 27"/>
                  <a:gd name="T43" fmla="*/ 22 h 32"/>
                  <a:gd name="T44" fmla="*/ 1 w 27"/>
                  <a:gd name="T45" fmla="*/ 23 h 32"/>
                  <a:gd name="T46" fmla="*/ 4 w 27"/>
                  <a:gd name="T47" fmla="*/ 23 h 32"/>
                  <a:gd name="T48" fmla="*/ 7 w 27"/>
                  <a:gd name="T49" fmla="*/ 23 h 32"/>
                  <a:gd name="T50" fmla="*/ 7 w 27"/>
                  <a:gd name="T51" fmla="*/ 23 h 32"/>
                  <a:gd name="T52" fmla="*/ 8 w 27"/>
                  <a:gd name="T53" fmla="*/ 23 h 32"/>
                  <a:gd name="T54" fmla="*/ 8 w 27"/>
                  <a:gd name="T55" fmla="*/ 26 h 32"/>
                  <a:gd name="T56" fmla="*/ 8 w 27"/>
                  <a:gd name="T57" fmla="*/ 26 h 32"/>
                  <a:gd name="T58" fmla="*/ 8 w 27"/>
                  <a:gd name="T59" fmla="*/ 26 h 32"/>
                  <a:gd name="T60" fmla="*/ 8 w 27"/>
                  <a:gd name="T61" fmla="*/ 30 h 32"/>
                  <a:gd name="T62" fmla="*/ 10 w 27"/>
                  <a:gd name="T63" fmla="*/ 32 h 32"/>
                  <a:gd name="T64" fmla="*/ 12 w 27"/>
                  <a:gd name="T65" fmla="*/ 32 h 32"/>
                  <a:gd name="T66" fmla="*/ 12 w 27"/>
                  <a:gd name="T67" fmla="*/ 32 h 32"/>
                  <a:gd name="T68" fmla="*/ 13 w 27"/>
                  <a:gd name="T69" fmla="*/ 32 h 32"/>
                  <a:gd name="T70" fmla="*/ 17 w 27"/>
                  <a:gd name="T71" fmla="*/ 32 h 32"/>
                  <a:gd name="T72" fmla="*/ 19 w 27"/>
                  <a:gd name="T73" fmla="*/ 30 h 32"/>
                  <a:gd name="T74" fmla="*/ 19 w 27"/>
                  <a:gd name="T75" fmla="*/ 25 h 32"/>
                  <a:gd name="T76" fmla="*/ 19 w 27"/>
                  <a:gd name="T77" fmla="*/ 25 h 32"/>
                  <a:gd name="T78" fmla="*/ 19 w 27"/>
                  <a:gd name="T79" fmla="*/ 24 h 32"/>
                  <a:gd name="T80" fmla="*/ 19 w 27"/>
                  <a:gd name="T81" fmla="*/ 23 h 32"/>
                  <a:gd name="T82" fmla="*/ 19 w 27"/>
                  <a:gd name="T83" fmla="*/ 23 h 32"/>
                  <a:gd name="T84" fmla="*/ 19 w 27"/>
                  <a:gd name="T85" fmla="*/ 23 h 32"/>
                  <a:gd name="T86" fmla="*/ 20 w 27"/>
                  <a:gd name="T87" fmla="*/ 23 h 32"/>
                  <a:gd name="T88" fmla="*/ 20 w 27"/>
                  <a:gd name="T89" fmla="*/ 23 h 32"/>
                  <a:gd name="T90" fmla="*/ 20 w 27"/>
                  <a:gd name="T91" fmla="*/ 23 h 32"/>
                  <a:gd name="T92" fmla="*/ 23 w 27"/>
                  <a:gd name="T93" fmla="*/ 23 h 32"/>
                  <a:gd name="T94" fmla="*/ 27 w 27"/>
                  <a:gd name="T95" fmla="*/ 21 h 32"/>
                  <a:gd name="T96" fmla="*/ 26 w 27"/>
                  <a:gd name="T97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" h="32">
                    <a:moveTo>
                      <a:pt x="26" y="18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3"/>
                      <a:pt x="20" y="8"/>
                      <a:pt x="18" y="5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0"/>
                      <a:pt x="11" y="1"/>
                      <a:pt x="11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7"/>
                      <a:pt x="6" y="10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4"/>
                      <a:pt x="3" y="15"/>
                      <a:pt x="2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0" y="21"/>
                      <a:pt x="0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3" y="23"/>
                      <a:pt x="4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1"/>
                      <a:pt x="9" y="32"/>
                      <a:pt x="10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2"/>
                      <a:pt x="19" y="31"/>
                      <a:pt x="19" y="30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6" y="23"/>
                      <a:pt x="27" y="22"/>
                      <a:pt x="27" y="21"/>
                    </a:cubicBezTo>
                    <a:cubicBezTo>
                      <a:pt x="27" y="20"/>
                      <a:pt x="27" y="19"/>
                      <a:pt x="26" y="1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1"/>
              <p:cNvSpPr>
                <a:spLocks noEditPoints="1"/>
              </p:cNvSpPr>
              <p:nvPr/>
            </p:nvSpPr>
            <p:spPr bwMode="auto">
              <a:xfrm>
                <a:off x="8912386" y="2857077"/>
                <a:ext cx="371475" cy="123825"/>
              </a:xfrm>
              <a:custGeom>
                <a:avLst/>
                <a:gdLst>
                  <a:gd name="T0" fmla="*/ 33 w 33"/>
                  <a:gd name="T1" fmla="*/ 9 h 11"/>
                  <a:gd name="T2" fmla="*/ 31 w 33"/>
                  <a:gd name="T3" fmla="*/ 2 h 11"/>
                  <a:gd name="T4" fmla="*/ 28 w 33"/>
                  <a:gd name="T5" fmla="*/ 0 h 11"/>
                  <a:gd name="T6" fmla="*/ 5 w 33"/>
                  <a:gd name="T7" fmla="*/ 0 h 11"/>
                  <a:gd name="T8" fmla="*/ 2 w 33"/>
                  <a:gd name="T9" fmla="*/ 2 h 11"/>
                  <a:gd name="T10" fmla="*/ 0 w 33"/>
                  <a:gd name="T11" fmla="*/ 9 h 11"/>
                  <a:gd name="T12" fmla="*/ 1 w 33"/>
                  <a:gd name="T13" fmla="*/ 11 h 11"/>
                  <a:gd name="T14" fmla="*/ 31 w 33"/>
                  <a:gd name="T15" fmla="*/ 11 h 11"/>
                  <a:gd name="T16" fmla="*/ 33 w 33"/>
                  <a:gd name="T17" fmla="*/ 9 h 11"/>
                  <a:gd name="T18" fmla="*/ 29 w 33"/>
                  <a:gd name="T19" fmla="*/ 10 h 11"/>
                  <a:gd name="T20" fmla="*/ 4 w 33"/>
                  <a:gd name="T21" fmla="*/ 10 h 11"/>
                  <a:gd name="T22" fmla="*/ 3 w 33"/>
                  <a:gd name="T23" fmla="*/ 9 h 11"/>
                  <a:gd name="T24" fmla="*/ 3 w 33"/>
                  <a:gd name="T25" fmla="*/ 8 h 11"/>
                  <a:gd name="T26" fmla="*/ 4 w 33"/>
                  <a:gd name="T27" fmla="*/ 3 h 11"/>
                  <a:gd name="T28" fmla="*/ 7 w 33"/>
                  <a:gd name="T29" fmla="*/ 1 h 11"/>
                  <a:gd name="T30" fmla="*/ 26 w 33"/>
                  <a:gd name="T31" fmla="*/ 1 h 11"/>
                  <a:gd name="T32" fmla="*/ 29 w 33"/>
                  <a:gd name="T33" fmla="*/ 3 h 11"/>
                  <a:gd name="T34" fmla="*/ 30 w 33"/>
                  <a:gd name="T35" fmla="*/ 8 h 11"/>
                  <a:gd name="T36" fmla="*/ 30 w 33"/>
                  <a:gd name="T37" fmla="*/ 9 h 11"/>
                  <a:gd name="T38" fmla="*/ 29 w 33"/>
                  <a:gd name="T3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11">
                    <a:moveTo>
                      <a:pt x="33" y="9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0"/>
                      <a:pt x="2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2" y="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1"/>
                      <a:pt x="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3" y="10"/>
                      <a:pt x="33" y="9"/>
                    </a:cubicBezTo>
                    <a:close/>
                    <a:moveTo>
                      <a:pt x="29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6" y="1"/>
                      <a:pt x="7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1"/>
                      <a:pt x="28" y="2"/>
                      <a:pt x="29" y="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9"/>
                    </a:cubicBezTo>
                    <a:cubicBezTo>
                      <a:pt x="30" y="9"/>
                      <a:pt x="30" y="10"/>
                      <a:pt x="29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2"/>
              <p:cNvSpPr>
                <a:spLocks noEditPoints="1"/>
              </p:cNvSpPr>
              <p:nvPr/>
            </p:nvSpPr>
            <p:spPr bwMode="auto">
              <a:xfrm>
                <a:off x="8945724" y="2868189"/>
                <a:ext cx="304800" cy="101600"/>
              </a:xfrm>
              <a:custGeom>
                <a:avLst/>
                <a:gdLst>
                  <a:gd name="T0" fmla="*/ 23 w 27"/>
                  <a:gd name="T1" fmla="*/ 0 h 9"/>
                  <a:gd name="T2" fmla="*/ 4 w 27"/>
                  <a:gd name="T3" fmla="*/ 0 h 9"/>
                  <a:gd name="T4" fmla="*/ 1 w 27"/>
                  <a:gd name="T5" fmla="*/ 2 h 9"/>
                  <a:gd name="T6" fmla="*/ 0 w 27"/>
                  <a:gd name="T7" fmla="*/ 7 h 9"/>
                  <a:gd name="T8" fmla="*/ 0 w 27"/>
                  <a:gd name="T9" fmla="*/ 8 h 9"/>
                  <a:gd name="T10" fmla="*/ 1 w 27"/>
                  <a:gd name="T11" fmla="*/ 9 h 9"/>
                  <a:gd name="T12" fmla="*/ 26 w 27"/>
                  <a:gd name="T13" fmla="*/ 9 h 9"/>
                  <a:gd name="T14" fmla="*/ 27 w 27"/>
                  <a:gd name="T15" fmla="*/ 8 h 9"/>
                  <a:gd name="T16" fmla="*/ 27 w 27"/>
                  <a:gd name="T17" fmla="*/ 7 h 9"/>
                  <a:gd name="T18" fmla="*/ 25 w 27"/>
                  <a:gd name="T19" fmla="*/ 2 h 9"/>
                  <a:gd name="T20" fmla="*/ 23 w 27"/>
                  <a:gd name="T21" fmla="*/ 0 h 9"/>
                  <a:gd name="T22" fmla="*/ 16 w 27"/>
                  <a:gd name="T23" fmla="*/ 8 h 9"/>
                  <a:gd name="T24" fmla="*/ 11 w 27"/>
                  <a:gd name="T25" fmla="*/ 8 h 9"/>
                  <a:gd name="T26" fmla="*/ 10 w 27"/>
                  <a:gd name="T27" fmla="*/ 7 h 9"/>
                  <a:gd name="T28" fmla="*/ 10 w 27"/>
                  <a:gd name="T29" fmla="*/ 7 h 9"/>
                  <a:gd name="T30" fmla="*/ 10 w 27"/>
                  <a:gd name="T31" fmla="*/ 6 h 9"/>
                  <a:gd name="T32" fmla="*/ 12 w 27"/>
                  <a:gd name="T33" fmla="*/ 5 h 9"/>
                  <a:gd name="T34" fmla="*/ 15 w 27"/>
                  <a:gd name="T35" fmla="*/ 5 h 9"/>
                  <a:gd name="T36" fmla="*/ 16 w 27"/>
                  <a:gd name="T37" fmla="*/ 6 h 9"/>
                  <a:gd name="T38" fmla="*/ 16 w 27"/>
                  <a:gd name="T39" fmla="*/ 7 h 9"/>
                  <a:gd name="T40" fmla="*/ 16 w 27"/>
                  <a:gd name="T41" fmla="*/ 7 h 9"/>
                  <a:gd name="T42" fmla="*/ 16 w 27"/>
                  <a:gd name="T43" fmla="*/ 7 h 9"/>
                  <a:gd name="T44" fmla="*/ 16 w 27"/>
                  <a:gd name="T45" fmla="*/ 7 h 9"/>
                  <a:gd name="T46" fmla="*/ 16 w 27"/>
                  <a:gd name="T4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9">
                    <a:moveTo>
                      <a:pt x="23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7" y="8"/>
                      <a:pt x="27" y="8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  <a:moveTo>
                      <a:pt x="16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8"/>
                      <a:pt x="1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3"/>
              <p:cNvSpPr>
                <a:spLocks noEditPoints="1"/>
              </p:cNvSpPr>
              <p:nvPr/>
            </p:nvSpPr>
            <p:spPr bwMode="auto">
              <a:xfrm>
                <a:off x="8934611" y="2642764"/>
                <a:ext cx="315913" cy="214312"/>
              </a:xfrm>
              <a:custGeom>
                <a:avLst/>
                <a:gdLst>
                  <a:gd name="T0" fmla="*/ 0 w 199"/>
                  <a:gd name="T1" fmla="*/ 0 h 135"/>
                  <a:gd name="T2" fmla="*/ 0 w 199"/>
                  <a:gd name="T3" fmla="*/ 135 h 135"/>
                  <a:gd name="T4" fmla="*/ 199 w 199"/>
                  <a:gd name="T5" fmla="*/ 135 h 135"/>
                  <a:gd name="T6" fmla="*/ 199 w 199"/>
                  <a:gd name="T7" fmla="*/ 0 h 135"/>
                  <a:gd name="T8" fmla="*/ 0 w 199"/>
                  <a:gd name="T9" fmla="*/ 0 h 135"/>
                  <a:gd name="T10" fmla="*/ 184 w 199"/>
                  <a:gd name="T11" fmla="*/ 114 h 135"/>
                  <a:gd name="T12" fmla="*/ 21 w 199"/>
                  <a:gd name="T13" fmla="*/ 114 h 135"/>
                  <a:gd name="T14" fmla="*/ 21 w 199"/>
                  <a:gd name="T15" fmla="*/ 21 h 135"/>
                  <a:gd name="T16" fmla="*/ 184 w 199"/>
                  <a:gd name="T17" fmla="*/ 21 h 135"/>
                  <a:gd name="T18" fmla="*/ 184 w 199"/>
                  <a:gd name="T19" fmla="*/ 11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35">
                    <a:moveTo>
                      <a:pt x="0" y="0"/>
                    </a:moveTo>
                    <a:lnTo>
                      <a:pt x="0" y="135"/>
                    </a:lnTo>
                    <a:lnTo>
                      <a:pt x="199" y="135"/>
                    </a:lnTo>
                    <a:lnTo>
                      <a:pt x="199" y="0"/>
                    </a:lnTo>
                    <a:lnTo>
                      <a:pt x="0" y="0"/>
                    </a:lnTo>
                    <a:close/>
                    <a:moveTo>
                      <a:pt x="184" y="114"/>
                    </a:moveTo>
                    <a:lnTo>
                      <a:pt x="21" y="114"/>
                    </a:lnTo>
                    <a:lnTo>
                      <a:pt x="21" y="21"/>
                    </a:lnTo>
                    <a:lnTo>
                      <a:pt x="184" y="21"/>
                    </a:lnTo>
                    <a:lnTo>
                      <a:pt x="184" y="1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4"/>
              <p:cNvSpPr>
                <a:spLocks noEditPoints="1"/>
              </p:cNvSpPr>
              <p:nvPr/>
            </p:nvSpPr>
            <p:spPr bwMode="auto">
              <a:xfrm>
                <a:off x="8923499" y="3263477"/>
                <a:ext cx="349250" cy="428625"/>
              </a:xfrm>
              <a:custGeom>
                <a:avLst/>
                <a:gdLst>
                  <a:gd name="T0" fmla="*/ 25 w 31"/>
                  <a:gd name="T1" fmla="*/ 24 h 38"/>
                  <a:gd name="T2" fmla="*/ 22 w 31"/>
                  <a:gd name="T3" fmla="*/ 4 h 38"/>
                  <a:gd name="T4" fmla="*/ 10 w 31"/>
                  <a:gd name="T5" fmla="*/ 7 h 38"/>
                  <a:gd name="T6" fmla="*/ 8 w 31"/>
                  <a:gd name="T7" fmla="*/ 9 h 38"/>
                  <a:gd name="T8" fmla="*/ 8 w 31"/>
                  <a:gd name="T9" fmla="*/ 26 h 38"/>
                  <a:gd name="T10" fmla="*/ 14 w 31"/>
                  <a:gd name="T11" fmla="*/ 31 h 38"/>
                  <a:gd name="T12" fmla="*/ 14 w 31"/>
                  <a:gd name="T13" fmla="*/ 37 h 38"/>
                  <a:gd name="T14" fmla="*/ 29 w 31"/>
                  <a:gd name="T15" fmla="*/ 38 h 38"/>
                  <a:gd name="T16" fmla="*/ 9 w 31"/>
                  <a:gd name="T17" fmla="*/ 8 h 38"/>
                  <a:gd name="T18" fmla="*/ 8 w 31"/>
                  <a:gd name="T19" fmla="*/ 8 h 38"/>
                  <a:gd name="T20" fmla="*/ 9 w 31"/>
                  <a:gd name="T21" fmla="*/ 8 h 38"/>
                  <a:gd name="T22" fmla="*/ 23 w 31"/>
                  <a:gd name="T23" fmla="*/ 25 h 38"/>
                  <a:gd name="T24" fmla="*/ 19 w 31"/>
                  <a:gd name="T25" fmla="*/ 27 h 38"/>
                  <a:gd name="T26" fmla="*/ 21 w 31"/>
                  <a:gd name="T27" fmla="*/ 25 h 38"/>
                  <a:gd name="T28" fmla="*/ 23 w 31"/>
                  <a:gd name="T29" fmla="*/ 24 h 38"/>
                  <a:gd name="T30" fmla="*/ 10 w 31"/>
                  <a:gd name="T31" fmla="*/ 13 h 38"/>
                  <a:gd name="T32" fmla="*/ 13 w 31"/>
                  <a:gd name="T33" fmla="*/ 24 h 38"/>
                  <a:gd name="T34" fmla="*/ 12 w 31"/>
                  <a:gd name="T35" fmla="*/ 18 h 38"/>
                  <a:gd name="T36" fmla="*/ 11 w 31"/>
                  <a:gd name="T37" fmla="*/ 12 h 38"/>
                  <a:gd name="T38" fmla="*/ 10 w 31"/>
                  <a:gd name="T39" fmla="*/ 10 h 38"/>
                  <a:gd name="T40" fmla="*/ 11 w 31"/>
                  <a:gd name="T41" fmla="*/ 11 h 38"/>
                  <a:gd name="T42" fmla="*/ 17 w 31"/>
                  <a:gd name="T43" fmla="*/ 17 h 38"/>
                  <a:gd name="T44" fmla="*/ 12 w 31"/>
                  <a:gd name="T45" fmla="*/ 11 h 38"/>
                  <a:gd name="T46" fmla="*/ 11 w 31"/>
                  <a:gd name="T47" fmla="*/ 10 h 38"/>
                  <a:gd name="T48" fmla="*/ 12 w 31"/>
                  <a:gd name="T49" fmla="*/ 10 h 38"/>
                  <a:gd name="T50" fmla="*/ 18 w 31"/>
                  <a:gd name="T51" fmla="*/ 11 h 38"/>
                  <a:gd name="T52" fmla="*/ 25 w 31"/>
                  <a:gd name="T53" fmla="*/ 12 h 38"/>
                  <a:gd name="T54" fmla="*/ 14 w 31"/>
                  <a:gd name="T55" fmla="*/ 9 h 38"/>
                  <a:gd name="T56" fmla="*/ 25 w 31"/>
                  <a:gd name="T57" fmla="*/ 10 h 38"/>
                  <a:gd name="T58" fmla="*/ 11 w 31"/>
                  <a:gd name="T59" fmla="*/ 24 h 38"/>
                  <a:gd name="T60" fmla="*/ 14 w 31"/>
                  <a:gd name="T61" fmla="*/ 27 h 38"/>
                  <a:gd name="T62" fmla="*/ 7 w 31"/>
                  <a:gd name="T63" fmla="*/ 21 h 38"/>
                  <a:gd name="T64" fmla="*/ 11 w 31"/>
                  <a:gd name="T65" fmla="*/ 25 h 38"/>
                  <a:gd name="T66" fmla="*/ 19 w 31"/>
                  <a:gd name="T67" fmla="*/ 23 h 38"/>
                  <a:gd name="T68" fmla="*/ 26 w 31"/>
                  <a:gd name="T69" fmla="*/ 10 h 38"/>
                  <a:gd name="T70" fmla="*/ 14 w 31"/>
                  <a:gd name="T71" fmla="*/ 8 h 38"/>
                  <a:gd name="T72" fmla="*/ 28 w 31"/>
                  <a:gd name="T73" fmla="*/ 12 h 38"/>
                  <a:gd name="T74" fmla="*/ 21 w 31"/>
                  <a:gd name="T75" fmla="*/ 24 h 38"/>
                  <a:gd name="T76" fmla="*/ 17 w 31"/>
                  <a:gd name="T77" fmla="*/ 26 h 38"/>
                  <a:gd name="T78" fmla="*/ 12 w 31"/>
                  <a:gd name="T79" fmla="*/ 36 h 38"/>
                  <a:gd name="T80" fmla="*/ 18 w 31"/>
                  <a:gd name="T81" fmla="*/ 28 h 38"/>
                  <a:gd name="T82" fmla="*/ 20 w 31"/>
                  <a:gd name="T83" fmla="*/ 37 h 38"/>
                  <a:gd name="T84" fmla="*/ 15 w 31"/>
                  <a:gd name="T85" fmla="*/ 37 h 38"/>
                  <a:gd name="T86" fmla="*/ 22 w 31"/>
                  <a:gd name="T87" fmla="*/ 26 h 38"/>
                  <a:gd name="T88" fmla="*/ 27 w 31"/>
                  <a:gd name="T89" fmla="*/ 32 h 38"/>
                  <a:gd name="T90" fmla="*/ 6 w 31"/>
                  <a:gd name="T91" fmla="*/ 5 h 38"/>
                  <a:gd name="T92" fmla="*/ 8 w 31"/>
                  <a:gd name="T93" fmla="*/ 4 h 38"/>
                  <a:gd name="T94" fmla="*/ 5 w 31"/>
                  <a:gd name="T95" fmla="*/ 8 h 38"/>
                  <a:gd name="T96" fmla="*/ 2 w 31"/>
                  <a:gd name="T97" fmla="*/ 2 h 38"/>
                  <a:gd name="T98" fmla="*/ 8 w 31"/>
                  <a:gd name="T99" fmla="*/ 0 h 38"/>
                  <a:gd name="T100" fmla="*/ 1 w 31"/>
                  <a:gd name="T101" fmla="*/ 8 h 38"/>
                  <a:gd name="T102" fmla="*/ 4 w 31"/>
                  <a:gd name="T103" fmla="*/ 4 h 38"/>
                  <a:gd name="T104" fmla="*/ 7 w 31"/>
                  <a:gd name="T105" fmla="*/ 2 h 38"/>
                  <a:gd name="T106" fmla="*/ 3 w 31"/>
                  <a:gd name="T107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1" h="38">
                    <a:moveTo>
                      <a:pt x="31" y="36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1"/>
                      <a:pt x="27" y="29"/>
                      <a:pt x="26" y="28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5"/>
                      <a:pt x="25" y="24"/>
                      <a:pt x="25" y="24"/>
                    </a:cubicBezTo>
                    <a:cubicBezTo>
                      <a:pt x="28" y="21"/>
                      <a:pt x="30" y="18"/>
                      <a:pt x="30" y="15"/>
                    </a:cubicBezTo>
                    <a:cubicBezTo>
                      <a:pt x="30" y="14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1"/>
                    </a:cubicBezTo>
                    <a:cubicBezTo>
                      <a:pt x="29" y="9"/>
                      <a:pt x="29" y="8"/>
                      <a:pt x="27" y="6"/>
                    </a:cubicBezTo>
                    <a:cubicBezTo>
                      <a:pt x="26" y="5"/>
                      <a:pt x="24" y="4"/>
                      <a:pt x="22" y="4"/>
                    </a:cubicBezTo>
                    <a:cubicBezTo>
                      <a:pt x="19" y="4"/>
                      <a:pt x="15" y="6"/>
                      <a:pt x="12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7" y="8"/>
                      <a:pt x="7" y="9"/>
                      <a:pt x="8" y="9"/>
                    </a:cubicBezTo>
                    <a:cubicBezTo>
                      <a:pt x="8" y="9"/>
                      <a:pt x="8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7" y="14"/>
                      <a:pt x="6" y="18"/>
                      <a:pt x="6" y="21"/>
                    </a:cubicBezTo>
                    <a:cubicBezTo>
                      <a:pt x="6" y="23"/>
                      <a:pt x="6" y="25"/>
                      <a:pt x="8" y="26"/>
                    </a:cubicBezTo>
                    <a:cubicBezTo>
                      <a:pt x="9" y="27"/>
                      <a:pt x="11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4" y="28"/>
                    </a:cubicBezTo>
                    <a:cubicBezTo>
                      <a:pt x="14" y="28"/>
                      <a:pt x="15" y="28"/>
                      <a:pt x="16" y="28"/>
                    </a:cubicBezTo>
                    <a:cubicBezTo>
                      <a:pt x="15" y="29"/>
                      <a:pt x="15" y="30"/>
                      <a:pt x="14" y="31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6"/>
                      <a:pt x="12" y="36"/>
                    </a:cubicBezTo>
                    <a:cubicBezTo>
                      <a:pt x="12" y="36"/>
                      <a:pt x="12" y="37"/>
                      <a:pt x="12" y="37"/>
                    </a:cubicBezTo>
                    <a:cubicBezTo>
                      <a:pt x="12" y="37"/>
                      <a:pt x="13" y="37"/>
                      <a:pt x="1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5" y="38"/>
                      <a:pt x="15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38"/>
                      <a:pt x="23" y="38"/>
                      <a:pt x="24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1" y="37"/>
                      <a:pt x="31" y="37"/>
                    </a:cubicBezTo>
                    <a:cubicBezTo>
                      <a:pt x="31" y="37"/>
                      <a:pt x="31" y="36"/>
                      <a:pt x="31" y="36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8" y="9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lose/>
                    <a:moveTo>
                      <a:pt x="25" y="23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3" y="24"/>
                      <a:pt x="23" y="24"/>
                    </a:cubicBezTo>
                    <a:cubicBezTo>
                      <a:pt x="23" y="24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7"/>
                      <a:pt x="19" y="27"/>
                      <a:pt x="19" y="27"/>
                    </a:cubicBezTo>
                    <a:cubicBezTo>
                      <a:pt x="19" y="27"/>
                      <a:pt x="18" y="27"/>
                      <a:pt x="17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9" y="26"/>
                      <a:pt x="20" y="26"/>
                    </a:cubicBezTo>
                    <a:cubicBezTo>
                      <a:pt x="20" y="26"/>
                      <a:pt x="20" y="26"/>
                      <a:pt x="21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3"/>
                      <a:pt x="23" y="23"/>
                    </a:cubicBezTo>
                    <a:cubicBezTo>
                      <a:pt x="23" y="23"/>
                      <a:pt x="24" y="23"/>
                      <a:pt x="24" y="23"/>
                    </a:cubicBezTo>
                    <a:cubicBezTo>
                      <a:pt x="26" y="20"/>
                      <a:pt x="28" y="18"/>
                      <a:pt x="29" y="15"/>
                    </a:cubicBezTo>
                    <a:cubicBezTo>
                      <a:pt x="28" y="18"/>
                      <a:pt x="27" y="21"/>
                      <a:pt x="25" y="23"/>
                    </a:cubicBezTo>
                    <a:close/>
                    <a:moveTo>
                      <a:pt x="10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6" y="8"/>
                      <a:pt x="19" y="7"/>
                      <a:pt x="20" y="7"/>
                    </a:cubicBezTo>
                    <a:cubicBezTo>
                      <a:pt x="22" y="7"/>
                      <a:pt x="23" y="8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1"/>
                      <a:pt x="25" y="11"/>
                      <a:pt x="25" y="12"/>
                    </a:cubicBezTo>
                    <a:cubicBezTo>
                      <a:pt x="25" y="15"/>
                      <a:pt x="24" y="18"/>
                      <a:pt x="21" y="20"/>
                    </a:cubicBezTo>
                    <a:cubicBezTo>
                      <a:pt x="19" y="23"/>
                      <a:pt x="15" y="25"/>
                      <a:pt x="13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0" y="24"/>
                    </a:cubicBezTo>
                    <a:cubicBezTo>
                      <a:pt x="10" y="24"/>
                      <a:pt x="10" y="24"/>
                      <a:pt x="9" y="23"/>
                    </a:cubicBezTo>
                    <a:cubicBezTo>
                      <a:pt x="8" y="22"/>
                      <a:pt x="8" y="21"/>
                      <a:pt x="8" y="20"/>
                    </a:cubicBezTo>
                    <a:cubicBezTo>
                      <a:pt x="8" y="18"/>
                      <a:pt x="9" y="16"/>
                      <a:pt x="10" y="13"/>
                    </a:cubicBezTo>
                    <a:close/>
                    <a:moveTo>
                      <a:pt x="14" y="27"/>
                    </a:moveTo>
                    <a:cubicBezTo>
                      <a:pt x="14" y="27"/>
                      <a:pt x="13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7"/>
                      <a:pt x="12" y="27"/>
                      <a:pt x="12" y="27"/>
                    </a:cubicBezTo>
                    <a:cubicBezTo>
                      <a:pt x="11" y="27"/>
                      <a:pt x="9" y="26"/>
                      <a:pt x="8" y="25"/>
                    </a:cubicBezTo>
                    <a:cubicBezTo>
                      <a:pt x="7" y="24"/>
                      <a:pt x="7" y="23"/>
                      <a:pt x="7" y="21"/>
                    </a:cubicBezTo>
                    <a:cubicBezTo>
                      <a:pt x="7" y="20"/>
                      <a:pt x="7" y="18"/>
                      <a:pt x="7" y="17"/>
                    </a:cubicBezTo>
                    <a:cubicBezTo>
                      <a:pt x="7" y="18"/>
                      <a:pt x="7" y="19"/>
                      <a:pt x="7" y="20"/>
                    </a:cubicBezTo>
                    <a:cubicBezTo>
                      <a:pt x="7" y="21"/>
                      <a:pt x="7" y="23"/>
                      <a:pt x="8" y="24"/>
                    </a:cubicBezTo>
                    <a:cubicBezTo>
                      <a:pt x="9" y="25"/>
                      <a:pt x="10" y="25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5"/>
                      <a:pt x="12" y="25"/>
                      <a:pt x="12" y="26"/>
                    </a:cubicBezTo>
                    <a:cubicBezTo>
                      <a:pt x="12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6" y="25"/>
                      <a:pt x="18" y="24"/>
                    </a:cubicBezTo>
                    <a:cubicBezTo>
                      <a:pt x="19" y="24"/>
                      <a:pt x="19" y="24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2" y="22"/>
                      <a:pt x="22" y="21"/>
                    </a:cubicBezTo>
                    <a:cubicBezTo>
                      <a:pt x="25" y="18"/>
                      <a:pt x="26" y="15"/>
                      <a:pt x="26" y="12"/>
                    </a:cubicBezTo>
                    <a:cubicBezTo>
                      <a:pt x="26" y="11"/>
                      <a:pt x="26" y="11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9"/>
                      <a:pt x="26" y="9"/>
                    </a:cubicBezTo>
                    <a:cubicBezTo>
                      <a:pt x="25" y="9"/>
                      <a:pt x="25" y="8"/>
                      <a:pt x="25" y="8"/>
                    </a:cubicBezTo>
                    <a:cubicBezTo>
                      <a:pt x="24" y="7"/>
                      <a:pt x="22" y="6"/>
                      <a:pt x="20" y="6"/>
                    </a:cubicBezTo>
                    <a:cubicBezTo>
                      <a:pt x="18" y="6"/>
                      <a:pt x="16" y="7"/>
                      <a:pt x="14" y="8"/>
                    </a:cubicBezTo>
                    <a:cubicBezTo>
                      <a:pt x="17" y="6"/>
                      <a:pt x="20" y="5"/>
                      <a:pt x="22" y="5"/>
                    </a:cubicBezTo>
                    <a:cubicBezTo>
                      <a:pt x="24" y="5"/>
                      <a:pt x="26" y="6"/>
                      <a:pt x="27" y="7"/>
                    </a:cubicBezTo>
                    <a:cubicBezTo>
                      <a:pt x="28" y="8"/>
                      <a:pt x="28" y="9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2"/>
                      <a:pt x="28" y="12"/>
                      <a:pt x="28" y="13"/>
                    </a:cubicBezTo>
                    <a:cubicBezTo>
                      <a:pt x="28" y="16"/>
                      <a:pt x="26" y="19"/>
                      <a:pt x="23" y="22"/>
                    </a:cubicBezTo>
                    <a:cubicBezTo>
                      <a:pt x="23" y="22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19" y="25"/>
                      <a:pt x="18" y="25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6" y="27"/>
                      <a:pt x="15" y="27"/>
                      <a:pt x="14" y="27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2" y="36"/>
                    </a:cubicBezTo>
                    <a:cubicBezTo>
                      <a:pt x="12" y="36"/>
                      <a:pt x="13" y="36"/>
                      <a:pt x="13" y="3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6" y="30"/>
                      <a:pt x="16" y="29"/>
                      <a:pt x="17" y="28"/>
                    </a:cubicBezTo>
                    <a:cubicBezTo>
                      <a:pt x="17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9"/>
                      <a:pt x="17" y="31"/>
                      <a:pt x="16" y="32"/>
                    </a:cubicBezTo>
                    <a:lnTo>
                      <a:pt x="14" y="36"/>
                    </a:lnTo>
                    <a:close/>
                    <a:moveTo>
                      <a:pt x="29" y="37"/>
                    </a:moveTo>
                    <a:cubicBezTo>
                      <a:pt x="24" y="37"/>
                      <a:pt x="24" y="37"/>
                      <a:pt x="24" y="37"/>
                    </a:cubicBezTo>
                    <a:cubicBezTo>
                      <a:pt x="23" y="37"/>
                      <a:pt x="21" y="37"/>
                      <a:pt x="20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4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7"/>
                      <a:pt x="15" y="37"/>
                      <a:pt x="15" y="37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1"/>
                      <a:pt x="19" y="30"/>
                      <a:pt x="19" y="2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7"/>
                      <a:pt x="22" y="27"/>
                      <a:pt x="22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30"/>
                      <a:pt x="27" y="31"/>
                      <a:pt x="27" y="32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29" y="37"/>
                    </a:cubicBezTo>
                    <a:close/>
                    <a:moveTo>
                      <a:pt x="5" y="7"/>
                    </a:moveTo>
                    <a:cubicBezTo>
                      <a:pt x="5" y="6"/>
                      <a:pt x="5" y="6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7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4" y="5"/>
                      <a:pt x="4" y="6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1" y="6"/>
                    </a:moveTo>
                    <a:cubicBezTo>
                      <a:pt x="1" y="4"/>
                      <a:pt x="1" y="3"/>
                      <a:pt x="2" y="2"/>
                    </a:cubicBezTo>
                    <a:cubicBezTo>
                      <a:pt x="3" y="1"/>
                      <a:pt x="5" y="1"/>
                      <a:pt x="6" y="1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3" y="4"/>
                      <a:pt x="4" y="4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2"/>
                      <a:pt x="4" y="2"/>
                      <a:pt x="3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5"/>
              <p:cNvSpPr>
                <a:spLocks/>
              </p:cNvSpPr>
              <p:nvPr/>
            </p:nvSpPr>
            <p:spPr bwMode="auto">
              <a:xfrm>
                <a:off x="9204486" y="2260177"/>
                <a:ext cx="57150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6"/>
              <p:cNvSpPr>
                <a:spLocks/>
              </p:cNvSpPr>
              <p:nvPr/>
            </p:nvSpPr>
            <p:spPr bwMode="auto">
              <a:xfrm>
                <a:off x="9261636" y="2260177"/>
                <a:ext cx="55563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7"/>
              <p:cNvSpPr>
                <a:spLocks noEditPoints="1"/>
              </p:cNvSpPr>
              <p:nvPr/>
            </p:nvSpPr>
            <p:spPr bwMode="auto">
              <a:xfrm>
                <a:off x="9047324" y="2090314"/>
                <a:ext cx="101600" cy="101600"/>
              </a:xfrm>
              <a:custGeom>
                <a:avLst/>
                <a:gdLst>
                  <a:gd name="T0" fmla="*/ 4 w 9"/>
                  <a:gd name="T1" fmla="*/ 2 h 9"/>
                  <a:gd name="T2" fmla="*/ 2 w 9"/>
                  <a:gd name="T3" fmla="*/ 5 h 9"/>
                  <a:gd name="T4" fmla="*/ 4 w 9"/>
                  <a:gd name="T5" fmla="*/ 7 h 9"/>
                  <a:gd name="T6" fmla="*/ 7 w 9"/>
                  <a:gd name="T7" fmla="*/ 5 h 9"/>
                  <a:gd name="T8" fmla="*/ 7 w 9"/>
                  <a:gd name="T9" fmla="*/ 5 h 9"/>
                  <a:gd name="T10" fmla="*/ 4 w 9"/>
                  <a:gd name="T11" fmla="*/ 2 h 9"/>
                  <a:gd name="T12" fmla="*/ 4 w 9"/>
                  <a:gd name="T13" fmla="*/ 0 h 9"/>
                  <a:gd name="T14" fmla="*/ 0 w 9"/>
                  <a:gd name="T15" fmla="*/ 5 h 9"/>
                  <a:gd name="T16" fmla="*/ 4 w 9"/>
                  <a:gd name="T17" fmla="*/ 9 h 9"/>
                  <a:gd name="T18" fmla="*/ 9 w 9"/>
                  <a:gd name="T19" fmla="*/ 5 h 9"/>
                  <a:gd name="T20" fmla="*/ 4 w 9"/>
                  <a:gd name="T21" fmla="*/ 0 h 9"/>
                  <a:gd name="T22" fmla="*/ 4 w 9"/>
                  <a:gd name="T23" fmla="*/ 8 h 9"/>
                  <a:gd name="T24" fmla="*/ 1 w 9"/>
                  <a:gd name="T25" fmla="*/ 5 h 9"/>
                  <a:gd name="T26" fmla="*/ 4 w 9"/>
                  <a:gd name="T27" fmla="*/ 1 h 9"/>
                  <a:gd name="T28" fmla="*/ 8 w 9"/>
                  <a:gd name="T29" fmla="*/ 5 h 9"/>
                  <a:gd name="T30" fmla="*/ 8 w 9"/>
                  <a:gd name="T31" fmla="*/ 5 h 9"/>
                  <a:gd name="T32" fmla="*/ 4 w 9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9">
                    <a:moveTo>
                      <a:pt x="4" y="2"/>
                    </a:moveTo>
                    <a:cubicBezTo>
                      <a:pt x="3" y="2"/>
                      <a:pt x="2" y="3"/>
                      <a:pt x="2" y="5"/>
                    </a:cubicBezTo>
                    <a:cubicBezTo>
                      <a:pt x="2" y="6"/>
                      <a:pt x="3" y="7"/>
                      <a:pt x="4" y="7"/>
                    </a:cubicBezTo>
                    <a:cubicBezTo>
                      <a:pt x="6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6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3" y="8"/>
                      <a:pt x="1" y="7"/>
                      <a:pt x="1" y="5"/>
                    </a:cubicBezTo>
                    <a:cubicBezTo>
                      <a:pt x="1" y="3"/>
                      <a:pt x="3" y="1"/>
                      <a:pt x="4" y="1"/>
                    </a:cubicBezTo>
                    <a:cubicBezTo>
                      <a:pt x="6" y="1"/>
                      <a:pt x="8" y="3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8"/>
              <p:cNvSpPr>
                <a:spLocks noEditPoints="1"/>
              </p:cNvSpPr>
              <p:nvPr/>
            </p:nvSpPr>
            <p:spPr bwMode="auto">
              <a:xfrm>
                <a:off x="8923499" y="2090314"/>
                <a:ext cx="90488" cy="101600"/>
              </a:xfrm>
              <a:custGeom>
                <a:avLst/>
                <a:gdLst>
                  <a:gd name="T0" fmla="*/ 4 w 8"/>
                  <a:gd name="T1" fmla="*/ 2 h 9"/>
                  <a:gd name="T2" fmla="*/ 1 w 8"/>
                  <a:gd name="T3" fmla="*/ 5 h 9"/>
                  <a:gd name="T4" fmla="*/ 4 w 8"/>
                  <a:gd name="T5" fmla="*/ 7 h 9"/>
                  <a:gd name="T6" fmla="*/ 7 w 8"/>
                  <a:gd name="T7" fmla="*/ 5 h 9"/>
                  <a:gd name="T8" fmla="*/ 7 w 8"/>
                  <a:gd name="T9" fmla="*/ 5 h 9"/>
                  <a:gd name="T10" fmla="*/ 4 w 8"/>
                  <a:gd name="T11" fmla="*/ 2 h 9"/>
                  <a:gd name="T12" fmla="*/ 4 w 8"/>
                  <a:gd name="T13" fmla="*/ 0 h 9"/>
                  <a:gd name="T14" fmla="*/ 0 w 8"/>
                  <a:gd name="T15" fmla="*/ 5 h 9"/>
                  <a:gd name="T16" fmla="*/ 4 w 8"/>
                  <a:gd name="T17" fmla="*/ 9 h 9"/>
                  <a:gd name="T18" fmla="*/ 8 w 8"/>
                  <a:gd name="T19" fmla="*/ 5 h 9"/>
                  <a:gd name="T20" fmla="*/ 4 w 8"/>
                  <a:gd name="T21" fmla="*/ 0 h 9"/>
                  <a:gd name="T22" fmla="*/ 4 w 8"/>
                  <a:gd name="T23" fmla="*/ 8 h 9"/>
                  <a:gd name="T24" fmla="*/ 0 w 8"/>
                  <a:gd name="T25" fmla="*/ 5 h 9"/>
                  <a:gd name="T26" fmla="*/ 4 w 8"/>
                  <a:gd name="T27" fmla="*/ 1 h 9"/>
                  <a:gd name="T28" fmla="*/ 7 w 8"/>
                  <a:gd name="T29" fmla="*/ 5 h 9"/>
                  <a:gd name="T30" fmla="*/ 7 w 8"/>
                  <a:gd name="T31" fmla="*/ 5 h 9"/>
                  <a:gd name="T32" fmla="*/ 4 w 8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9">
                    <a:moveTo>
                      <a:pt x="4" y="2"/>
                    </a:moveTo>
                    <a:cubicBezTo>
                      <a:pt x="2" y="2"/>
                      <a:pt x="1" y="3"/>
                      <a:pt x="1" y="5"/>
                    </a:cubicBez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5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6" y="9"/>
                      <a:pt x="8" y="7"/>
                      <a:pt x="8" y="5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2" y="8"/>
                      <a:pt x="0" y="7"/>
                      <a:pt x="0" y="5"/>
                    </a:cubicBezTo>
                    <a:cubicBezTo>
                      <a:pt x="0" y="3"/>
                      <a:pt x="2" y="1"/>
                      <a:pt x="4" y="1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9"/>
              <p:cNvSpPr>
                <a:spLocks noEditPoints="1"/>
              </p:cNvSpPr>
              <p:nvPr/>
            </p:nvSpPr>
            <p:spPr bwMode="auto">
              <a:xfrm>
                <a:off x="8877461" y="2191914"/>
                <a:ext cx="327025" cy="203200"/>
              </a:xfrm>
              <a:custGeom>
                <a:avLst/>
                <a:gdLst>
                  <a:gd name="T0" fmla="*/ 27 w 29"/>
                  <a:gd name="T1" fmla="*/ 0 h 18"/>
                  <a:gd name="T2" fmla="*/ 2 w 29"/>
                  <a:gd name="T3" fmla="*/ 0 h 18"/>
                  <a:gd name="T4" fmla="*/ 0 w 29"/>
                  <a:gd name="T5" fmla="*/ 2 h 18"/>
                  <a:gd name="T6" fmla="*/ 0 w 29"/>
                  <a:gd name="T7" fmla="*/ 16 h 18"/>
                  <a:gd name="T8" fmla="*/ 2 w 29"/>
                  <a:gd name="T9" fmla="*/ 18 h 18"/>
                  <a:gd name="T10" fmla="*/ 27 w 29"/>
                  <a:gd name="T11" fmla="*/ 18 h 18"/>
                  <a:gd name="T12" fmla="*/ 29 w 29"/>
                  <a:gd name="T13" fmla="*/ 16 h 18"/>
                  <a:gd name="T14" fmla="*/ 29 w 29"/>
                  <a:gd name="T15" fmla="*/ 2 h 18"/>
                  <a:gd name="T16" fmla="*/ 27 w 29"/>
                  <a:gd name="T17" fmla="*/ 0 h 18"/>
                  <a:gd name="T18" fmla="*/ 23 w 29"/>
                  <a:gd name="T19" fmla="*/ 15 h 18"/>
                  <a:gd name="T20" fmla="*/ 4 w 29"/>
                  <a:gd name="T21" fmla="*/ 15 h 18"/>
                  <a:gd name="T22" fmla="*/ 4 w 29"/>
                  <a:gd name="T23" fmla="*/ 15 h 18"/>
                  <a:gd name="T24" fmla="*/ 4 w 29"/>
                  <a:gd name="T25" fmla="*/ 14 h 18"/>
                  <a:gd name="T26" fmla="*/ 23 w 29"/>
                  <a:gd name="T27" fmla="*/ 14 h 18"/>
                  <a:gd name="T28" fmla="*/ 23 w 29"/>
                  <a:gd name="T29" fmla="*/ 15 h 18"/>
                  <a:gd name="T30" fmla="*/ 23 w 29"/>
                  <a:gd name="T31" fmla="*/ 15 h 18"/>
                  <a:gd name="T32" fmla="*/ 23 w 29"/>
                  <a:gd name="T33" fmla="*/ 13 h 18"/>
                  <a:gd name="T34" fmla="*/ 4 w 29"/>
                  <a:gd name="T35" fmla="*/ 13 h 18"/>
                  <a:gd name="T36" fmla="*/ 4 w 29"/>
                  <a:gd name="T37" fmla="*/ 12 h 18"/>
                  <a:gd name="T38" fmla="*/ 4 w 29"/>
                  <a:gd name="T39" fmla="*/ 12 h 18"/>
                  <a:gd name="T40" fmla="*/ 23 w 29"/>
                  <a:gd name="T41" fmla="*/ 12 h 18"/>
                  <a:gd name="T42" fmla="*/ 23 w 29"/>
                  <a:gd name="T43" fmla="*/ 12 h 18"/>
                  <a:gd name="T44" fmla="*/ 23 w 29"/>
                  <a:gd name="T45" fmla="*/ 13 h 18"/>
                  <a:gd name="T46" fmla="*/ 24 w 29"/>
                  <a:gd name="T47" fmla="*/ 8 h 18"/>
                  <a:gd name="T48" fmla="*/ 23 w 29"/>
                  <a:gd name="T49" fmla="*/ 8 h 18"/>
                  <a:gd name="T50" fmla="*/ 4 w 29"/>
                  <a:gd name="T51" fmla="*/ 8 h 18"/>
                  <a:gd name="T52" fmla="*/ 3 w 29"/>
                  <a:gd name="T53" fmla="*/ 8 h 18"/>
                  <a:gd name="T54" fmla="*/ 3 w 29"/>
                  <a:gd name="T55" fmla="*/ 5 h 18"/>
                  <a:gd name="T56" fmla="*/ 4 w 29"/>
                  <a:gd name="T57" fmla="*/ 4 h 18"/>
                  <a:gd name="T58" fmla="*/ 23 w 29"/>
                  <a:gd name="T59" fmla="*/ 4 h 18"/>
                  <a:gd name="T60" fmla="*/ 24 w 29"/>
                  <a:gd name="T61" fmla="*/ 5 h 18"/>
                  <a:gd name="T62" fmla="*/ 24 w 29"/>
                  <a:gd name="T63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" h="18">
                    <a:moveTo>
                      <a:pt x="2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8"/>
                      <a:pt x="29" y="17"/>
                      <a:pt x="29" y="16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3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lose/>
                    <a:moveTo>
                      <a:pt x="23" y="13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3"/>
                      <a:pt x="23" y="13"/>
                    </a:cubicBezTo>
                    <a:close/>
                    <a:moveTo>
                      <a:pt x="24" y="8"/>
                    </a:moveTo>
                    <a:cubicBezTo>
                      <a:pt x="24" y="8"/>
                      <a:pt x="24" y="8"/>
                      <a:pt x="2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22"/>
              <p:cNvSpPr>
                <a:spLocks noEditPoints="1"/>
              </p:cNvSpPr>
              <p:nvPr/>
            </p:nvSpPr>
            <p:spPr bwMode="auto">
              <a:xfrm>
                <a:off x="8901274" y="3895302"/>
                <a:ext cx="393700" cy="269875"/>
              </a:xfrm>
              <a:custGeom>
                <a:avLst/>
                <a:gdLst>
                  <a:gd name="T0" fmla="*/ 16 w 35"/>
                  <a:gd name="T1" fmla="*/ 22 h 24"/>
                  <a:gd name="T2" fmla="*/ 5 w 35"/>
                  <a:gd name="T3" fmla="*/ 19 h 24"/>
                  <a:gd name="T4" fmla="*/ 0 w 35"/>
                  <a:gd name="T5" fmla="*/ 12 h 24"/>
                  <a:gd name="T6" fmla="*/ 5 w 35"/>
                  <a:gd name="T7" fmla="*/ 5 h 24"/>
                  <a:gd name="T8" fmla="*/ 15 w 35"/>
                  <a:gd name="T9" fmla="*/ 2 h 24"/>
                  <a:gd name="T10" fmla="*/ 21 w 35"/>
                  <a:gd name="T11" fmla="*/ 0 h 24"/>
                  <a:gd name="T12" fmla="*/ 30 w 35"/>
                  <a:gd name="T13" fmla="*/ 5 h 24"/>
                  <a:gd name="T14" fmla="*/ 35 w 35"/>
                  <a:gd name="T15" fmla="*/ 12 h 24"/>
                  <a:gd name="T16" fmla="*/ 30 w 35"/>
                  <a:gd name="T17" fmla="*/ 19 h 24"/>
                  <a:gd name="T18" fmla="*/ 21 w 35"/>
                  <a:gd name="T19" fmla="*/ 24 h 24"/>
                  <a:gd name="T20" fmla="*/ 16 w 35"/>
                  <a:gd name="T21" fmla="*/ 22 h 24"/>
                  <a:gd name="T22" fmla="*/ 16 w 35"/>
                  <a:gd name="T23" fmla="*/ 3 h 24"/>
                  <a:gd name="T24" fmla="*/ 16 w 35"/>
                  <a:gd name="T25" fmla="*/ 4 h 24"/>
                  <a:gd name="T26" fmla="*/ 16 w 35"/>
                  <a:gd name="T27" fmla="*/ 4 h 24"/>
                  <a:gd name="T28" fmla="*/ 5 w 35"/>
                  <a:gd name="T29" fmla="*/ 6 h 24"/>
                  <a:gd name="T30" fmla="*/ 2 w 35"/>
                  <a:gd name="T31" fmla="*/ 12 h 24"/>
                  <a:gd name="T32" fmla="*/ 6 w 35"/>
                  <a:gd name="T33" fmla="*/ 18 h 24"/>
                  <a:gd name="T34" fmla="*/ 16 w 35"/>
                  <a:gd name="T35" fmla="*/ 21 h 24"/>
                  <a:gd name="T36" fmla="*/ 16 w 35"/>
                  <a:gd name="T37" fmla="*/ 21 h 24"/>
                  <a:gd name="T38" fmla="*/ 17 w 35"/>
                  <a:gd name="T39" fmla="*/ 21 h 24"/>
                  <a:gd name="T40" fmla="*/ 21 w 35"/>
                  <a:gd name="T41" fmla="*/ 22 h 24"/>
                  <a:gd name="T42" fmla="*/ 28 w 35"/>
                  <a:gd name="T43" fmla="*/ 18 h 24"/>
                  <a:gd name="T44" fmla="*/ 29 w 35"/>
                  <a:gd name="T45" fmla="*/ 18 h 24"/>
                  <a:gd name="T46" fmla="*/ 29 w 35"/>
                  <a:gd name="T47" fmla="*/ 18 h 24"/>
                  <a:gd name="T48" fmla="*/ 33 w 35"/>
                  <a:gd name="T49" fmla="*/ 12 h 24"/>
                  <a:gd name="T50" fmla="*/ 29 w 35"/>
                  <a:gd name="T51" fmla="*/ 6 h 24"/>
                  <a:gd name="T52" fmla="*/ 29 w 35"/>
                  <a:gd name="T53" fmla="*/ 6 h 24"/>
                  <a:gd name="T54" fmla="*/ 29 w 35"/>
                  <a:gd name="T55" fmla="*/ 6 h 24"/>
                  <a:gd name="T56" fmla="*/ 21 w 35"/>
                  <a:gd name="T57" fmla="*/ 1 h 24"/>
                  <a:gd name="T58" fmla="*/ 16 w 35"/>
                  <a:gd name="T59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4">
                    <a:moveTo>
                      <a:pt x="16" y="22"/>
                    </a:moveTo>
                    <a:cubicBezTo>
                      <a:pt x="11" y="22"/>
                      <a:pt x="8" y="21"/>
                      <a:pt x="5" y="19"/>
                    </a:cubicBezTo>
                    <a:cubicBezTo>
                      <a:pt x="2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5" y="5"/>
                    </a:cubicBezTo>
                    <a:cubicBezTo>
                      <a:pt x="7" y="3"/>
                      <a:pt x="11" y="2"/>
                      <a:pt x="15" y="2"/>
                    </a:cubicBezTo>
                    <a:cubicBezTo>
                      <a:pt x="17" y="1"/>
                      <a:pt x="19" y="0"/>
                      <a:pt x="21" y="0"/>
                    </a:cubicBezTo>
                    <a:cubicBezTo>
                      <a:pt x="25" y="0"/>
                      <a:pt x="28" y="2"/>
                      <a:pt x="30" y="5"/>
                    </a:cubicBezTo>
                    <a:cubicBezTo>
                      <a:pt x="33" y="7"/>
                      <a:pt x="35" y="9"/>
                      <a:pt x="35" y="12"/>
                    </a:cubicBezTo>
                    <a:cubicBezTo>
                      <a:pt x="35" y="15"/>
                      <a:pt x="33" y="17"/>
                      <a:pt x="30" y="19"/>
                    </a:cubicBezTo>
                    <a:cubicBezTo>
                      <a:pt x="28" y="22"/>
                      <a:pt x="25" y="24"/>
                      <a:pt x="21" y="24"/>
                    </a:cubicBezTo>
                    <a:cubicBezTo>
                      <a:pt x="19" y="24"/>
                      <a:pt x="17" y="23"/>
                      <a:pt x="16" y="22"/>
                    </a:cubicBezTo>
                    <a:close/>
                    <a:moveTo>
                      <a:pt x="16" y="3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2" y="4"/>
                      <a:pt x="8" y="5"/>
                      <a:pt x="5" y="6"/>
                    </a:cubicBezTo>
                    <a:cubicBezTo>
                      <a:pt x="3" y="8"/>
                      <a:pt x="2" y="10"/>
                      <a:pt x="2" y="12"/>
                    </a:cubicBezTo>
                    <a:cubicBezTo>
                      <a:pt x="2" y="14"/>
                      <a:pt x="3" y="16"/>
                      <a:pt x="6" y="18"/>
                    </a:cubicBezTo>
                    <a:cubicBezTo>
                      <a:pt x="8" y="19"/>
                      <a:pt x="12" y="20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4" y="22"/>
                      <a:pt x="27" y="21"/>
                      <a:pt x="28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2" y="16"/>
                      <a:pt x="33" y="14"/>
                      <a:pt x="33" y="12"/>
                    </a:cubicBezTo>
                    <a:cubicBezTo>
                      <a:pt x="33" y="10"/>
                      <a:pt x="32" y="8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7" y="3"/>
                      <a:pt x="24" y="1"/>
                      <a:pt x="21" y="1"/>
                    </a:cubicBezTo>
                    <a:cubicBezTo>
                      <a:pt x="19" y="1"/>
                      <a:pt x="18" y="2"/>
                      <a:pt x="1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23"/>
              <p:cNvSpPr>
                <a:spLocks noEditPoints="1"/>
              </p:cNvSpPr>
              <p:nvPr/>
            </p:nvSpPr>
            <p:spPr bwMode="auto">
              <a:xfrm>
                <a:off x="8990174" y="4131839"/>
                <a:ext cx="90488" cy="90487"/>
              </a:xfrm>
              <a:custGeom>
                <a:avLst/>
                <a:gdLst>
                  <a:gd name="T0" fmla="*/ 0 w 8"/>
                  <a:gd name="T1" fmla="*/ 4 h 8"/>
                  <a:gd name="T2" fmla="*/ 4 w 8"/>
                  <a:gd name="T3" fmla="*/ 0 h 8"/>
                  <a:gd name="T4" fmla="*/ 8 w 8"/>
                  <a:gd name="T5" fmla="*/ 4 h 8"/>
                  <a:gd name="T6" fmla="*/ 4 w 8"/>
                  <a:gd name="T7" fmla="*/ 8 h 8"/>
                  <a:gd name="T8" fmla="*/ 0 w 8"/>
                  <a:gd name="T9" fmla="*/ 4 h 8"/>
                  <a:gd name="T10" fmla="*/ 2 w 8"/>
                  <a:gd name="T11" fmla="*/ 3 h 8"/>
                  <a:gd name="T12" fmla="*/ 1 w 8"/>
                  <a:gd name="T13" fmla="*/ 4 h 8"/>
                  <a:gd name="T14" fmla="*/ 2 w 8"/>
                  <a:gd name="T15" fmla="*/ 5 h 8"/>
                  <a:gd name="T16" fmla="*/ 4 w 8"/>
                  <a:gd name="T17" fmla="*/ 6 h 8"/>
                  <a:gd name="T18" fmla="*/ 5 w 8"/>
                  <a:gd name="T19" fmla="*/ 5 h 8"/>
                  <a:gd name="T20" fmla="*/ 6 w 8"/>
                  <a:gd name="T21" fmla="*/ 4 h 8"/>
                  <a:gd name="T22" fmla="*/ 5 w 8"/>
                  <a:gd name="T23" fmla="*/ 3 h 8"/>
                  <a:gd name="T24" fmla="*/ 4 w 8"/>
                  <a:gd name="T25" fmla="*/ 2 h 8"/>
                  <a:gd name="T26" fmla="*/ 2 w 8"/>
                  <a:gd name="T2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8">
                    <a:moveTo>
                      <a:pt x="0" y="4"/>
                    </a:move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6"/>
                      <a:pt x="6" y="8"/>
                      <a:pt x="4" y="8"/>
                    </a:cubicBezTo>
                    <a:cubicBezTo>
                      <a:pt x="1" y="8"/>
                      <a:pt x="0" y="6"/>
                      <a:pt x="0" y="4"/>
                    </a:cubicBezTo>
                    <a:close/>
                    <a:moveTo>
                      <a:pt x="2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6"/>
                      <a:pt x="3" y="6"/>
                      <a:pt x="4" y="6"/>
                    </a:cubicBezTo>
                    <a:cubicBezTo>
                      <a:pt x="4" y="6"/>
                      <a:pt x="5" y="6"/>
                      <a:pt x="5" y="5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2"/>
                      <a:pt x="2" y="2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24"/>
              <p:cNvSpPr>
                <a:spLocks noEditPoints="1"/>
              </p:cNvSpPr>
              <p:nvPr/>
            </p:nvSpPr>
            <p:spPr bwMode="auto">
              <a:xfrm>
                <a:off x="9013986" y="4209627"/>
                <a:ext cx="66675" cy="68262"/>
              </a:xfrm>
              <a:custGeom>
                <a:avLst/>
                <a:gdLst>
                  <a:gd name="T0" fmla="*/ 0 w 6"/>
                  <a:gd name="T1" fmla="*/ 3 h 6"/>
                  <a:gd name="T2" fmla="*/ 3 w 6"/>
                  <a:gd name="T3" fmla="*/ 0 h 6"/>
                  <a:gd name="T4" fmla="*/ 6 w 6"/>
                  <a:gd name="T5" fmla="*/ 3 h 6"/>
                  <a:gd name="T6" fmla="*/ 3 w 6"/>
                  <a:gd name="T7" fmla="*/ 6 h 6"/>
                  <a:gd name="T8" fmla="*/ 0 w 6"/>
                  <a:gd name="T9" fmla="*/ 3 h 6"/>
                  <a:gd name="T10" fmla="*/ 2 w 6"/>
                  <a:gd name="T11" fmla="*/ 3 h 6"/>
                  <a:gd name="T12" fmla="*/ 3 w 6"/>
                  <a:gd name="T13" fmla="*/ 4 h 6"/>
                  <a:gd name="T14" fmla="*/ 5 w 6"/>
                  <a:gd name="T15" fmla="*/ 3 h 6"/>
                  <a:gd name="T16" fmla="*/ 3 w 6"/>
                  <a:gd name="T17" fmla="*/ 2 h 6"/>
                  <a:gd name="T18" fmla="*/ 2 w 6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3"/>
                    </a:move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2"/>
                      <a:pt x="6" y="3"/>
                    </a:cubicBez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lose/>
                    <a:moveTo>
                      <a:pt x="2" y="3"/>
                    </a:moveTo>
                    <a:cubicBezTo>
                      <a:pt x="2" y="4"/>
                      <a:pt x="2" y="4"/>
                      <a:pt x="3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5" y="3"/>
                      <a:pt x="4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25"/>
              <p:cNvSpPr>
                <a:spLocks noEditPoints="1"/>
              </p:cNvSpPr>
              <p:nvPr/>
            </p:nvSpPr>
            <p:spPr bwMode="auto">
              <a:xfrm>
                <a:off x="9013986" y="3973089"/>
                <a:ext cx="66675" cy="112712"/>
              </a:xfrm>
              <a:custGeom>
                <a:avLst/>
                <a:gdLst>
                  <a:gd name="T0" fmla="*/ 2 w 6"/>
                  <a:gd name="T1" fmla="*/ 0 h 10"/>
                  <a:gd name="T2" fmla="*/ 3 w 6"/>
                  <a:gd name="T3" fmla="*/ 0 h 10"/>
                  <a:gd name="T4" fmla="*/ 3 w 6"/>
                  <a:gd name="T5" fmla="*/ 1 h 10"/>
                  <a:gd name="T6" fmla="*/ 5 w 6"/>
                  <a:gd name="T7" fmla="*/ 1 h 10"/>
                  <a:gd name="T8" fmla="*/ 5 w 6"/>
                  <a:gd name="T9" fmla="*/ 3 h 10"/>
                  <a:gd name="T10" fmla="*/ 5 w 6"/>
                  <a:gd name="T11" fmla="*/ 3 h 10"/>
                  <a:gd name="T12" fmla="*/ 4 w 6"/>
                  <a:gd name="T13" fmla="*/ 2 h 10"/>
                  <a:gd name="T14" fmla="*/ 3 w 6"/>
                  <a:gd name="T15" fmla="*/ 1 h 10"/>
                  <a:gd name="T16" fmla="*/ 3 w 6"/>
                  <a:gd name="T17" fmla="*/ 4 h 10"/>
                  <a:gd name="T18" fmla="*/ 5 w 6"/>
                  <a:gd name="T19" fmla="*/ 6 h 10"/>
                  <a:gd name="T20" fmla="*/ 6 w 6"/>
                  <a:gd name="T21" fmla="*/ 7 h 10"/>
                  <a:gd name="T22" fmla="*/ 5 w 6"/>
                  <a:gd name="T23" fmla="*/ 9 h 10"/>
                  <a:gd name="T24" fmla="*/ 3 w 6"/>
                  <a:gd name="T25" fmla="*/ 9 h 10"/>
                  <a:gd name="T26" fmla="*/ 3 w 6"/>
                  <a:gd name="T27" fmla="*/ 10 h 10"/>
                  <a:gd name="T28" fmla="*/ 2 w 6"/>
                  <a:gd name="T29" fmla="*/ 10 h 10"/>
                  <a:gd name="T30" fmla="*/ 2 w 6"/>
                  <a:gd name="T31" fmla="*/ 9 h 10"/>
                  <a:gd name="T32" fmla="*/ 0 w 6"/>
                  <a:gd name="T33" fmla="*/ 8 h 10"/>
                  <a:gd name="T34" fmla="*/ 0 w 6"/>
                  <a:gd name="T35" fmla="*/ 7 h 10"/>
                  <a:gd name="T36" fmla="*/ 1 w 6"/>
                  <a:gd name="T37" fmla="*/ 7 h 10"/>
                  <a:gd name="T38" fmla="*/ 2 w 6"/>
                  <a:gd name="T39" fmla="*/ 9 h 10"/>
                  <a:gd name="T40" fmla="*/ 2 w 6"/>
                  <a:gd name="T41" fmla="*/ 6 h 10"/>
                  <a:gd name="T42" fmla="*/ 1 w 6"/>
                  <a:gd name="T43" fmla="*/ 4 h 10"/>
                  <a:gd name="T44" fmla="*/ 0 w 6"/>
                  <a:gd name="T45" fmla="*/ 3 h 10"/>
                  <a:gd name="T46" fmla="*/ 1 w 6"/>
                  <a:gd name="T47" fmla="*/ 1 h 10"/>
                  <a:gd name="T48" fmla="*/ 2 w 6"/>
                  <a:gd name="T49" fmla="*/ 1 h 10"/>
                  <a:gd name="T50" fmla="*/ 2 w 6"/>
                  <a:gd name="T51" fmla="*/ 0 h 10"/>
                  <a:gd name="T52" fmla="*/ 2 w 6"/>
                  <a:gd name="T53" fmla="*/ 4 h 10"/>
                  <a:gd name="T54" fmla="*/ 2 w 6"/>
                  <a:gd name="T55" fmla="*/ 1 h 10"/>
                  <a:gd name="T56" fmla="*/ 2 w 6"/>
                  <a:gd name="T57" fmla="*/ 1 h 10"/>
                  <a:gd name="T58" fmla="*/ 1 w 6"/>
                  <a:gd name="T59" fmla="*/ 2 h 10"/>
                  <a:gd name="T60" fmla="*/ 2 w 6"/>
                  <a:gd name="T61" fmla="*/ 4 h 10"/>
                  <a:gd name="T62" fmla="*/ 3 w 6"/>
                  <a:gd name="T63" fmla="*/ 6 h 10"/>
                  <a:gd name="T64" fmla="*/ 3 w 6"/>
                  <a:gd name="T65" fmla="*/ 9 h 10"/>
                  <a:gd name="T66" fmla="*/ 4 w 6"/>
                  <a:gd name="T67" fmla="*/ 8 h 10"/>
                  <a:gd name="T68" fmla="*/ 4 w 6"/>
                  <a:gd name="T69" fmla="*/ 8 h 10"/>
                  <a:gd name="T70" fmla="*/ 4 w 6"/>
                  <a:gd name="T71" fmla="*/ 7 h 10"/>
                  <a:gd name="T72" fmla="*/ 3 w 6"/>
                  <a:gd name="T7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5" y="5"/>
                      <a:pt x="5" y="6"/>
                    </a:cubicBezTo>
                    <a:cubicBezTo>
                      <a:pt x="5" y="6"/>
                      <a:pt x="6" y="7"/>
                      <a:pt x="6" y="7"/>
                    </a:cubicBezTo>
                    <a:cubicBezTo>
                      <a:pt x="6" y="8"/>
                      <a:pt x="5" y="8"/>
                      <a:pt x="5" y="9"/>
                    </a:cubicBezTo>
                    <a:cubicBezTo>
                      <a:pt x="4" y="9"/>
                      <a:pt x="4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1" y="5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lnTo>
                      <a:pt x="2" y="0"/>
                    </a:lnTo>
                    <a:close/>
                    <a:moveTo>
                      <a:pt x="2" y="4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2" y="3"/>
                      <a:pt x="2" y="4"/>
                    </a:cubicBezTo>
                    <a:close/>
                    <a:moveTo>
                      <a:pt x="3" y="6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3" y="6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26"/>
              <p:cNvSpPr>
                <a:spLocks/>
              </p:cNvSpPr>
              <p:nvPr/>
            </p:nvSpPr>
            <p:spPr bwMode="auto">
              <a:xfrm>
                <a:off x="9102886" y="3973089"/>
                <a:ext cx="90488" cy="112712"/>
              </a:xfrm>
              <a:custGeom>
                <a:avLst/>
                <a:gdLst>
                  <a:gd name="T0" fmla="*/ 8 w 8"/>
                  <a:gd name="T1" fmla="*/ 9 h 10"/>
                  <a:gd name="T2" fmla="*/ 6 w 8"/>
                  <a:gd name="T3" fmla="*/ 10 h 10"/>
                  <a:gd name="T4" fmla="*/ 2 w 8"/>
                  <a:gd name="T5" fmla="*/ 9 h 10"/>
                  <a:gd name="T6" fmla="*/ 1 w 8"/>
                  <a:gd name="T7" fmla="*/ 6 h 10"/>
                  <a:gd name="T8" fmla="*/ 0 w 8"/>
                  <a:gd name="T9" fmla="*/ 6 h 10"/>
                  <a:gd name="T10" fmla="*/ 0 w 8"/>
                  <a:gd name="T11" fmla="*/ 6 h 10"/>
                  <a:gd name="T12" fmla="*/ 1 w 8"/>
                  <a:gd name="T13" fmla="*/ 6 h 10"/>
                  <a:gd name="T14" fmla="*/ 1 w 8"/>
                  <a:gd name="T15" fmla="*/ 5 h 10"/>
                  <a:gd name="T16" fmla="*/ 1 w 8"/>
                  <a:gd name="T17" fmla="*/ 5 h 10"/>
                  <a:gd name="T18" fmla="*/ 0 w 8"/>
                  <a:gd name="T19" fmla="*/ 5 h 10"/>
                  <a:gd name="T20" fmla="*/ 0 w 8"/>
                  <a:gd name="T21" fmla="*/ 4 h 10"/>
                  <a:gd name="T22" fmla="*/ 1 w 8"/>
                  <a:gd name="T23" fmla="*/ 4 h 10"/>
                  <a:gd name="T24" fmla="*/ 2 w 8"/>
                  <a:gd name="T25" fmla="*/ 2 h 10"/>
                  <a:gd name="T26" fmla="*/ 6 w 8"/>
                  <a:gd name="T27" fmla="*/ 0 h 10"/>
                  <a:gd name="T28" fmla="*/ 8 w 8"/>
                  <a:gd name="T29" fmla="*/ 1 h 10"/>
                  <a:gd name="T30" fmla="*/ 8 w 8"/>
                  <a:gd name="T31" fmla="*/ 2 h 10"/>
                  <a:gd name="T32" fmla="*/ 6 w 8"/>
                  <a:gd name="T33" fmla="*/ 2 h 10"/>
                  <a:gd name="T34" fmla="*/ 4 w 8"/>
                  <a:gd name="T35" fmla="*/ 2 h 10"/>
                  <a:gd name="T36" fmla="*/ 3 w 8"/>
                  <a:gd name="T37" fmla="*/ 4 h 10"/>
                  <a:gd name="T38" fmla="*/ 7 w 8"/>
                  <a:gd name="T39" fmla="*/ 4 h 10"/>
                  <a:gd name="T40" fmla="*/ 7 w 8"/>
                  <a:gd name="T41" fmla="*/ 5 h 10"/>
                  <a:gd name="T42" fmla="*/ 3 w 8"/>
                  <a:gd name="T43" fmla="*/ 5 h 10"/>
                  <a:gd name="T44" fmla="*/ 3 w 8"/>
                  <a:gd name="T45" fmla="*/ 5 h 10"/>
                  <a:gd name="T46" fmla="*/ 3 w 8"/>
                  <a:gd name="T47" fmla="*/ 6 h 10"/>
                  <a:gd name="T48" fmla="*/ 7 w 8"/>
                  <a:gd name="T49" fmla="*/ 6 h 10"/>
                  <a:gd name="T50" fmla="*/ 7 w 8"/>
                  <a:gd name="T51" fmla="*/ 6 h 10"/>
                  <a:gd name="T52" fmla="*/ 3 w 8"/>
                  <a:gd name="T53" fmla="*/ 6 h 10"/>
                  <a:gd name="T54" fmla="*/ 4 w 8"/>
                  <a:gd name="T55" fmla="*/ 8 h 10"/>
                  <a:gd name="T56" fmla="*/ 6 w 8"/>
                  <a:gd name="T57" fmla="*/ 9 h 10"/>
                  <a:gd name="T58" fmla="*/ 8 w 8"/>
                  <a:gd name="T59" fmla="*/ 8 h 10"/>
                  <a:gd name="T60" fmla="*/ 8 w 8"/>
                  <a:gd name="T6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" h="10">
                    <a:moveTo>
                      <a:pt x="8" y="9"/>
                    </a:moveTo>
                    <a:cubicBezTo>
                      <a:pt x="7" y="9"/>
                      <a:pt x="7" y="10"/>
                      <a:pt x="6" y="10"/>
                    </a:cubicBezTo>
                    <a:cubicBezTo>
                      <a:pt x="4" y="10"/>
                      <a:pt x="3" y="9"/>
                      <a:pt x="2" y="9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7" y="0"/>
                      <a:pt x="7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4" y="8"/>
                    </a:cubicBezTo>
                    <a:cubicBezTo>
                      <a:pt x="4" y="8"/>
                      <a:pt x="5" y="9"/>
                      <a:pt x="6" y="9"/>
                    </a:cubicBezTo>
                    <a:cubicBezTo>
                      <a:pt x="7" y="9"/>
                      <a:pt x="7" y="8"/>
                      <a:pt x="8" y="8"/>
                    </a:cubicBez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27"/>
              <p:cNvSpPr>
                <a:spLocks/>
              </p:cNvSpPr>
              <p:nvPr/>
            </p:nvSpPr>
            <p:spPr bwMode="auto">
              <a:xfrm>
                <a:off x="11074561" y="1537864"/>
                <a:ext cx="123825" cy="338137"/>
              </a:xfrm>
              <a:custGeom>
                <a:avLst/>
                <a:gdLst>
                  <a:gd name="T0" fmla="*/ 9 w 11"/>
                  <a:gd name="T1" fmla="*/ 15 h 30"/>
                  <a:gd name="T2" fmla="*/ 1 w 11"/>
                  <a:gd name="T3" fmla="*/ 1 h 30"/>
                  <a:gd name="T4" fmla="*/ 2 w 11"/>
                  <a:gd name="T5" fmla="*/ 0 h 30"/>
                  <a:gd name="T6" fmla="*/ 11 w 11"/>
                  <a:gd name="T7" fmla="*/ 15 h 30"/>
                  <a:gd name="T8" fmla="*/ 1 w 11"/>
                  <a:gd name="T9" fmla="*/ 30 h 30"/>
                  <a:gd name="T10" fmla="*/ 0 w 11"/>
                  <a:gd name="T11" fmla="*/ 28 h 30"/>
                  <a:gd name="T12" fmla="*/ 9 w 11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0">
                    <a:moveTo>
                      <a:pt x="9" y="15"/>
                    </a:moveTo>
                    <a:cubicBezTo>
                      <a:pt x="9" y="9"/>
                      <a:pt x="6" y="4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7" y="2"/>
                      <a:pt x="11" y="8"/>
                      <a:pt x="11" y="15"/>
                    </a:cubicBezTo>
                    <a:cubicBezTo>
                      <a:pt x="11" y="21"/>
                      <a:pt x="7" y="27"/>
                      <a:pt x="1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5"/>
                      <a:pt x="9" y="20"/>
                      <a:pt x="9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28"/>
              <p:cNvSpPr>
                <a:spLocks/>
              </p:cNvSpPr>
              <p:nvPr/>
            </p:nvSpPr>
            <p:spPr bwMode="auto">
              <a:xfrm>
                <a:off x="11041224" y="1560089"/>
                <a:ext cx="101600" cy="282575"/>
              </a:xfrm>
              <a:custGeom>
                <a:avLst/>
                <a:gdLst>
                  <a:gd name="T0" fmla="*/ 7 w 9"/>
                  <a:gd name="T1" fmla="*/ 13 h 25"/>
                  <a:gd name="T2" fmla="*/ 0 w 9"/>
                  <a:gd name="T3" fmla="*/ 2 h 25"/>
                  <a:gd name="T4" fmla="*/ 1 w 9"/>
                  <a:gd name="T5" fmla="*/ 0 h 25"/>
                  <a:gd name="T6" fmla="*/ 9 w 9"/>
                  <a:gd name="T7" fmla="*/ 13 h 25"/>
                  <a:gd name="T8" fmla="*/ 1 w 9"/>
                  <a:gd name="T9" fmla="*/ 25 h 25"/>
                  <a:gd name="T10" fmla="*/ 0 w 9"/>
                  <a:gd name="T11" fmla="*/ 23 h 25"/>
                  <a:gd name="T12" fmla="*/ 7 w 9"/>
                  <a:gd name="T13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5">
                    <a:moveTo>
                      <a:pt x="7" y="13"/>
                    </a:moveTo>
                    <a:cubicBezTo>
                      <a:pt x="7" y="8"/>
                      <a:pt x="4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3"/>
                    </a:cubicBezTo>
                    <a:cubicBezTo>
                      <a:pt x="9" y="18"/>
                      <a:pt x="6" y="23"/>
                      <a:pt x="1" y="25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21"/>
                      <a:pt x="7" y="17"/>
                      <a:pt x="7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29"/>
              <p:cNvSpPr>
                <a:spLocks/>
              </p:cNvSpPr>
              <p:nvPr/>
            </p:nvSpPr>
            <p:spPr bwMode="auto">
              <a:xfrm>
                <a:off x="10884061" y="1526752"/>
                <a:ext cx="123825" cy="360362"/>
              </a:xfrm>
              <a:custGeom>
                <a:avLst/>
                <a:gdLst>
                  <a:gd name="T0" fmla="*/ 0 w 78"/>
                  <a:gd name="T1" fmla="*/ 64 h 227"/>
                  <a:gd name="T2" fmla="*/ 0 w 78"/>
                  <a:gd name="T3" fmla="*/ 156 h 227"/>
                  <a:gd name="T4" fmla="*/ 49 w 78"/>
                  <a:gd name="T5" fmla="*/ 199 h 227"/>
                  <a:gd name="T6" fmla="*/ 49 w 78"/>
                  <a:gd name="T7" fmla="*/ 114 h 227"/>
                  <a:gd name="T8" fmla="*/ 56 w 78"/>
                  <a:gd name="T9" fmla="*/ 114 h 227"/>
                  <a:gd name="T10" fmla="*/ 56 w 78"/>
                  <a:gd name="T11" fmla="*/ 206 h 227"/>
                  <a:gd name="T12" fmla="*/ 78 w 78"/>
                  <a:gd name="T13" fmla="*/ 227 h 227"/>
                  <a:gd name="T14" fmla="*/ 78 w 78"/>
                  <a:gd name="T15" fmla="*/ 0 h 227"/>
                  <a:gd name="T16" fmla="*/ 0 w 78"/>
                  <a:gd name="T17" fmla="*/ 64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227">
                    <a:moveTo>
                      <a:pt x="0" y="64"/>
                    </a:moveTo>
                    <a:lnTo>
                      <a:pt x="0" y="156"/>
                    </a:lnTo>
                    <a:lnTo>
                      <a:pt x="49" y="199"/>
                    </a:lnTo>
                    <a:lnTo>
                      <a:pt x="49" y="114"/>
                    </a:lnTo>
                    <a:lnTo>
                      <a:pt x="56" y="114"/>
                    </a:lnTo>
                    <a:lnTo>
                      <a:pt x="56" y="206"/>
                    </a:lnTo>
                    <a:lnTo>
                      <a:pt x="78" y="227"/>
                    </a:lnTo>
                    <a:lnTo>
                      <a:pt x="78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30"/>
              <p:cNvSpPr>
                <a:spLocks/>
              </p:cNvSpPr>
              <p:nvPr/>
            </p:nvSpPr>
            <p:spPr bwMode="auto">
              <a:xfrm>
                <a:off x="10793574" y="1639464"/>
                <a:ext cx="66675" cy="134937"/>
              </a:xfrm>
              <a:custGeom>
                <a:avLst/>
                <a:gdLst>
                  <a:gd name="T0" fmla="*/ 0 w 42"/>
                  <a:gd name="T1" fmla="*/ 0 h 85"/>
                  <a:gd name="T2" fmla="*/ 0 w 42"/>
                  <a:gd name="T3" fmla="*/ 85 h 85"/>
                  <a:gd name="T4" fmla="*/ 28 w 42"/>
                  <a:gd name="T5" fmla="*/ 85 h 85"/>
                  <a:gd name="T6" fmla="*/ 28 w 42"/>
                  <a:gd name="T7" fmla="*/ 35 h 85"/>
                  <a:gd name="T8" fmla="*/ 35 w 42"/>
                  <a:gd name="T9" fmla="*/ 35 h 85"/>
                  <a:gd name="T10" fmla="*/ 35 w 42"/>
                  <a:gd name="T11" fmla="*/ 85 h 85"/>
                  <a:gd name="T12" fmla="*/ 42 w 42"/>
                  <a:gd name="T13" fmla="*/ 85 h 85"/>
                  <a:gd name="T14" fmla="*/ 42 w 42"/>
                  <a:gd name="T15" fmla="*/ 0 h 85"/>
                  <a:gd name="T16" fmla="*/ 0 w 42"/>
                  <a:gd name="T1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85">
                    <a:moveTo>
                      <a:pt x="0" y="0"/>
                    </a:moveTo>
                    <a:lnTo>
                      <a:pt x="0" y="85"/>
                    </a:lnTo>
                    <a:lnTo>
                      <a:pt x="28" y="85"/>
                    </a:lnTo>
                    <a:lnTo>
                      <a:pt x="28" y="35"/>
                    </a:lnTo>
                    <a:lnTo>
                      <a:pt x="35" y="35"/>
                    </a:lnTo>
                    <a:lnTo>
                      <a:pt x="35" y="85"/>
                    </a:lnTo>
                    <a:lnTo>
                      <a:pt x="42" y="85"/>
                    </a:lnTo>
                    <a:lnTo>
                      <a:pt x="4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36" name="组合 235"/>
              <p:cNvGrpSpPr/>
              <p:nvPr/>
            </p:nvGrpSpPr>
            <p:grpSpPr>
              <a:xfrm>
                <a:off x="10782461" y="421852"/>
                <a:ext cx="438150" cy="360362"/>
                <a:chOff x="8134974" y="1456743"/>
                <a:chExt cx="438150" cy="360362"/>
              </a:xfrm>
              <a:solidFill>
                <a:srgbClr val="2EA93E"/>
              </a:solidFill>
            </p:grpSpPr>
            <p:sp>
              <p:nvSpPr>
                <p:cNvPr id="450" name="Freeform 31"/>
                <p:cNvSpPr>
                  <a:spLocks/>
                </p:cNvSpPr>
                <p:nvPr/>
              </p:nvSpPr>
              <p:spPr bwMode="auto">
                <a:xfrm>
                  <a:off x="8134974" y="1523418"/>
                  <a:ext cx="438150" cy="293687"/>
                </a:xfrm>
                <a:custGeom>
                  <a:avLst/>
                  <a:gdLst>
                    <a:gd name="T0" fmla="*/ 30 w 39"/>
                    <a:gd name="T1" fmla="*/ 0 h 26"/>
                    <a:gd name="T2" fmla="*/ 29 w 39"/>
                    <a:gd name="T3" fmla="*/ 0 h 26"/>
                    <a:gd name="T4" fmla="*/ 30 w 39"/>
                    <a:gd name="T5" fmla="*/ 2 h 26"/>
                    <a:gd name="T6" fmla="*/ 30 w 39"/>
                    <a:gd name="T7" fmla="*/ 2 h 26"/>
                    <a:gd name="T8" fmla="*/ 27 w 39"/>
                    <a:gd name="T9" fmla="*/ 2 h 26"/>
                    <a:gd name="T10" fmla="*/ 27 w 39"/>
                    <a:gd name="T11" fmla="*/ 2 h 26"/>
                    <a:gd name="T12" fmla="*/ 26 w 39"/>
                    <a:gd name="T13" fmla="*/ 0 h 26"/>
                    <a:gd name="T14" fmla="*/ 12 w 39"/>
                    <a:gd name="T15" fmla="*/ 0 h 26"/>
                    <a:gd name="T16" fmla="*/ 12 w 39"/>
                    <a:gd name="T17" fmla="*/ 2 h 26"/>
                    <a:gd name="T18" fmla="*/ 12 w 39"/>
                    <a:gd name="T19" fmla="*/ 2 h 26"/>
                    <a:gd name="T20" fmla="*/ 9 w 39"/>
                    <a:gd name="T21" fmla="*/ 2 h 26"/>
                    <a:gd name="T22" fmla="*/ 9 w 39"/>
                    <a:gd name="T23" fmla="*/ 2 h 26"/>
                    <a:gd name="T24" fmla="*/ 9 w 39"/>
                    <a:gd name="T25" fmla="*/ 0 h 26"/>
                    <a:gd name="T26" fmla="*/ 8 w 39"/>
                    <a:gd name="T27" fmla="*/ 0 h 26"/>
                    <a:gd name="T28" fmla="*/ 0 w 39"/>
                    <a:gd name="T29" fmla="*/ 8 h 26"/>
                    <a:gd name="T30" fmla="*/ 0 w 39"/>
                    <a:gd name="T31" fmla="*/ 18 h 26"/>
                    <a:gd name="T32" fmla="*/ 8 w 39"/>
                    <a:gd name="T33" fmla="*/ 26 h 26"/>
                    <a:gd name="T34" fmla="*/ 30 w 39"/>
                    <a:gd name="T35" fmla="*/ 26 h 26"/>
                    <a:gd name="T36" fmla="*/ 39 w 39"/>
                    <a:gd name="T37" fmla="*/ 18 h 26"/>
                    <a:gd name="T38" fmla="*/ 39 w 39"/>
                    <a:gd name="T39" fmla="*/ 8 h 26"/>
                    <a:gd name="T40" fmla="*/ 30 w 39"/>
                    <a:gd name="T41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9" h="26">
                      <a:moveTo>
                        <a:pt x="30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1"/>
                        <a:pt x="29" y="1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1"/>
                        <a:pt x="26" y="1"/>
                        <a:pt x="26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1"/>
                        <a:pt x="12" y="1"/>
                        <a:pt x="12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22"/>
                        <a:pt x="3" y="26"/>
                        <a:pt x="8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5" y="26"/>
                        <a:pt x="39" y="22"/>
                        <a:pt x="39" y="18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4"/>
                        <a:pt x="35" y="0"/>
                        <a:pt x="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1" name="Freeform 32"/>
                <p:cNvSpPr>
                  <a:spLocks/>
                </p:cNvSpPr>
                <p:nvPr/>
              </p:nvSpPr>
              <p:spPr bwMode="auto">
                <a:xfrm>
                  <a:off x="8236574" y="1456743"/>
                  <a:ext cx="223838" cy="90487"/>
                </a:xfrm>
                <a:custGeom>
                  <a:avLst/>
                  <a:gdLst>
                    <a:gd name="T0" fmla="*/ 3 w 20"/>
                    <a:gd name="T1" fmla="*/ 6 h 8"/>
                    <a:gd name="T2" fmla="*/ 7 w 20"/>
                    <a:gd name="T3" fmla="*/ 2 h 8"/>
                    <a:gd name="T4" fmla="*/ 13 w 20"/>
                    <a:gd name="T5" fmla="*/ 2 h 8"/>
                    <a:gd name="T6" fmla="*/ 18 w 20"/>
                    <a:gd name="T7" fmla="*/ 6 h 8"/>
                    <a:gd name="T8" fmla="*/ 18 w 20"/>
                    <a:gd name="T9" fmla="*/ 8 h 8"/>
                    <a:gd name="T10" fmla="*/ 20 w 20"/>
                    <a:gd name="T11" fmla="*/ 8 h 8"/>
                    <a:gd name="T12" fmla="*/ 20 w 20"/>
                    <a:gd name="T13" fmla="*/ 6 h 8"/>
                    <a:gd name="T14" fmla="*/ 15 w 20"/>
                    <a:gd name="T15" fmla="*/ 0 h 8"/>
                    <a:gd name="T16" fmla="*/ 6 w 20"/>
                    <a:gd name="T17" fmla="*/ 0 h 8"/>
                    <a:gd name="T18" fmla="*/ 1 w 20"/>
                    <a:gd name="T19" fmla="*/ 6 h 8"/>
                    <a:gd name="T20" fmla="*/ 0 w 20"/>
                    <a:gd name="T21" fmla="*/ 8 h 8"/>
                    <a:gd name="T22" fmla="*/ 2 w 20"/>
                    <a:gd name="T23" fmla="*/ 8 h 8"/>
                    <a:gd name="T24" fmla="*/ 3 w 20"/>
                    <a:gd name="T2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8">
                      <a:moveTo>
                        <a:pt x="3" y="6"/>
                      </a:moveTo>
                      <a:cubicBezTo>
                        <a:pt x="3" y="4"/>
                        <a:pt x="5" y="2"/>
                        <a:pt x="7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5" y="2"/>
                        <a:pt x="17" y="4"/>
                        <a:pt x="18" y="6"/>
                      </a:cubicBezTo>
                      <a:cubicBezTo>
                        <a:pt x="18" y="7"/>
                        <a:pt x="18" y="7"/>
                        <a:pt x="18" y="8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20" y="7"/>
                        <a:pt x="20" y="7"/>
                        <a:pt x="20" y="6"/>
                      </a:cubicBezTo>
                      <a:cubicBezTo>
                        <a:pt x="19" y="3"/>
                        <a:pt x="17" y="0"/>
                        <a:pt x="15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1" y="3"/>
                        <a:pt x="1" y="6"/>
                      </a:cubicBezTo>
                      <a:cubicBezTo>
                        <a:pt x="0" y="7"/>
                        <a:pt x="0" y="7"/>
                        <a:pt x="0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7"/>
                        <a:pt x="2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37" name="Freeform 33"/>
              <p:cNvSpPr>
                <a:spLocks/>
              </p:cNvSpPr>
              <p:nvPr/>
            </p:nvSpPr>
            <p:spPr bwMode="auto">
              <a:xfrm>
                <a:off x="10871361" y="952077"/>
                <a:ext cx="373063" cy="303212"/>
              </a:xfrm>
              <a:custGeom>
                <a:avLst/>
                <a:gdLst>
                  <a:gd name="T0" fmla="*/ 29 w 33"/>
                  <a:gd name="T1" fmla="*/ 4 h 27"/>
                  <a:gd name="T2" fmla="*/ 15 w 33"/>
                  <a:gd name="T3" fmla="*/ 4 h 27"/>
                  <a:gd name="T4" fmla="*/ 12 w 33"/>
                  <a:gd name="T5" fmla="*/ 0 h 27"/>
                  <a:gd name="T6" fmla="*/ 4 w 33"/>
                  <a:gd name="T7" fmla="*/ 0 h 27"/>
                  <a:gd name="T8" fmla="*/ 0 w 33"/>
                  <a:gd name="T9" fmla="*/ 2 h 27"/>
                  <a:gd name="T10" fmla="*/ 0 w 33"/>
                  <a:gd name="T11" fmla="*/ 4 h 27"/>
                  <a:gd name="T12" fmla="*/ 0 w 33"/>
                  <a:gd name="T13" fmla="*/ 5 h 27"/>
                  <a:gd name="T14" fmla="*/ 0 w 33"/>
                  <a:gd name="T15" fmla="*/ 5 h 27"/>
                  <a:gd name="T16" fmla="*/ 0 w 33"/>
                  <a:gd name="T17" fmla="*/ 5 h 27"/>
                  <a:gd name="T18" fmla="*/ 0 w 33"/>
                  <a:gd name="T19" fmla="*/ 11 h 27"/>
                  <a:gd name="T20" fmla="*/ 0 w 33"/>
                  <a:gd name="T21" fmla="*/ 20 h 27"/>
                  <a:gd name="T22" fmla="*/ 3 w 33"/>
                  <a:gd name="T23" fmla="*/ 18 h 27"/>
                  <a:gd name="T24" fmla="*/ 2 w 33"/>
                  <a:gd name="T25" fmla="*/ 16 h 27"/>
                  <a:gd name="T26" fmla="*/ 3 w 33"/>
                  <a:gd name="T27" fmla="*/ 14 h 27"/>
                  <a:gd name="T28" fmla="*/ 12 w 33"/>
                  <a:gd name="T29" fmla="*/ 6 h 27"/>
                  <a:gd name="T30" fmla="*/ 12 w 33"/>
                  <a:gd name="T31" fmla="*/ 6 h 27"/>
                  <a:gd name="T32" fmla="*/ 14 w 33"/>
                  <a:gd name="T33" fmla="*/ 7 h 27"/>
                  <a:gd name="T34" fmla="*/ 14 w 33"/>
                  <a:gd name="T35" fmla="*/ 7 h 27"/>
                  <a:gd name="T36" fmla="*/ 22 w 33"/>
                  <a:gd name="T37" fmla="*/ 16 h 27"/>
                  <a:gd name="T38" fmla="*/ 22 w 33"/>
                  <a:gd name="T39" fmla="*/ 16 h 27"/>
                  <a:gd name="T40" fmla="*/ 21 w 33"/>
                  <a:gd name="T41" fmla="*/ 18 h 27"/>
                  <a:gd name="T42" fmla="*/ 21 w 33"/>
                  <a:gd name="T43" fmla="*/ 18 h 27"/>
                  <a:gd name="T44" fmla="*/ 21 w 33"/>
                  <a:gd name="T45" fmla="*/ 18 h 27"/>
                  <a:gd name="T46" fmla="*/ 12 w 33"/>
                  <a:gd name="T47" fmla="*/ 26 h 27"/>
                  <a:gd name="T48" fmla="*/ 12 w 33"/>
                  <a:gd name="T49" fmla="*/ 26 h 27"/>
                  <a:gd name="T50" fmla="*/ 10 w 33"/>
                  <a:gd name="T51" fmla="*/ 25 h 27"/>
                  <a:gd name="T52" fmla="*/ 7 w 33"/>
                  <a:gd name="T53" fmla="*/ 24 h 27"/>
                  <a:gd name="T54" fmla="*/ 3 w 33"/>
                  <a:gd name="T55" fmla="*/ 27 h 27"/>
                  <a:gd name="T56" fmla="*/ 3 w 33"/>
                  <a:gd name="T57" fmla="*/ 27 h 27"/>
                  <a:gd name="T58" fmla="*/ 29 w 33"/>
                  <a:gd name="T59" fmla="*/ 27 h 27"/>
                  <a:gd name="T60" fmla="*/ 33 w 33"/>
                  <a:gd name="T61" fmla="*/ 23 h 27"/>
                  <a:gd name="T62" fmla="*/ 33 w 33"/>
                  <a:gd name="T63" fmla="*/ 8 h 27"/>
                  <a:gd name="T64" fmla="*/ 29 w 33"/>
                  <a:gd name="T65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27">
                    <a:moveTo>
                      <a:pt x="29" y="4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7"/>
                      <a:pt x="0" y="2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8"/>
                      <a:pt x="2" y="17"/>
                      <a:pt x="2" y="16"/>
                    </a:cubicBezTo>
                    <a:cubicBezTo>
                      <a:pt x="2" y="15"/>
                      <a:pt x="2" y="15"/>
                      <a:pt x="3" y="14"/>
                    </a:cubicBezTo>
                    <a:cubicBezTo>
                      <a:pt x="4" y="9"/>
                      <a:pt x="8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6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9" y="8"/>
                      <a:pt x="22" y="12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3"/>
                      <a:pt x="16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6"/>
                      <a:pt x="11" y="26"/>
                      <a:pt x="10" y="25"/>
                    </a:cubicBezTo>
                    <a:cubicBezTo>
                      <a:pt x="9" y="25"/>
                      <a:pt x="8" y="25"/>
                      <a:pt x="7" y="24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1" y="27"/>
                      <a:pt x="33" y="25"/>
                      <a:pt x="33" y="23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6"/>
                      <a:pt x="31" y="4"/>
                      <a:pt x="2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34"/>
              <p:cNvSpPr>
                <a:spLocks noEditPoints="1"/>
              </p:cNvSpPr>
              <p:nvPr/>
            </p:nvSpPr>
            <p:spPr bwMode="auto">
              <a:xfrm>
                <a:off x="10758649" y="1029864"/>
                <a:ext cx="349250" cy="293687"/>
              </a:xfrm>
              <a:custGeom>
                <a:avLst/>
                <a:gdLst>
                  <a:gd name="T0" fmla="*/ 31 w 31"/>
                  <a:gd name="T1" fmla="*/ 9 h 26"/>
                  <a:gd name="T2" fmla="*/ 24 w 31"/>
                  <a:gd name="T3" fmla="*/ 0 h 26"/>
                  <a:gd name="T4" fmla="*/ 22 w 31"/>
                  <a:gd name="T5" fmla="*/ 0 h 26"/>
                  <a:gd name="T6" fmla="*/ 22 w 31"/>
                  <a:gd name="T7" fmla="*/ 0 h 26"/>
                  <a:gd name="T8" fmla="*/ 22 w 31"/>
                  <a:gd name="T9" fmla="*/ 0 h 26"/>
                  <a:gd name="T10" fmla="*/ 13 w 31"/>
                  <a:gd name="T11" fmla="*/ 7 h 26"/>
                  <a:gd name="T12" fmla="*/ 13 w 31"/>
                  <a:gd name="T13" fmla="*/ 9 h 26"/>
                  <a:gd name="T14" fmla="*/ 13 w 31"/>
                  <a:gd name="T15" fmla="*/ 11 h 26"/>
                  <a:gd name="T16" fmla="*/ 13 w 31"/>
                  <a:gd name="T17" fmla="*/ 11 h 26"/>
                  <a:gd name="T18" fmla="*/ 10 w 31"/>
                  <a:gd name="T19" fmla="*/ 14 h 26"/>
                  <a:gd name="T20" fmla="*/ 1 w 31"/>
                  <a:gd name="T21" fmla="*/ 20 h 26"/>
                  <a:gd name="T22" fmla="*/ 0 w 31"/>
                  <a:gd name="T23" fmla="*/ 23 h 26"/>
                  <a:gd name="T24" fmla="*/ 0 w 31"/>
                  <a:gd name="T25" fmla="*/ 23 h 26"/>
                  <a:gd name="T26" fmla="*/ 0 w 31"/>
                  <a:gd name="T27" fmla="*/ 23 h 26"/>
                  <a:gd name="T28" fmla="*/ 0 w 31"/>
                  <a:gd name="T29" fmla="*/ 24 h 26"/>
                  <a:gd name="T30" fmla="*/ 0 w 31"/>
                  <a:gd name="T31" fmla="*/ 25 h 26"/>
                  <a:gd name="T32" fmla="*/ 3 w 31"/>
                  <a:gd name="T33" fmla="*/ 26 h 26"/>
                  <a:gd name="T34" fmla="*/ 3 w 31"/>
                  <a:gd name="T35" fmla="*/ 26 h 26"/>
                  <a:gd name="T36" fmla="*/ 3 w 31"/>
                  <a:gd name="T37" fmla="*/ 26 h 26"/>
                  <a:gd name="T38" fmla="*/ 4 w 31"/>
                  <a:gd name="T39" fmla="*/ 25 h 26"/>
                  <a:gd name="T40" fmla="*/ 5 w 31"/>
                  <a:gd name="T41" fmla="*/ 25 h 26"/>
                  <a:gd name="T42" fmla="*/ 5 w 31"/>
                  <a:gd name="T43" fmla="*/ 25 h 26"/>
                  <a:gd name="T44" fmla="*/ 12 w 31"/>
                  <a:gd name="T45" fmla="*/ 20 h 26"/>
                  <a:gd name="T46" fmla="*/ 17 w 31"/>
                  <a:gd name="T47" fmla="*/ 17 h 26"/>
                  <a:gd name="T48" fmla="*/ 17 w 31"/>
                  <a:gd name="T49" fmla="*/ 17 h 26"/>
                  <a:gd name="T50" fmla="*/ 20 w 31"/>
                  <a:gd name="T51" fmla="*/ 18 h 26"/>
                  <a:gd name="T52" fmla="*/ 22 w 31"/>
                  <a:gd name="T53" fmla="*/ 18 h 26"/>
                  <a:gd name="T54" fmla="*/ 22 w 31"/>
                  <a:gd name="T55" fmla="*/ 18 h 26"/>
                  <a:gd name="T56" fmla="*/ 31 w 31"/>
                  <a:gd name="T57" fmla="*/ 11 h 26"/>
                  <a:gd name="T58" fmla="*/ 31 w 31"/>
                  <a:gd name="T59" fmla="*/ 11 h 26"/>
                  <a:gd name="T60" fmla="*/ 31 w 31"/>
                  <a:gd name="T61" fmla="*/ 11 h 26"/>
                  <a:gd name="T62" fmla="*/ 31 w 31"/>
                  <a:gd name="T63" fmla="*/ 9 h 26"/>
                  <a:gd name="T64" fmla="*/ 9 w 31"/>
                  <a:gd name="T65" fmla="*/ 21 h 26"/>
                  <a:gd name="T66" fmla="*/ 9 w 31"/>
                  <a:gd name="T67" fmla="*/ 20 h 26"/>
                  <a:gd name="T68" fmla="*/ 9 w 31"/>
                  <a:gd name="T69" fmla="*/ 21 h 26"/>
                  <a:gd name="T70" fmla="*/ 4 w 31"/>
                  <a:gd name="T71" fmla="*/ 24 h 26"/>
                  <a:gd name="T72" fmla="*/ 3 w 31"/>
                  <a:gd name="T73" fmla="*/ 24 h 26"/>
                  <a:gd name="T74" fmla="*/ 2 w 31"/>
                  <a:gd name="T75" fmla="*/ 23 h 26"/>
                  <a:gd name="T76" fmla="*/ 1 w 31"/>
                  <a:gd name="T77" fmla="*/ 22 h 26"/>
                  <a:gd name="T78" fmla="*/ 2 w 31"/>
                  <a:gd name="T79" fmla="*/ 21 h 26"/>
                  <a:gd name="T80" fmla="*/ 7 w 31"/>
                  <a:gd name="T81" fmla="*/ 18 h 26"/>
                  <a:gd name="T82" fmla="*/ 8 w 31"/>
                  <a:gd name="T83" fmla="*/ 17 h 26"/>
                  <a:gd name="T84" fmla="*/ 10 w 31"/>
                  <a:gd name="T85" fmla="*/ 18 h 26"/>
                  <a:gd name="T86" fmla="*/ 10 w 31"/>
                  <a:gd name="T87" fmla="*/ 19 h 26"/>
                  <a:gd name="T88" fmla="*/ 9 w 31"/>
                  <a:gd name="T89" fmla="*/ 21 h 26"/>
                  <a:gd name="T90" fmla="*/ 22 w 31"/>
                  <a:gd name="T91" fmla="*/ 15 h 26"/>
                  <a:gd name="T92" fmla="*/ 16 w 31"/>
                  <a:gd name="T93" fmla="*/ 9 h 26"/>
                  <a:gd name="T94" fmla="*/ 22 w 31"/>
                  <a:gd name="T95" fmla="*/ 3 h 26"/>
                  <a:gd name="T96" fmla="*/ 28 w 31"/>
                  <a:gd name="T97" fmla="*/ 9 h 26"/>
                  <a:gd name="T98" fmla="*/ 22 w 31"/>
                  <a:gd name="T9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1" h="26">
                    <a:moveTo>
                      <a:pt x="31" y="9"/>
                    </a:moveTo>
                    <a:cubicBezTo>
                      <a:pt x="31" y="5"/>
                      <a:pt x="28" y="1"/>
                      <a:pt x="24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8" y="0"/>
                      <a:pt x="14" y="3"/>
                      <a:pt x="13" y="7"/>
                    </a:cubicBezTo>
                    <a:cubicBezTo>
                      <a:pt x="13" y="8"/>
                      <a:pt x="13" y="8"/>
                      <a:pt x="13" y="9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4" y="26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9" y="18"/>
                      <a:pt x="20" y="18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6" y="18"/>
                      <a:pt x="30" y="15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1" y="9"/>
                    </a:cubicBezTo>
                    <a:close/>
                    <a:moveTo>
                      <a:pt x="9" y="21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3" y="24"/>
                    </a:cubicBezTo>
                    <a:cubicBezTo>
                      <a:pt x="3" y="24"/>
                      <a:pt x="2" y="24"/>
                      <a:pt x="2" y="23"/>
                    </a:cubicBezTo>
                    <a:cubicBezTo>
                      <a:pt x="2" y="23"/>
                      <a:pt x="1" y="23"/>
                      <a:pt x="1" y="22"/>
                    </a:cubicBezTo>
                    <a:cubicBezTo>
                      <a:pt x="1" y="22"/>
                      <a:pt x="2" y="21"/>
                      <a:pt x="2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7"/>
                      <a:pt x="8" y="17"/>
                      <a:pt x="8" y="17"/>
                    </a:cubicBezTo>
                    <a:cubicBezTo>
                      <a:pt x="9" y="17"/>
                      <a:pt x="9" y="18"/>
                      <a:pt x="10" y="18"/>
                    </a:cubicBezTo>
                    <a:cubicBezTo>
                      <a:pt x="10" y="18"/>
                      <a:pt x="10" y="19"/>
                      <a:pt x="10" y="19"/>
                    </a:cubicBezTo>
                    <a:cubicBezTo>
                      <a:pt x="10" y="20"/>
                      <a:pt x="10" y="20"/>
                      <a:pt x="9" y="21"/>
                    </a:cubicBezTo>
                    <a:close/>
                    <a:moveTo>
                      <a:pt x="22" y="15"/>
                    </a:moveTo>
                    <a:cubicBezTo>
                      <a:pt x="19" y="15"/>
                      <a:pt x="16" y="12"/>
                      <a:pt x="16" y="9"/>
                    </a:cubicBezTo>
                    <a:cubicBezTo>
                      <a:pt x="16" y="5"/>
                      <a:pt x="19" y="3"/>
                      <a:pt x="22" y="3"/>
                    </a:cubicBezTo>
                    <a:cubicBezTo>
                      <a:pt x="25" y="3"/>
                      <a:pt x="28" y="5"/>
                      <a:pt x="28" y="9"/>
                    </a:cubicBezTo>
                    <a:cubicBezTo>
                      <a:pt x="28" y="12"/>
                      <a:pt x="25" y="15"/>
                      <a:pt x="22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35"/>
              <p:cNvSpPr>
                <a:spLocks/>
              </p:cNvSpPr>
              <p:nvPr/>
            </p:nvSpPr>
            <p:spPr bwMode="auto">
              <a:xfrm>
                <a:off x="10972961" y="1142577"/>
                <a:ext cx="90488" cy="46037"/>
              </a:xfrm>
              <a:custGeom>
                <a:avLst/>
                <a:gdLst>
                  <a:gd name="T0" fmla="*/ 7 w 8"/>
                  <a:gd name="T1" fmla="*/ 0 h 4"/>
                  <a:gd name="T2" fmla="*/ 7 w 8"/>
                  <a:gd name="T3" fmla="*/ 0 h 4"/>
                  <a:gd name="T4" fmla="*/ 3 w 8"/>
                  <a:gd name="T5" fmla="*/ 3 h 4"/>
                  <a:gd name="T6" fmla="*/ 1 w 8"/>
                  <a:gd name="T7" fmla="*/ 2 h 4"/>
                  <a:gd name="T8" fmla="*/ 0 w 8"/>
                  <a:gd name="T9" fmla="*/ 3 h 4"/>
                  <a:gd name="T10" fmla="*/ 1 w 8"/>
                  <a:gd name="T11" fmla="*/ 3 h 4"/>
                  <a:gd name="T12" fmla="*/ 1 w 8"/>
                  <a:gd name="T13" fmla="*/ 3 h 4"/>
                  <a:gd name="T14" fmla="*/ 3 w 8"/>
                  <a:gd name="T15" fmla="*/ 4 h 4"/>
                  <a:gd name="T16" fmla="*/ 3 w 8"/>
                  <a:gd name="T17" fmla="*/ 4 h 4"/>
                  <a:gd name="T18" fmla="*/ 7 w 8"/>
                  <a:gd name="T19" fmla="*/ 1 h 4"/>
                  <a:gd name="T20" fmla="*/ 7 w 8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6" y="2"/>
                      <a:pt x="5" y="3"/>
                      <a:pt x="3" y="3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1" y="2"/>
                      <a:pt x="1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4"/>
                      <a:pt x="7" y="3"/>
                      <a:pt x="7" y="1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36"/>
              <p:cNvSpPr>
                <a:spLocks/>
              </p:cNvSpPr>
              <p:nvPr/>
            </p:nvSpPr>
            <p:spPr bwMode="auto">
              <a:xfrm>
                <a:off x="10871361" y="3319039"/>
                <a:ext cx="395288" cy="214312"/>
              </a:xfrm>
              <a:custGeom>
                <a:avLst/>
                <a:gdLst>
                  <a:gd name="T0" fmla="*/ 23 w 35"/>
                  <a:gd name="T1" fmla="*/ 19 h 19"/>
                  <a:gd name="T2" fmla="*/ 30 w 35"/>
                  <a:gd name="T3" fmla="*/ 15 h 19"/>
                  <a:gd name="T4" fmla="*/ 34 w 35"/>
                  <a:gd name="T5" fmla="*/ 4 h 19"/>
                  <a:gd name="T6" fmla="*/ 31 w 35"/>
                  <a:gd name="T7" fmla="*/ 0 h 19"/>
                  <a:gd name="T8" fmla="*/ 23 w 35"/>
                  <a:gd name="T9" fmla="*/ 0 h 19"/>
                  <a:gd name="T10" fmla="*/ 13 w 35"/>
                  <a:gd name="T11" fmla="*/ 0 h 19"/>
                  <a:gd name="T12" fmla="*/ 5 w 35"/>
                  <a:gd name="T13" fmla="*/ 0 h 19"/>
                  <a:gd name="T14" fmla="*/ 1 w 35"/>
                  <a:gd name="T15" fmla="*/ 4 h 19"/>
                  <a:gd name="T16" fmla="*/ 6 w 35"/>
                  <a:gd name="T17" fmla="*/ 15 h 19"/>
                  <a:gd name="T18" fmla="*/ 13 w 35"/>
                  <a:gd name="T19" fmla="*/ 19 h 19"/>
                  <a:gd name="T20" fmla="*/ 23 w 35"/>
                  <a:gd name="T2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19">
                    <a:moveTo>
                      <a:pt x="23" y="19"/>
                    </a:moveTo>
                    <a:cubicBezTo>
                      <a:pt x="26" y="19"/>
                      <a:pt x="29" y="17"/>
                      <a:pt x="30" y="1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2"/>
                      <a:pt x="34" y="0"/>
                      <a:pt x="3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0"/>
                      <a:pt x="16" y="0"/>
                      <a:pt x="1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7"/>
                      <a:pt x="10" y="19"/>
                      <a:pt x="13" y="19"/>
                    </a:cubicBezTo>
                    <a:lnTo>
                      <a:pt x="23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Oval 37"/>
              <p:cNvSpPr>
                <a:spLocks noChangeArrowheads="1"/>
              </p:cNvSpPr>
              <p:nvPr/>
            </p:nvSpPr>
            <p:spPr bwMode="auto">
              <a:xfrm>
                <a:off x="10939624" y="3590502"/>
                <a:ext cx="68263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Oval 38"/>
              <p:cNvSpPr>
                <a:spLocks noChangeArrowheads="1"/>
              </p:cNvSpPr>
              <p:nvPr/>
            </p:nvSpPr>
            <p:spPr bwMode="auto">
              <a:xfrm>
                <a:off x="11120599" y="3590502"/>
                <a:ext cx="66675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39"/>
              <p:cNvSpPr>
                <a:spLocks/>
              </p:cNvSpPr>
              <p:nvPr/>
            </p:nvSpPr>
            <p:spPr bwMode="auto">
              <a:xfrm>
                <a:off x="10736424" y="3353964"/>
                <a:ext cx="461963" cy="225425"/>
              </a:xfrm>
              <a:custGeom>
                <a:avLst/>
                <a:gdLst>
                  <a:gd name="T0" fmla="*/ 17 w 41"/>
                  <a:gd name="T1" fmla="*/ 20 h 20"/>
                  <a:gd name="T2" fmla="*/ 15 w 41"/>
                  <a:gd name="T3" fmla="*/ 19 h 20"/>
                  <a:gd name="T4" fmla="*/ 8 w 41"/>
                  <a:gd name="T5" fmla="*/ 4 h 20"/>
                  <a:gd name="T6" fmla="*/ 1 w 41"/>
                  <a:gd name="T7" fmla="*/ 4 h 20"/>
                  <a:gd name="T8" fmla="*/ 0 w 41"/>
                  <a:gd name="T9" fmla="*/ 2 h 20"/>
                  <a:gd name="T10" fmla="*/ 1 w 41"/>
                  <a:gd name="T11" fmla="*/ 0 h 20"/>
                  <a:gd name="T12" fmla="*/ 10 w 41"/>
                  <a:gd name="T13" fmla="*/ 0 h 20"/>
                  <a:gd name="T14" fmla="*/ 11 w 41"/>
                  <a:gd name="T15" fmla="*/ 1 h 20"/>
                  <a:gd name="T16" fmla="*/ 18 w 41"/>
                  <a:gd name="T17" fmla="*/ 17 h 20"/>
                  <a:gd name="T18" fmla="*/ 40 w 41"/>
                  <a:gd name="T19" fmla="*/ 17 h 20"/>
                  <a:gd name="T20" fmla="*/ 41 w 41"/>
                  <a:gd name="T21" fmla="*/ 19 h 20"/>
                  <a:gd name="T22" fmla="*/ 40 w 41"/>
                  <a:gd name="T23" fmla="*/ 20 h 20"/>
                  <a:gd name="T24" fmla="*/ 17 w 41"/>
                  <a:gd name="T2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0">
                    <a:moveTo>
                      <a:pt x="17" y="20"/>
                    </a:moveTo>
                    <a:cubicBezTo>
                      <a:pt x="15" y="19"/>
                      <a:pt x="15" y="19"/>
                      <a:pt x="15" y="19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7"/>
                      <a:pt x="41" y="18"/>
                      <a:pt x="41" y="19"/>
                    </a:cubicBezTo>
                    <a:cubicBezTo>
                      <a:pt x="41" y="20"/>
                      <a:pt x="41" y="20"/>
                      <a:pt x="40" y="20"/>
                    </a:cubicBezTo>
                    <a:lnTo>
                      <a:pt x="17" y="2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40"/>
              <p:cNvSpPr>
                <a:spLocks noEditPoints="1"/>
              </p:cNvSpPr>
              <p:nvPr/>
            </p:nvSpPr>
            <p:spPr bwMode="auto">
              <a:xfrm>
                <a:off x="10826911" y="2664989"/>
                <a:ext cx="338138" cy="315912"/>
              </a:xfrm>
              <a:custGeom>
                <a:avLst/>
                <a:gdLst>
                  <a:gd name="T0" fmla="*/ 30 w 30"/>
                  <a:gd name="T1" fmla="*/ 21 h 28"/>
                  <a:gd name="T2" fmla="*/ 22 w 30"/>
                  <a:gd name="T3" fmla="*/ 20 h 28"/>
                  <a:gd name="T4" fmla="*/ 29 w 30"/>
                  <a:gd name="T5" fmla="*/ 9 h 28"/>
                  <a:gd name="T6" fmla="*/ 30 w 30"/>
                  <a:gd name="T7" fmla="*/ 2 h 28"/>
                  <a:gd name="T8" fmla="*/ 2 w 30"/>
                  <a:gd name="T9" fmla="*/ 0 h 28"/>
                  <a:gd name="T10" fmla="*/ 0 w 30"/>
                  <a:gd name="T11" fmla="*/ 7 h 28"/>
                  <a:gd name="T12" fmla="*/ 7 w 30"/>
                  <a:gd name="T13" fmla="*/ 9 h 28"/>
                  <a:gd name="T14" fmla="*/ 2 w 30"/>
                  <a:gd name="T15" fmla="*/ 20 h 28"/>
                  <a:gd name="T16" fmla="*/ 0 w 30"/>
                  <a:gd name="T17" fmla="*/ 27 h 28"/>
                  <a:gd name="T18" fmla="*/ 29 w 30"/>
                  <a:gd name="T19" fmla="*/ 28 h 28"/>
                  <a:gd name="T20" fmla="*/ 25 w 30"/>
                  <a:gd name="T21" fmla="*/ 2 h 28"/>
                  <a:gd name="T22" fmla="*/ 27 w 30"/>
                  <a:gd name="T23" fmla="*/ 6 h 28"/>
                  <a:gd name="T24" fmla="*/ 24 w 30"/>
                  <a:gd name="T25" fmla="*/ 7 h 28"/>
                  <a:gd name="T26" fmla="*/ 23 w 30"/>
                  <a:gd name="T27" fmla="*/ 4 h 28"/>
                  <a:gd name="T28" fmla="*/ 25 w 30"/>
                  <a:gd name="T29" fmla="*/ 2 h 28"/>
                  <a:gd name="T30" fmla="*/ 20 w 30"/>
                  <a:gd name="T31" fmla="*/ 4 h 28"/>
                  <a:gd name="T32" fmla="*/ 19 w 30"/>
                  <a:gd name="T33" fmla="*/ 7 h 28"/>
                  <a:gd name="T34" fmla="*/ 16 w 30"/>
                  <a:gd name="T35" fmla="*/ 6 h 28"/>
                  <a:gd name="T36" fmla="*/ 18 w 30"/>
                  <a:gd name="T37" fmla="*/ 2 h 28"/>
                  <a:gd name="T38" fmla="*/ 12 w 30"/>
                  <a:gd name="T39" fmla="*/ 2 h 28"/>
                  <a:gd name="T40" fmla="*/ 13 w 30"/>
                  <a:gd name="T41" fmla="*/ 6 h 28"/>
                  <a:gd name="T42" fmla="*/ 11 w 30"/>
                  <a:gd name="T43" fmla="*/ 7 h 28"/>
                  <a:gd name="T44" fmla="*/ 10 w 30"/>
                  <a:gd name="T45" fmla="*/ 4 h 28"/>
                  <a:gd name="T46" fmla="*/ 12 w 30"/>
                  <a:gd name="T47" fmla="*/ 2 h 28"/>
                  <a:gd name="T48" fmla="*/ 3 w 30"/>
                  <a:gd name="T49" fmla="*/ 6 h 28"/>
                  <a:gd name="T50" fmla="*/ 5 w 30"/>
                  <a:gd name="T51" fmla="*/ 2 h 28"/>
                  <a:gd name="T52" fmla="*/ 7 w 30"/>
                  <a:gd name="T53" fmla="*/ 4 h 28"/>
                  <a:gd name="T54" fmla="*/ 5 w 30"/>
                  <a:gd name="T55" fmla="*/ 7 h 28"/>
                  <a:gd name="T56" fmla="*/ 20 w 30"/>
                  <a:gd name="T57" fmla="*/ 9 h 28"/>
                  <a:gd name="T58" fmla="*/ 9 w 30"/>
                  <a:gd name="T59" fmla="*/ 20 h 28"/>
                  <a:gd name="T60" fmla="*/ 5 w 30"/>
                  <a:gd name="T61" fmla="*/ 27 h 28"/>
                  <a:gd name="T62" fmla="*/ 3 w 30"/>
                  <a:gd name="T63" fmla="*/ 23 h 28"/>
                  <a:gd name="T64" fmla="*/ 5 w 30"/>
                  <a:gd name="T65" fmla="*/ 21 h 28"/>
                  <a:gd name="T66" fmla="*/ 7 w 30"/>
                  <a:gd name="T67" fmla="*/ 25 h 28"/>
                  <a:gd name="T68" fmla="*/ 11 w 30"/>
                  <a:gd name="T69" fmla="*/ 27 h 28"/>
                  <a:gd name="T70" fmla="*/ 10 w 30"/>
                  <a:gd name="T71" fmla="*/ 23 h 28"/>
                  <a:gd name="T72" fmla="*/ 12 w 30"/>
                  <a:gd name="T73" fmla="*/ 21 h 28"/>
                  <a:gd name="T74" fmla="*/ 13 w 30"/>
                  <a:gd name="T75" fmla="*/ 25 h 28"/>
                  <a:gd name="T76" fmla="*/ 11 w 30"/>
                  <a:gd name="T77" fmla="*/ 27 h 28"/>
                  <a:gd name="T78" fmla="*/ 16 w 30"/>
                  <a:gd name="T79" fmla="*/ 25 h 28"/>
                  <a:gd name="T80" fmla="*/ 18 w 30"/>
                  <a:gd name="T81" fmla="*/ 21 h 28"/>
                  <a:gd name="T82" fmla="*/ 20 w 30"/>
                  <a:gd name="T83" fmla="*/ 23 h 28"/>
                  <a:gd name="T84" fmla="*/ 19 w 30"/>
                  <a:gd name="T85" fmla="*/ 27 h 28"/>
                  <a:gd name="T86" fmla="*/ 24 w 30"/>
                  <a:gd name="T87" fmla="*/ 27 h 28"/>
                  <a:gd name="T88" fmla="*/ 23 w 30"/>
                  <a:gd name="T89" fmla="*/ 23 h 28"/>
                  <a:gd name="T90" fmla="*/ 25 w 30"/>
                  <a:gd name="T91" fmla="*/ 21 h 28"/>
                  <a:gd name="T92" fmla="*/ 27 w 30"/>
                  <a:gd name="T93" fmla="*/ 25 h 28"/>
                  <a:gd name="T94" fmla="*/ 24 w 30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28">
                    <a:moveTo>
                      <a:pt x="30" y="27"/>
                    </a:move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0"/>
                      <a:pt x="29" y="20"/>
                      <a:pt x="29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30" y="8"/>
                      <a:pt x="30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"/>
                      <a:pt x="29" y="0"/>
                      <a:pt x="29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8"/>
                      <a:pt x="30" y="28"/>
                      <a:pt x="30" y="27"/>
                    </a:cubicBezTo>
                    <a:close/>
                    <a:moveTo>
                      <a:pt x="25" y="2"/>
                    </a:moveTo>
                    <a:cubicBezTo>
                      <a:pt x="26" y="2"/>
                      <a:pt x="27" y="3"/>
                      <a:pt x="27" y="4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7"/>
                      <a:pt x="26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3"/>
                      <a:pt x="23" y="2"/>
                      <a:pt x="24" y="2"/>
                    </a:cubicBezTo>
                    <a:lnTo>
                      <a:pt x="25" y="2"/>
                    </a:lnTo>
                    <a:close/>
                    <a:moveTo>
                      <a:pt x="19" y="2"/>
                    </a:moveTo>
                    <a:cubicBezTo>
                      <a:pt x="19" y="2"/>
                      <a:pt x="20" y="3"/>
                      <a:pt x="20" y="4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6" y="7"/>
                      <a:pt x="16" y="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3"/>
                      <a:pt x="17" y="2"/>
                      <a:pt x="18" y="2"/>
                    </a:cubicBezTo>
                    <a:lnTo>
                      <a:pt x="19" y="2"/>
                    </a:lnTo>
                    <a:close/>
                    <a:moveTo>
                      <a:pt x="12" y="2"/>
                    </a:moveTo>
                    <a:cubicBezTo>
                      <a:pt x="13" y="2"/>
                      <a:pt x="13" y="3"/>
                      <a:pt x="13" y="4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2"/>
                      <a:pt x="11" y="2"/>
                    </a:cubicBezTo>
                    <a:lnTo>
                      <a:pt x="12" y="2"/>
                    </a:lnTo>
                    <a:close/>
                    <a:moveTo>
                      <a:pt x="5" y="7"/>
                    </a:moveTo>
                    <a:cubicBezTo>
                      <a:pt x="4" y="7"/>
                      <a:pt x="3" y="7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3"/>
                      <a:pt x="7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7"/>
                    </a:cubicBezTo>
                    <a:close/>
                    <a:moveTo>
                      <a:pt x="9" y="9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9" y="20"/>
                      <a:pt x="9" y="20"/>
                      <a:pt x="9" y="20"/>
                    </a:cubicBezTo>
                    <a:lnTo>
                      <a:pt x="9" y="9"/>
                    </a:lnTo>
                    <a:close/>
                    <a:moveTo>
                      <a:pt x="5" y="27"/>
                    </a:moveTo>
                    <a:cubicBezTo>
                      <a:pt x="4" y="27"/>
                      <a:pt x="3" y="26"/>
                      <a:pt x="3" y="25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2"/>
                      <a:pt x="4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lose/>
                    <a:moveTo>
                      <a:pt x="11" y="27"/>
                    </a:moveTo>
                    <a:cubicBezTo>
                      <a:pt x="10" y="27"/>
                      <a:pt x="10" y="26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2"/>
                      <a:pt x="10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2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7"/>
                      <a:pt x="12" y="27"/>
                    </a:cubicBezTo>
                    <a:lnTo>
                      <a:pt x="11" y="27"/>
                    </a:lnTo>
                    <a:close/>
                    <a:moveTo>
                      <a:pt x="18" y="27"/>
                    </a:moveTo>
                    <a:cubicBezTo>
                      <a:pt x="17" y="27"/>
                      <a:pt x="16" y="26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1"/>
                      <a:pt x="18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20" y="22"/>
                      <a:pt x="20" y="2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6"/>
                      <a:pt x="19" y="27"/>
                      <a:pt x="19" y="27"/>
                    </a:cubicBezTo>
                    <a:lnTo>
                      <a:pt x="18" y="27"/>
                    </a:lnTo>
                    <a:close/>
                    <a:moveTo>
                      <a:pt x="24" y="27"/>
                    </a:moveTo>
                    <a:cubicBezTo>
                      <a:pt x="23" y="27"/>
                      <a:pt x="23" y="26"/>
                      <a:pt x="23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2"/>
                      <a:pt x="23" y="21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1"/>
                      <a:pt x="27" y="22"/>
                      <a:pt x="27" y="23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6" y="27"/>
                      <a:pt x="25" y="27"/>
                    </a:cubicBezTo>
                    <a:lnTo>
                      <a:pt x="24" y="2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41"/>
              <p:cNvSpPr>
                <a:spLocks noEditPoints="1"/>
              </p:cNvSpPr>
              <p:nvPr/>
            </p:nvSpPr>
            <p:spPr bwMode="auto">
              <a:xfrm>
                <a:off x="10815799" y="3917527"/>
                <a:ext cx="360363" cy="269875"/>
              </a:xfrm>
              <a:custGeom>
                <a:avLst/>
                <a:gdLst>
                  <a:gd name="T0" fmla="*/ 1 w 32"/>
                  <a:gd name="T1" fmla="*/ 24 h 24"/>
                  <a:gd name="T2" fmla="*/ 0 w 32"/>
                  <a:gd name="T3" fmla="*/ 24 h 24"/>
                  <a:gd name="T4" fmla="*/ 0 w 32"/>
                  <a:gd name="T5" fmla="*/ 24 h 24"/>
                  <a:gd name="T6" fmla="*/ 0 w 32"/>
                  <a:gd name="T7" fmla="*/ 1 h 24"/>
                  <a:gd name="T8" fmla="*/ 0 w 32"/>
                  <a:gd name="T9" fmla="*/ 0 h 24"/>
                  <a:gd name="T10" fmla="*/ 1 w 32"/>
                  <a:gd name="T11" fmla="*/ 0 h 24"/>
                  <a:gd name="T12" fmla="*/ 32 w 32"/>
                  <a:gd name="T13" fmla="*/ 0 h 24"/>
                  <a:gd name="T14" fmla="*/ 32 w 32"/>
                  <a:gd name="T15" fmla="*/ 0 h 24"/>
                  <a:gd name="T16" fmla="*/ 32 w 32"/>
                  <a:gd name="T17" fmla="*/ 1 h 24"/>
                  <a:gd name="T18" fmla="*/ 32 w 32"/>
                  <a:gd name="T19" fmla="*/ 24 h 24"/>
                  <a:gd name="T20" fmla="*/ 32 w 32"/>
                  <a:gd name="T21" fmla="*/ 24 h 24"/>
                  <a:gd name="T22" fmla="*/ 32 w 32"/>
                  <a:gd name="T23" fmla="*/ 24 h 24"/>
                  <a:gd name="T24" fmla="*/ 1 w 32"/>
                  <a:gd name="T25" fmla="*/ 24 h 24"/>
                  <a:gd name="T26" fmla="*/ 32 w 32"/>
                  <a:gd name="T27" fmla="*/ 24 h 24"/>
                  <a:gd name="T28" fmla="*/ 32 w 32"/>
                  <a:gd name="T29" fmla="*/ 23 h 24"/>
                  <a:gd name="T30" fmla="*/ 32 w 32"/>
                  <a:gd name="T31" fmla="*/ 24 h 24"/>
                  <a:gd name="T32" fmla="*/ 1 w 32"/>
                  <a:gd name="T33" fmla="*/ 23 h 24"/>
                  <a:gd name="T34" fmla="*/ 31 w 32"/>
                  <a:gd name="T35" fmla="*/ 23 h 24"/>
                  <a:gd name="T36" fmla="*/ 31 w 32"/>
                  <a:gd name="T37" fmla="*/ 1 h 24"/>
                  <a:gd name="T38" fmla="*/ 1 w 32"/>
                  <a:gd name="T39" fmla="*/ 1 h 24"/>
                  <a:gd name="T40" fmla="*/ 1 w 32"/>
                  <a:gd name="T41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24">
                    <a:moveTo>
                      <a:pt x="1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lnTo>
                      <a:pt x="1" y="24"/>
                    </a:lnTo>
                    <a:close/>
                    <a:moveTo>
                      <a:pt x="32" y="24"/>
                    </a:moveTo>
                    <a:cubicBezTo>
                      <a:pt x="32" y="23"/>
                      <a:pt x="32" y="23"/>
                      <a:pt x="32" y="23"/>
                    </a:cubicBezTo>
                    <a:lnTo>
                      <a:pt x="32" y="24"/>
                    </a:lnTo>
                    <a:close/>
                    <a:moveTo>
                      <a:pt x="1" y="23"/>
                    </a:move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42"/>
              <p:cNvSpPr>
                <a:spLocks noEditPoints="1"/>
              </p:cNvSpPr>
              <p:nvPr/>
            </p:nvSpPr>
            <p:spPr bwMode="auto">
              <a:xfrm>
                <a:off x="10849136" y="3939752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43"/>
              <p:cNvSpPr>
                <a:spLocks noEditPoints="1"/>
              </p:cNvSpPr>
              <p:nvPr/>
            </p:nvSpPr>
            <p:spPr bwMode="auto">
              <a:xfrm>
                <a:off x="10826911" y="4222327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44"/>
              <p:cNvSpPr>
                <a:spLocks noEditPoints="1"/>
              </p:cNvSpPr>
              <p:nvPr/>
            </p:nvSpPr>
            <p:spPr bwMode="auto">
              <a:xfrm>
                <a:off x="10906286" y="4198514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45"/>
              <p:cNvSpPr>
                <a:spLocks noEditPoints="1"/>
              </p:cNvSpPr>
              <p:nvPr/>
            </p:nvSpPr>
            <p:spPr bwMode="auto">
              <a:xfrm>
                <a:off x="10849136" y="3939752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46"/>
              <p:cNvSpPr>
                <a:spLocks noEditPoints="1"/>
              </p:cNvSpPr>
              <p:nvPr/>
            </p:nvSpPr>
            <p:spPr bwMode="auto">
              <a:xfrm>
                <a:off x="10826911" y="4222327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47"/>
              <p:cNvSpPr>
                <a:spLocks noEditPoints="1"/>
              </p:cNvSpPr>
              <p:nvPr/>
            </p:nvSpPr>
            <p:spPr bwMode="auto">
              <a:xfrm>
                <a:off x="10906286" y="4198514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48"/>
              <p:cNvSpPr>
                <a:spLocks/>
              </p:cNvSpPr>
              <p:nvPr/>
            </p:nvSpPr>
            <p:spPr bwMode="auto">
              <a:xfrm>
                <a:off x="10804686" y="2372889"/>
                <a:ext cx="382588" cy="11112"/>
              </a:xfrm>
              <a:custGeom>
                <a:avLst/>
                <a:gdLst>
                  <a:gd name="T0" fmla="*/ 1 w 34"/>
                  <a:gd name="T1" fmla="*/ 1 h 1"/>
                  <a:gd name="T2" fmla="*/ 0 w 34"/>
                  <a:gd name="T3" fmla="*/ 1 h 1"/>
                  <a:gd name="T4" fmla="*/ 1 w 34"/>
                  <a:gd name="T5" fmla="*/ 0 h 1"/>
                  <a:gd name="T6" fmla="*/ 34 w 34"/>
                  <a:gd name="T7" fmla="*/ 0 h 1"/>
                  <a:gd name="T8" fmla="*/ 34 w 34"/>
                  <a:gd name="T9" fmla="*/ 1 h 1"/>
                  <a:gd name="T10" fmla="*/ 34 w 34"/>
                  <a:gd name="T11" fmla="*/ 1 h 1"/>
                  <a:gd name="T12" fmla="*/ 1 w 34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49"/>
              <p:cNvSpPr>
                <a:spLocks/>
              </p:cNvSpPr>
              <p:nvPr/>
            </p:nvSpPr>
            <p:spPr bwMode="auto">
              <a:xfrm>
                <a:off x="10895174" y="2169689"/>
                <a:ext cx="55563" cy="192087"/>
              </a:xfrm>
              <a:custGeom>
                <a:avLst/>
                <a:gdLst>
                  <a:gd name="T0" fmla="*/ 5 w 5"/>
                  <a:gd name="T1" fmla="*/ 15 h 17"/>
                  <a:gd name="T2" fmla="*/ 2 w 5"/>
                  <a:gd name="T3" fmla="*/ 17 h 17"/>
                  <a:gd name="T4" fmla="*/ 2 w 5"/>
                  <a:gd name="T5" fmla="*/ 17 h 17"/>
                  <a:gd name="T6" fmla="*/ 0 w 5"/>
                  <a:gd name="T7" fmla="*/ 15 h 17"/>
                  <a:gd name="T8" fmla="*/ 0 w 5"/>
                  <a:gd name="T9" fmla="*/ 2 h 17"/>
                  <a:gd name="T10" fmla="*/ 2 w 5"/>
                  <a:gd name="T11" fmla="*/ 0 h 17"/>
                  <a:gd name="T12" fmla="*/ 2 w 5"/>
                  <a:gd name="T13" fmla="*/ 0 h 17"/>
                  <a:gd name="T14" fmla="*/ 5 w 5"/>
                  <a:gd name="T15" fmla="*/ 2 h 17"/>
                  <a:gd name="T16" fmla="*/ 5 w 5"/>
                  <a:gd name="T1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7">
                    <a:moveTo>
                      <a:pt x="5" y="15"/>
                    </a:moveTo>
                    <a:cubicBezTo>
                      <a:pt x="5" y="16"/>
                      <a:pt x="4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6"/>
                      <a:pt x="0" y="1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50"/>
              <p:cNvSpPr>
                <a:spLocks/>
              </p:cNvSpPr>
              <p:nvPr/>
            </p:nvSpPr>
            <p:spPr bwMode="auto">
              <a:xfrm>
                <a:off x="10815799" y="2123652"/>
                <a:ext cx="55563" cy="238125"/>
              </a:xfrm>
              <a:custGeom>
                <a:avLst/>
                <a:gdLst>
                  <a:gd name="T0" fmla="*/ 5 w 5"/>
                  <a:gd name="T1" fmla="*/ 19 h 21"/>
                  <a:gd name="T2" fmla="*/ 3 w 5"/>
                  <a:gd name="T3" fmla="*/ 21 h 21"/>
                  <a:gd name="T4" fmla="*/ 3 w 5"/>
                  <a:gd name="T5" fmla="*/ 21 h 21"/>
                  <a:gd name="T6" fmla="*/ 0 w 5"/>
                  <a:gd name="T7" fmla="*/ 19 h 21"/>
                  <a:gd name="T8" fmla="*/ 0 w 5"/>
                  <a:gd name="T9" fmla="*/ 3 h 21"/>
                  <a:gd name="T10" fmla="*/ 3 w 5"/>
                  <a:gd name="T11" fmla="*/ 0 h 21"/>
                  <a:gd name="T12" fmla="*/ 3 w 5"/>
                  <a:gd name="T13" fmla="*/ 0 h 21"/>
                  <a:gd name="T14" fmla="*/ 5 w 5"/>
                  <a:gd name="T15" fmla="*/ 3 h 21"/>
                  <a:gd name="T16" fmla="*/ 5 w 5"/>
                  <a:gd name="T17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1">
                    <a:moveTo>
                      <a:pt x="5" y="19"/>
                    </a:moveTo>
                    <a:cubicBezTo>
                      <a:pt x="5" y="20"/>
                      <a:pt x="4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0"/>
                      <a:pt x="0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3"/>
                    </a:cubicBezTo>
                    <a:lnTo>
                      <a:pt x="5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51"/>
              <p:cNvSpPr>
                <a:spLocks/>
              </p:cNvSpPr>
              <p:nvPr/>
            </p:nvSpPr>
            <p:spPr bwMode="auto">
              <a:xfrm>
                <a:off x="10972961" y="2203027"/>
                <a:ext cx="46038" cy="158750"/>
              </a:xfrm>
              <a:custGeom>
                <a:avLst/>
                <a:gdLst>
                  <a:gd name="T0" fmla="*/ 4 w 4"/>
                  <a:gd name="T1" fmla="*/ 12 h 14"/>
                  <a:gd name="T2" fmla="*/ 2 w 4"/>
                  <a:gd name="T3" fmla="*/ 14 h 14"/>
                  <a:gd name="T4" fmla="*/ 2 w 4"/>
                  <a:gd name="T5" fmla="*/ 14 h 14"/>
                  <a:gd name="T6" fmla="*/ 0 w 4"/>
                  <a:gd name="T7" fmla="*/ 12 h 14"/>
                  <a:gd name="T8" fmla="*/ 0 w 4"/>
                  <a:gd name="T9" fmla="*/ 3 h 14"/>
                  <a:gd name="T10" fmla="*/ 2 w 4"/>
                  <a:gd name="T11" fmla="*/ 0 h 14"/>
                  <a:gd name="T12" fmla="*/ 2 w 4"/>
                  <a:gd name="T13" fmla="*/ 0 h 14"/>
                  <a:gd name="T14" fmla="*/ 4 w 4"/>
                  <a:gd name="T15" fmla="*/ 3 h 14"/>
                  <a:gd name="T16" fmla="*/ 4 w 4"/>
                  <a:gd name="T1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4">
                    <a:moveTo>
                      <a:pt x="4" y="12"/>
                    </a:moveTo>
                    <a:cubicBezTo>
                      <a:pt x="4" y="13"/>
                      <a:pt x="3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3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52"/>
              <p:cNvSpPr>
                <a:spLocks/>
              </p:cNvSpPr>
              <p:nvPr/>
            </p:nvSpPr>
            <p:spPr bwMode="auto">
              <a:xfrm>
                <a:off x="11052336" y="2247477"/>
                <a:ext cx="44450" cy="114300"/>
              </a:xfrm>
              <a:custGeom>
                <a:avLst/>
                <a:gdLst>
                  <a:gd name="T0" fmla="*/ 4 w 4"/>
                  <a:gd name="T1" fmla="*/ 8 h 10"/>
                  <a:gd name="T2" fmla="*/ 2 w 4"/>
                  <a:gd name="T3" fmla="*/ 10 h 10"/>
                  <a:gd name="T4" fmla="*/ 2 w 4"/>
                  <a:gd name="T5" fmla="*/ 10 h 10"/>
                  <a:gd name="T6" fmla="*/ 0 w 4"/>
                  <a:gd name="T7" fmla="*/ 8 h 10"/>
                  <a:gd name="T8" fmla="*/ 0 w 4"/>
                  <a:gd name="T9" fmla="*/ 2 h 10"/>
                  <a:gd name="T10" fmla="*/ 2 w 4"/>
                  <a:gd name="T11" fmla="*/ 0 h 10"/>
                  <a:gd name="T12" fmla="*/ 2 w 4"/>
                  <a:gd name="T13" fmla="*/ 0 h 10"/>
                  <a:gd name="T14" fmla="*/ 4 w 4"/>
                  <a:gd name="T15" fmla="*/ 2 h 10"/>
                  <a:gd name="T16" fmla="*/ 4 w 4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0">
                    <a:moveTo>
                      <a:pt x="4" y="8"/>
                    </a:moveTo>
                    <a:cubicBezTo>
                      <a:pt x="4" y="9"/>
                      <a:pt x="3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53"/>
              <p:cNvSpPr>
                <a:spLocks/>
              </p:cNvSpPr>
              <p:nvPr/>
            </p:nvSpPr>
            <p:spPr bwMode="auto">
              <a:xfrm>
                <a:off x="11120599" y="2282402"/>
                <a:ext cx="55563" cy="79375"/>
              </a:xfrm>
              <a:custGeom>
                <a:avLst/>
                <a:gdLst>
                  <a:gd name="T0" fmla="*/ 5 w 5"/>
                  <a:gd name="T1" fmla="*/ 5 h 7"/>
                  <a:gd name="T2" fmla="*/ 3 w 5"/>
                  <a:gd name="T3" fmla="*/ 7 h 7"/>
                  <a:gd name="T4" fmla="*/ 3 w 5"/>
                  <a:gd name="T5" fmla="*/ 7 h 7"/>
                  <a:gd name="T6" fmla="*/ 0 w 5"/>
                  <a:gd name="T7" fmla="*/ 5 h 7"/>
                  <a:gd name="T8" fmla="*/ 0 w 5"/>
                  <a:gd name="T9" fmla="*/ 2 h 7"/>
                  <a:gd name="T10" fmla="*/ 3 w 5"/>
                  <a:gd name="T11" fmla="*/ 0 h 7"/>
                  <a:gd name="T12" fmla="*/ 3 w 5"/>
                  <a:gd name="T13" fmla="*/ 0 h 7"/>
                  <a:gd name="T14" fmla="*/ 5 w 5"/>
                  <a:gd name="T15" fmla="*/ 2 h 7"/>
                  <a:gd name="T16" fmla="*/ 5 w 5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5" y="5"/>
                    </a:moveTo>
                    <a:cubicBezTo>
                      <a:pt x="5" y="6"/>
                      <a:pt x="4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54"/>
              <p:cNvSpPr>
                <a:spLocks/>
              </p:cNvSpPr>
              <p:nvPr/>
            </p:nvSpPr>
            <p:spPr bwMode="auto">
              <a:xfrm>
                <a:off x="6388261" y="1560089"/>
                <a:ext cx="338138" cy="327025"/>
              </a:xfrm>
              <a:custGeom>
                <a:avLst/>
                <a:gdLst>
                  <a:gd name="T0" fmla="*/ 26 w 30"/>
                  <a:gd name="T1" fmla="*/ 10 h 29"/>
                  <a:gd name="T2" fmla="*/ 16 w 30"/>
                  <a:gd name="T3" fmla="*/ 6 h 29"/>
                  <a:gd name="T4" fmla="*/ 12 w 30"/>
                  <a:gd name="T5" fmla="*/ 4 h 29"/>
                  <a:gd name="T6" fmla="*/ 2 w 30"/>
                  <a:gd name="T7" fmla="*/ 0 h 29"/>
                  <a:gd name="T8" fmla="*/ 1 w 30"/>
                  <a:gd name="T9" fmla="*/ 1 h 29"/>
                  <a:gd name="T10" fmla="*/ 5 w 30"/>
                  <a:gd name="T11" fmla="*/ 11 h 29"/>
                  <a:gd name="T12" fmla="*/ 6 w 30"/>
                  <a:gd name="T13" fmla="*/ 15 h 29"/>
                  <a:gd name="T14" fmla="*/ 11 w 30"/>
                  <a:gd name="T15" fmla="*/ 25 h 29"/>
                  <a:gd name="T16" fmla="*/ 13 w 30"/>
                  <a:gd name="T17" fmla="*/ 26 h 29"/>
                  <a:gd name="T18" fmla="*/ 18 w 30"/>
                  <a:gd name="T19" fmla="*/ 21 h 29"/>
                  <a:gd name="T20" fmla="*/ 25 w 30"/>
                  <a:gd name="T21" fmla="*/ 29 h 29"/>
                  <a:gd name="T22" fmla="*/ 27 w 30"/>
                  <a:gd name="T23" fmla="*/ 29 h 29"/>
                  <a:gd name="T24" fmla="*/ 30 w 30"/>
                  <a:gd name="T25" fmla="*/ 26 h 29"/>
                  <a:gd name="T26" fmla="*/ 30 w 30"/>
                  <a:gd name="T27" fmla="*/ 25 h 29"/>
                  <a:gd name="T28" fmla="*/ 22 w 30"/>
                  <a:gd name="T29" fmla="*/ 17 h 29"/>
                  <a:gd name="T30" fmla="*/ 26 w 30"/>
                  <a:gd name="T31" fmla="*/ 13 h 29"/>
                  <a:gd name="T32" fmla="*/ 26 w 30"/>
                  <a:gd name="T33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29">
                    <a:moveTo>
                      <a:pt x="26" y="10"/>
                    </a:move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3" y="5"/>
                      <a:pt x="1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4"/>
                      <a:pt x="6" y="1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7"/>
                      <a:pt x="12" y="27"/>
                      <a:pt x="13" y="26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9"/>
                      <a:pt x="27" y="29"/>
                      <a:pt x="27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6"/>
                      <a:pt x="30" y="25"/>
                      <a:pt x="30" y="25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2"/>
                      <a:pt x="27" y="10"/>
                      <a:pt x="26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55"/>
              <p:cNvSpPr>
                <a:spLocks/>
              </p:cNvSpPr>
              <p:nvPr/>
            </p:nvSpPr>
            <p:spPr bwMode="auto">
              <a:xfrm>
                <a:off x="6366036" y="974302"/>
                <a:ext cx="225425" cy="371475"/>
              </a:xfrm>
              <a:custGeom>
                <a:avLst/>
                <a:gdLst>
                  <a:gd name="T0" fmla="*/ 17 w 20"/>
                  <a:gd name="T1" fmla="*/ 30 h 33"/>
                  <a:gd name="T2" fmla="*/ 16 w 20"/>
                  <a:gd name="T3" fmla="*/ 29 h 33"/>
                  <a:gd name="T4" fmla="*/ 16 w 20"/>
                  <a:gd name="T5" fmla="*/ 29 h 33"/>
                  <a:gd name="T6" fmla="*/ 16 w 20"/>
                  <a:gd name="T7" fmla="*/ 27 h 33"/>
                  <a:gd name="T8" fmla="*/ 20 w 20"/>
                  <a:gd name="T9" fmla="*/ 18 h 33"/>
                  <a:gd name="T10" fmla="*/ 15 w 20"/>
                  <a:gd name="T11" fmla="*/ 13 h 33"/>
                  <a:gd name="T12" fmla="*/ 13 w 20"/>
                  <a:gd name="T13" fmla="*/ 12 h 33"/>
                  <a:gd name="T14" fmla="*/ 15 w 20"/>
                  <a:gd name="T15" fmla="*/ 11 h 33"/>
                  <a:gd name="T16" fmla="*/ 18 w 20"/>
                  <a:gd name="T17" fmla="*/ 6 h 33"/>
                  <a:gd name="T18" fmla="*/ 11 w 20"/>
                  <a:gd name="T19" fmla="*/ 0 h 33"/>
                  <a:gd name="T20" fmla="*/ 5 w 20"/>
                  <a:gd name="T21" fmla="*/ 6 h 33"/>
                  <a:gd name="T22" fmla="*/ 8 w 20"/>
                  <a:gd name="T23" fmla="*/ 11 h 33"/>
                  <a:gd name="T24" fmla="*/ 9 w 20"/>
                  <a:gd name="T25" fmla="*/ 12 h 33"/>
                  <a:gd name="T26" fmla="*/ 8 w 20"/>
                  <a:gd name="T27" fmla="*/ 13 h 33"/>
                  <a:gd name="T28" fmla="*/ 0 w 20"/>
                  <a:gd name="T29" fmla="*/ 25 h 33"/>
                  <a:gd name="T30" fmla="*/ 0 w 20"/>
                  <a:gd name="T31" fmla="*/ 27 h 33"/>
                  <a:gd name="T32" fmla="*/ 11 w 20"/>
                  <a:gd name="T33" fmla="*/ 33 h 33"/>
                  <a:gd name="T34" fmla="*/ 18 w 20"/>
                  <a:gd name="T35" fmla="*/ 31 h 33"/>
                  <a:gd name="T36" fmla="*/ 17 w 20"/>
                  <a:gd name="T3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33">
                    <a:moveTo>
                      <a:pt x="17" y="30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8"/>
                      <a:pt x="16" y="28"/>
                      <a:pt x="16" y="27"/>
                    </a:cubicBezTo>
                    <a:cubicBezTo>
                      <a:pt x="16" y="23"/>
                      <a:pt x="18" y="20"/>
                      <a:pt x="20" y="18"/>
                    </a:cubicBezTo>
                    <a:cubicBezTo>
                      <a:pt x="19" y="16"/>
                      <a:pt x="17" y="14"/>
                      <a:pt x="15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0"/>
                      <a:pt x="18" y="8"/>
                      <a:pt x="18" y="6"/>
                    </a:cubicBezTo>
                    <a:cubicBezTo>
                      <a:pt x="18" y="3"/>
                      <a:pt x="15" y="0"/>
                      <a:pt x="11" y="0"/>
                    </a:cubicBezTo>
                    <a:cubicBezTo>
                      <a:pt x="8" y="0"/>
                      <a:pt x="5" y="3"/>
                      <a:pt x="5" y="6"/>
                    </a:cubicBezTo>
                    <a:cubicBezTo>
                      <a:pt x="5" y="8"/>
                      <a:pt x="6" y="10"/>
                      <a:pt x="8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3" y="15"/>
                      <a:pt x="0" y="19"/>
                      <a:pt x="0" y="25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3" y="31"/>
                      <a:pt x="7" y="33"/>
                      <a:pt x="11" y="33"/>
                    </a:cubicBezTo>
                    <a:cubicBezTo>
                      <a:pt x="14" y="33"/>
                      <a:pt x="16" y="32"/>
                      <a:pt x="18" y="31"/>
                    </a:cubicBezTo>
                    <a:cubicBezTo>
                      <a:pt x="17" y="30"/>
                      <a:pt x="17" y="30"/>
                      <a:pt x="17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56"/>
              <p:cNvSpPr>
                <a:spLocks/>
              </p:cNvSpPr>
              <p:nvPr/>
            </p:nvSpPr>
            <p:spPr bwMode="auto">
              <a:xfrm>
                <a:off x="6569236" y="1075902"/>
                <a:ext cx="179388" cy="269875"/>
              </a:xfrm>
              <a:custGeom>
                <a:avLst/>
                <a:gdLst>
                  <a:gd name="T0" fmla="*/ 11 w 16"/>
                  <a:gd name="T1" fmla="*/ 9 h 24"/>
                  <a:gd name="T2" fmla="*/ 9 w 16"/>
                  <a:gd name="T3" fmla="*/ 8 h 24"/>
                  <a:gd name="T4" fmla="*/ 11 w 16"/>
                  <a:gd name="T5" fmla="*/ 8 h 24"/>
                  <a:gd name="T6" fmla="*/ 13 w 16"/>
                  <a:gd name="T7" fmla="*/ 4 h 24"/>
                  <a:gd name="T8" fmla="*/ 8 w 16"/>
                  <a:gd name="T9" fmla="*/ 0 h 24"/>
                  <a:gd name="T10" fmla="*/ 3 w 16"/>
                  <a:gd name="T11" fmla="*/ 4 h 24"/>
                  <a:gd name="T12" fmla="*/ 6 w 16"/>
                  <a:gd name="T13" fmla="*/ 8 h 24"/>
                  <a:gd name="T14" fmla="*/ 7 w 16"/>
                  <a:gd name="T15" fmla="*/ 8 h 24"/>
                  <a:gd name="T16" fmla="*/ 5 w 16"/>
                  <a:gd name="T17" fmla="*/ 9 h 24"/>
                  <a:gd name="T18" fmla="*/ 5 w 16"/>
                  <a:gd name="T19" fmla="*/ 9 h 24"/>
                  <a:gd name="T20" fmla="*/ 4 w 16"/>
                  <a:gd name="T21" fmla="*/ 10 h 24"/>
                  <a:gd name="T22" fmla="*/ 3 w 16"/>
                  <a:gd name="T23" fmla="*/ 10 h 24"/>
                  <a:gd name="T24" fmla="*/ 0 w 16"/>
                  <a:gd name="T25" fmla="*/ 18 h 24"/>
                  <a:gd name="T26" fmla="*/ 0 w 16"/>
                  <a:gd name="T27" fmla="*/ 20 h 24"/>
                  <a:gd name="T28" fmla="*/ 1 w 16"/>
                  <a:gd name="T29" fmla="*/ 21 h 24"/>
                  <a:gd name="T30" fmla="*/ 2 w 16"/>
                  <a:gd name="T31" fmla="*/ 21 h 24"/>
                  <a:gd name="T32" fmla="*/ 3 w 16"/>
                  <a:gd name="T33" fmla="*/ 22 h 24"/>
                  <a:gd name="T34" fmla="*/ 8 w 16"/>
                  <a:gd name="T35" fmla="*/ 24 h 24"/>
                  <a:gd name="T36" fmla="*/ 16 w 16"/>
                  <a:gd name="T37" fmla="*/ 20 h 24"/>
                  <a:gd name="T38" fmla="*/ 16 w 16"/>
                  <a:gd name="T39" fmla="*/ 18 h 24"/>
                  <a:gd name="T40" fmla="*/ 11 w 16"/>
                  <a:gd name="T41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24">
                    <a:moveTo>
                      <a:pt x="11" y="9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7"/>
                      <a:pt x="13" y="5"/>
                      <a:pt x="13" y="4"/>
                    </a:cubicBezTo>
                    <a:cubicBezTo>
                      <a:pt x="13" y="2"/>
                      <a:pt x="11" y="0"/>
                      <a:pt x="8" y="0"/>
                    </a:cubicBezTo>
                    <a:cubicBezTo>
                      <a:pt x="5" y="0"/>
                      <a:pt x="3" y="2"/>
                      <a:pt x="3" y="4"/>
                    </a:cubicBezTo>
                    <a:cubicBezTo>
                      <a:pt x="3" y="5"/>
                      <a:pt x="4" y="7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1" y="12"/>
                      <a:pt x="0" y="15"/>
                      <a:pt x="0" y="18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1" y="21"/>
                      <a:pt x="1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2"/>
                      <a:pt x="3" y="22"/>
                      <a:pt x="3" y="22"/>
                    </a:cubicBezTo>
                    <a:cubicBezTo>
                      <a:pt x="4" y="23"/>
                      <a:pt x="6" y="24"/>
                      <a:pt x="8" y="24"/>
                    </a:cubicBezTo>
                    <a:cubicBezTo>
                      <a:pt x="11" y="24"/>
                      <a:pt x="14" y="22"/>
                      <a:pt x="16" y="20"/>
                    </a:cubicBezTo>
                    <a:cubicBezTo>
                      <a:pt x="16" y="19"/>
                      <a:pt x="16" y="19"/>
                      <a:pt x="16" y="18"/>
                    </a:cubicBezTo>
                    <a:cubicBezTo>
                      <a:pt x="16" y="14"/>
                      <a:pt x="14" y="10"/>
                      <a:pt x="11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57"/>
              <p:cNvSpPr>
                <a:spLocks noEditPoints="1"/>
              </p:cNvSpPr>
              <p:nvPr/>
            </p:nvSpPr>
            <p:spPr bwMode="auto">
              <a:xfrm>
                <a:off x="6445411" y="364702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5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6 w 21"/>
                  <a:gd name="T9" fmla="*/ 38 h 38"/>
                  <a:gd name="T10" fmla="*/ 21 w 21"/>
                  <a:gd name="T11" fmla="*/ 8 h 38"/>
                  <a:gd name="T12" fmla="*/ 5 w 21"/>
                  <a:gd name="T13" fmla="*/ 36 h 38"/>
                  <a:gd name="T14" fmla="*/ 5 w 21"/>
                  <a:gd name="T15" fmla="*/ 32 h 38"/>
                  <a:gd name="T16" fmla="*/ 5 w 21"/>
                  <a:gd name="T17" fmla="*/ 36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8 w 21"/>
                  <a:gd name="T29" fmla="*/ 34 h 38"/>
                  <a:gd name="T30" fmla="*/ 12 w 21"/>
                  <a:gd name="T31" fmla="*/ 34 h 38"/>
                  <a:gd name="T32" fmla="*/ 10 w 21"/>
                  <a:gd name="T33" fmla="*/ 31 h 38"/>
                  <a:gd name="T34" fmla="*/ 10 w 21"/>
                  <a:gd name="T35" fmla="*/ 27 h 38"/>
                  <a:gd name="T36" fmla="*/ 10 w 21"/>
                  <a:gd name="T37" fmla="*/ 31 h 38"/>
                  <a:gd name="T38" fmla="*/ 8 w 21"/>
                  <a:gd name="T39" fmla="*/ 24 h 38"/>
                  <a:gd name="T40" fmla="*/ 12 w 21"/>
                  <a:gd name="T41" fmla="*/ 24 h 38"/>
                  <a:gd name="T42" fmla="*/ 16 w 21"/>
                  <a:gd name="T43" fmla="*/ 36 h 38"/>
                  <a:gd name="T44" fmla="*/ 16 w 21"/>
                  <a:gd name="T45" fmla="*/ 32 h 38"/>
                  <a:gd name="T46" fmla="*/ 16 w 21"/>
                  <a:gd name="T47" fmla="*/ 36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3 w 21"/>
                  <a:gd name="T59" fmla="*/ 19 h 38"/>
                  <a:gd name="T60" fmla="*/ 3 w 21"/>
                  <a:gd name="T61" fmla="*/ 15 h 38"/>
                  <a:gd name="T62" fmla="*/ 7 w 21"/>
                  <a:gd name="T63" fmla="*/ 6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4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1"/>
                      <a:pt x="15" y="1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5" y="36"/>
                    </a:moveTo>
                    <a:cubicBezTo>
                      <a:pt x="4" y="36"/>
                      <a:pt x="3" y="35"/>
                      <a:pt x="3" y="34"/>
                    </a:cubicBezTo>
                    <a:cubicBezTo>
                      <a:pt x="3" y="33"/>
                      <a:pt x="4" y="32"/>
                      <a:pt x="5" y="32"/>
                    </a:cubicBezTo>
                    <a:cubicBezTo>
                      <a:pt x="6" y="32"/>
                      <a:pt x="7" y="33"/>
                      <a:pt x="7" y="34"/>
                    </a:cubicBezTo>
                    <a:cubicBezTo>
                      <a:pt x="7" y="35"/>
                      <a:pt x="6" y="36"/>
                      <a:pt x="5" y="36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0" y="36"/>
                    </a:moveTo>
                    <a:cubicBezTo>
                      <a:pt x="9" y="36"/>
                      <a:pt x="8" y="35"/>
                      <a:pt x="8" y="34"/>
                    </a:cubicBezTo>
                    <a:cubicBezTo>
                      <a:pt x="8" y="33"/>
                      <a:pt x="9" y="32"/>
                      <a:pt x="10" y="32"/>
                    </a:cubicBezTo>
                    <a:cubicBezTo>
                      <a:pt x="11" y="32"/>
                      <a:pt x="12" y="33"/>
                      <a:pt x="12" y="34"/>
                    </a:cubicBezTo>
                    <a:cubicBezTo>
                      <a:pt x="12" y="35"/>
                      <a:pt x="11" y="36"/>
                      <a:pt x="10" y="36"/>
                    </a:cubicBezTo>
                    <a:close/>
                    <a:moveTo>
                      <a:pt x="10" y="31"/>
                    </a:moveTo>
                    <a:cubicBezTo>
                      <a:pt x="9" y="31"/>
                      <a:pt x="8" y="30"/>
                      <a:pt x="8" y="29"/>
                    </a:cubicBezTo>
                    <a:cubicBezTo>
                      <a:pt x="8" y="28"/>
                      <a:pt x="9" y="27"/>
                      <a:pt x="10" y="27"/>
                    </a:cubicBezTo>
                    <a:cubicBezTo>
                      <a:pt x="11" y="27"/>
                      <a:pt x="12" y="28"/>
                      <a:pt x="12" y="29"/>
                    </a:cubicBezTo>
                    <a:cubicBezTo>
                      <a:pt x="12" y="30"/>
                      <a:pt x="11" y="31"/>
                      <a:pt x="10" y="31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8" y="25"/>
                      <a:pt x="8" y="24"/>
                    </a:cubicBezTo>
                    <a:cubicBezTo>
                      <a:pt x="8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6" y="36"/>
                    </a:moveTo>
                    <a:cubicBezTo>
                      <a:pt x="14" y="36"/>
                      <a:pt x="14" y="35"/>
                      <a:pt x="14" y="34"/>
                    </a:cubicBezTo>
                    <a:cubicBezTo>
                      <a:pt x="14" y="33"/>
                      <a:pt x="14" y="32"/>
                      <a:pt x="16" y="32"/>
                    </a:cubicBezTo>
                    <a:cubicBezTo>
                      <a:pt x="17" y="32"/>
                      <a:pt x="18" y="33"/>
                      <a:pt x="18" y="34"/>
                    </a:cubicBezTo>
                    <a:cubicBezTo>
                      <a:pt x="18" y="35"/>
                      <a:pt x="17" y="36"/>
                      <a:pt x="16" y="36"/>
                    </a:cubicBezTo>
                    <a:close/>
                    <a:moveTo>
                      <a:pt x="16" y="31"/>
                    </a:moveTo>
                    <a:cubicBezTo>
                      <a:pt x="14" y="31"/>
                      <a:pt x="14" y="30"/>
                      <a:pt x="14" y="29"/>
                    </a:cubicBezTo>
                    <a:cubicBezTo>
                      <a:pt x="14" y="28"/>
                      <a:pt x="14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4" y="26"/>
                      <a:pt x="14" y="25"/>
                      <a:pt x="14" y="24"/>
                    </a:cubicBezTo>
                    <a:cubicBezTo>
                      <a:pt x="14" y="23"/>
                      <a:pt x="14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5"/>
                    </a:moveTo>
                    <a:cubicBezTo>
                      <a:pt x="18" y="17"/>
                      <a:pt x="16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5" y="19"/>
                      <a:pt x="3" y="17"/>
                      <a:pt x="3" y="15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8"/>
                      <a:pt x="5" y="6"/>
                      <a:pt x="7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6" y="6"/>
                      <a:pt x="18" y="8"/>
                      <a:pt x="18" y="10"/>
                    </a:cubicBezTo>
                    <a:lnTo>
                      <a:pt x="18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58"/>
              <p:cNvSpPr>
                <a:spLocks noEditPoints="1"/>
              </p:cNvSpPr>
              <p:nvPr/>
            </p:nvSpPr>
            <p:spPr bwMode="auto">
              <a:xfrm>
                <a:off x="6489861" y="815552"/>
                <a:ext cx="146050" cy="57150"/>
              </a:xfrm>
              <a:custGeom>
                <a:avLst/>
                <a:gdLst>
                  <a:gd name="T0" fmla="*/ 10 w 13"/>
                  <a:gd name="T1" fmla="*/ 5 h 5"/>
                  <a:gd name="T2" fmla="*/ 11 w 13"/>
                  <a:gd name="T3" fmla="*/ 5 h 5"/>
                  <a:gd name="T4" fmla="*/ 13 w 13"/>
                  <a:gd name="T5" fmla="*/ 4 h 5"/>
                  <a:gd name="T6" fmla="*/ 12 w 13"/>
                  <a:gd name="T7" fmla="*/ 3 h 5"/>
                  <a:gd name="T8" fmla="*/ 11 w 13"/>
                  <a:gd name="T9" fmla="*/ 2 h 5"/>
                  <a:gd name="T10" fmla="*/ 11 w 13"/>
                  <a:gd name="T11" fmla="*/ 1 h 5"/>
                  <a:gd name="T12" fmla="*/ 12 w 13"/>
                  <a:gd name="T13" fmla="*/ 2 h 5"/>
                  <a:gd name="T14" fmla="*/ 13 w 13"/>
                  <a:gd name="T15" fmla="*/ 1 h 5"/>
                  <a:gd name="T16" fmla="*/ 11 w 13"/>
                  <a:gd name="T17" fmla="*/ 0 h 5"/>
                  <a:gd name="T18" fmla="*/ 10 w 13"/>
                  <a:gd name="T19" fmla="*/ 2 h 5"/>
                  <a:gd name="T20" fmla="*/ 11 w 13"/>
                  <a:gd name="T21" fmla="*/ 3 h 5"/>
                  <a:gd name="T22" fmla="*/ 12 w 13"/>
                  <a:gd name="T23" fmla="*/ 4 h 5"/>
                  <a:gd name="T24" fmla="*/ 11 w 13"/>
                  <a:gd name="T25" fmla="*/ 5 h 5"/>
                  <a:gd name="T26" fmla="*/ 10 w 13"/>
                  <a:gd name="T27" fmla="*/ 4 h 5"/>
                  <a:gd name="T28" fmla="*/ 10 w 13"/>
                  <a:gd name="T29" fmla="*/ 5 h 5"/>
                  <a:gd name="T30" fmla="*/ 8 w 13"/>
                  <a:gd name="T31" fmla="*/ 5 h 5"/>
                  <a:gd name="T32" fmla="*/ 9 w 13"/>
                  <a:gd name="T33" fmla="*/ 5 h 5"/>
                  <a:gd name="T34" fmla="*/ 9 w 13"/>
                  <a:gd name="T35" fmla="*/ 1 h 5"/>
                  <a:gd name="T36" fmla="*/ 7 w 13"/>
                  <a:gd name="T37" fmla="*/ 1 h 5"/>
                  <a:gd name="T38" fmla="*/ 7 w 13"/>
                  <a:gd name="T39" fmla="*/ 2 h 5"/>
                  <a:gd name="T40" fmla="*/ 6 w 13"/>
                  <a:gd name="T41" fmla="*/ 4 h 5"/>
                  <a:gd name="T42" fmla="*/ 6 w 13"/>
                  <a:gd name="T43" fmla="*/ 4 h 5"/>
                  <a:gd name="T44" fmla="*/ 6 w 13"/>
                  <a:gd name="T45" fmla="*/ 2 h 5"/>
                  <a:gd name="T46" fmla="*/ 5 w 13"/>
                  <a:gd name="T47" fmla="*/ 1 h 5"/>
                  <a:gd name="T48" fmla="*/ 4 w 13"/>
                  <a:gd name="T49" fmla="*/ 1 h 5"/>
                  <a:gd name="T50" fmla="*/ 4 w 13"/>
                  <a:gd name="T51" fmla="*/ 5 h 5"/>
                  <a:gd name="T52" fmla="*/ 5 w 13"/>
                  <a:gd name="T53" fmla="*/ 5 h 5"/>
                  <a:gd name="T54" fmla="*/ 5 w 13"/>
                  <a:gd name="T55" fmla="*/ 4 h 5"/>
                  <a:gd name="T56" fmla="*/ 5 w 13"/>
                  <a:gd name="T57" fmla="*/ 2 h 5"/>
                  <a:gd name="T58" fmla="*/ 5 w 13"/>
                  <a:gd name="T59" fmla="*/ 2 h 5"/>
                  <a:gd name="T60" fmla="*/ 5 w 13"/>
                  <a:gd name="T61" fmla="*/ 3 h 5"/>
                  <a:gd name="T62" fmla="*/ 6 w 13"/>
                  <a:gd name="T63" fmla="*/ 5 h 5"/>
                  <a:gd name="T64" fmla="*/ 7 w 13"/>
                  <a:gd name="T65" fmla="*/ 5 h 5"/>
                  <a:gd name="T66" fmla="*/ 7 w 13"/>
                  <a:gd name="T67" fmla="*/ 3 h 5"/>
                  <a:gd name="T68" fmla="*/ 8 w 13"/>
                  <a:gd name="T69" fmla="*/ 2 h 5"/>
                  <a:gd name="T70" fmla="*/ 8 w 13"/>
                  <a:gd name="T71" fmla="*/ 2 h 5"/>
                  <a:gd name="T72" fmla="*/ 8 w 13"/>
                  <a:gd name="T73" fmla="*/ 4 h 5"/>
                  <a:gd name="T74" fmla="*/ 8 w 13"/>
                  <a:gd name="T75" fmla="*/ 5 h 5"/>
                  <a:gd name="T76" fmla="*/ 0 w 13"/>
                  <a:gd name="T77" fmla="*/ 5 h 5"/>
                  <a:gd name="T78" fmla="*/ 1 w 13"/>
                  <a:gd name="T79" fmla="*/ 5 h 5"/>
                  <a:gd name="T80" fmla="*/ 3 w 13"/>
                  <a:gd name="T81" fmla="*/ 4 h 5"/>
                  <a:gd name="T82" fmla="*/ 2 w 13"/>
                  <a:gd name="T83" fmla="*/ 3 h 5"/>
                  <a:gd name="T84" fmla="*/ 1 w 13"/>
                  <a:gd name="T85" fmla="*/ 2 h 5"/>
                  <a:gd name="T86" fmla="*/ 2 w 13"/>
                  <a:gd name="T87" fmla="*/ 1 h 5"/>
                  <a:gd name="T88" fmla="*/ 3 w 13"/>
                  <a:gd name="T89" fmla="*/ 2 h 5"/>
                  <a:gd name="T90" fmla="*/ 3 w 13"/>
                  <a:gd name="T91" fmla="*/ 1 h 5"/>
                  <a:gd name="T92" fmla="*/ 2 w 13"/>
                  <a:gd name="T93" fmla="*/ 0 h 5"/>
                  <a:gd name="T94" fmla="*/ 0 w 13"/>
                  <a:gd name="T95" fmla="*/ 2 h 5"/>
                  <a:gd name="T96" fmla="*/ 1 w 13"/>
                  <a:gd name="T97" fmla="*/ 3 h 5"/>
                  <a:gd name="T98" fmla="*/ 2 w 13"/>
                  <a:gd name="T99" fmla="*/ 4 h 5"/>
                  <a:gd name="T100" fmla="*/ 1 w 13"/>
                  <a:gd name="T101" fmla="*/ 5 h 5"/>
                  <a:gd name="T102" fmla="*/ 0 w 13"/>
                  <a:gd name="T103" fmla="*/ 4 h 5"/>
                  <a:gd name="T104" fmla="*/ 0 w 13"/>
                  <a:gd name="T10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" h="5">
                    <a:moveTo>
                      <a:pt x="10" y="5"/>
                    </a:moveTo>
                    <a:cubicBezTo>
                      <a:pt x="10" y="5"/>
                      <a:pt x="10" y="5"/>
                      <a:pt x="11" y="5"/>
                    </a:cubicBezTo>
                    <a:cubicBezTo>
                      <a:pt x="12" y="5"/>
                      <a:pt x="13" y="5"/>
                      <a:pt x="13" y="4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2" y="1"/>
                      <a:pt x="12" y="1"/>
                      <a:pt x="12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0"/>
                      <a:pt x="10" y="1"/>
                      <a:pt x="10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5"/>
                      <a:pt x="11" y="5"/>
                    </a:cubicBezTo>
                    <a:cubicBezTo>
                      <a:pt x="11" y="5"/>
                      <a:pt x="10" y="4"/>
                      <a:pt x="10" y="4"/>
                    </a:cubicBezTo>
                    <a:lnTo>
                      <a:pt x="10" y="5"/>
                    </a:lnTo>
                    <a:close/>
                    <a:moveTo>
                      <a:pt x="8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3"/>
                      <a:pt x="8" y="4"/>
                    </a:cubicBezTo>
                    <a:lnTo>
                      <a:pt x="8" y="5"/>
                    </a:ln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1" y="5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2" y="1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1" y="5"/>
                    </a:cubicBezTo>
                    <a:cubicBezTo>
                      <a:pt x="1" y="5"/>
                      <a:pt x="0" y="4"/>
                      <a:pt x="0" y="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59"/>
              <p:cNvSpPr>
                <a:spLocks/>
              </p:cNvSpPr>
              <p:nvPr/>
            </p:nvSpPr>
            <p:spPr bwMode="auto">
              <a:xfrm>
                <a:off x="6332699" y="2123652"/>
                <a:ext cx="449263" cy="304800"/>
              </a:xfrm>
              <a:custGeom>
                <a:avLst/>
                <a:gdLst>
                  <a:gd name="T0" fmla="*/ 34 w 40"/>
                  <a:gd name="T1" fmla="*/ 13 h 27"/>
                  <a:gd name="T2" fmla="*/ 30 w 40"/>
                  <a:gd name="T3" fmla="*/ 4 h 27"/>
                  <a:gd name="T4" fmla="*/ 20 w 40"/>
                  <a:gd name="T5" fmla="*/ 0 h 27"/>
                  <a:gd name="T6" fmla="*/ 10 w 40"/>
                  <a:gd name="T7" fmla="*/ 4 h 27"/>
                  <a:gd name="T8" fmla="*/ 6 w 40"/>
                  <a:gd name="T9" fmla="*/ 13 h 27"/>
                  <a:gd name="T10" fmla="*/ 0 w 40"/>
                  <a:gd name="T11" fmla="*/ 19 h 27"/>
                  <a:gd name="T12" fmla="*/ 6 w 40"/>
                  <a:gd name="T13" fmla="*/ 25 h 27"/>
                  <a:gd name="T14" fmla="*/ 8 w 40"/>
                  <a:gd name="T15" fmla="*/ 27 h 27"/>
                  <a:gd name="T16" fmla="*/ 10 w 40"/>
                  <a:gd name="T17" fmla="*/ 25 h 27"/>
                  <a:gd name="T18" fmla="*/ 10 w 40"/>
                  <a:gd name="T19" fmla="*/ 14 h 27"/>
                  <a:gd name="T20" fmla="*/ 10 w 40"/>
                  <a:gd name="T21" fmla="*/ 14 h 27"/>
                  <a:gd name="T22" fmla="*/ 13 w 40"/>
                  <a:gd name="T23" fmla="*/ 7 h 27"/>
                  <a:gd name="T24" fmla="*/ 20 w 40"/>
                  <a:gd name="T25" fmla="*/ 4 h 27"/>
                  <a:gd name="T26" fmla="*/ 28 w 40"/>
                  <a:gd name="T27" fmla="*/ 7 h 27"/>
                  <a:gd name="T28" fmla="*/ 31 w 40"/>
                  <a:gd name="T29" fmla="*/ 14 h 27"/>
                  <a:gd name="T30" fmla="*/ 31 w 40"/>
                  <a:gd name="T31" fmla="*/ 14 h 27"/>
                  <a:gd name="T32" fmla="*/ 31 w 40"/>
                  <a:gd name="T33" fmla="*/ 25 h 27"/>
                  <a:gd name="T34" fmla="*/ 33 w 40"/>
                  <a:gd name="T35" fmla="*/ 27 h 27"/>
                  <a:gd name="T36" fmla="*/ 34 w 40"/>
                  <a:gd name="T37" fmla="*/ 25 h 27"/>
                  <a:gd name="T38" fmla="*/ 40 w 40"/>
                  <a:gd name="T39" fmla="*/ 19 h 27"/>
                  <a:gd name="T40" fmla="*/ 34 w 40"/>
                  <a:gd name="T41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27">
                    <a:moveTo>
                      <a:pt x="34" y="13"/>
                    </a:moveTo>
                    <a:cubicBezTo>
                      <a:pt x="34" y="10"/>
                      <a:pt x="33" y="6"/>
                      <a:pt x="30" y="4"/>
                    </a:cubicBezTo>
                    <a:cubicBezTo>
                      <a:pt x="28" y="2"/>
                      <a:pt x="24" y="0"/>
                      <a:pt x="20" y="0"/>
                    </a:cubicBezTo>
                    <a:cubicBezTo>
                      <a:pt x="16" y="0"/>
                      <a:pt x="13" y="2"/>
                      <a:pt x="10" y="4"/>
                    </a:cubicBezTo>
                    <a:cubicBezTo>
                      <a:pt x="8" y="6"/>
                      <a:pt x="6" y="10"/>
                      <a:pt x="6" y="13"/>
                    </a:cubicBezTo>
                    <a:cubicBezTo>
                      <a:pt x="3" y="13"/>
                      <a:pt x="0" y="16"/>
                      <a:pt x="0" y="19"/>
                    </a:cubicBezTo>
                    <a:cubicBezTo>
                      <a:pt x="0" y="23"/>
                      <a:pt x="3" y="25"/>
                      <a:pt x="6" y="25"/>
                    </a:cubicBezTo>
                    <a:cubicBezTo>
                      <a:pt x="6" y="26"/>
                      <a:pt x="7" y="27"/>
                      <a:pt x="8" y="27"/>
                    </a:cubicBezTo>
                    <a:cubicBezTo>
                      <a:pt x="9" y="27"/>
                      <a:pt x="10" y="26"/>
                      <a:pt x="10" y="25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1" y="9"/>
                      <a:pt x="13" y="7"/>
                    </a:cubicBezTo>
                    <a:cubicBezTo>
                      <a:pt x="15" y="5"/>
                      <a:pt x="17" y="4"/>
                      <a:pt x="20" y="4"/>
                    </a:cubicBezTo>
                    <a:cubicBezTo>
                      <a:pt x="23" y="4"/>
                      <a:pt x="26" y="5"/>
                      <a:pt x="28" y="7"/>
                    </a:cubicBezTo>
                    <a:cubicBezTo>
                      <a:pt x="30" y="9"/>
                      <a:pt x="31" y="11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6"/>
                      <a:pt x="32" y="27"/>
                      <a:pt x="33" y="27"/>
                    </a:cubicBezTo>
                    <a:cubicBezTo>
                      <a:pt x="34" y="27"/>
                      <a:pt x="34" y="26"/>
                      <a:pt x="34" y="25"/>
                    </a:cubicBezTo>
                    <a:cubicBezTo>
                      <a:pt x="38" y="25"/>
                      <a:pt x="40" y="23"/>
                      <a:pt x="40" y="19"/>
                    </a:cubicBezTo>
                    <a:cubicBezTo>
                      <a:pt x="40" y="16"/>
                      <a:pt x="38" y="13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60"/>
              <p:cNvSpPr>
                <a:spLocks/>
              </p:cNvSpPr>
              <p:nvPr/>
            </p:nvSpPr>
            <p:spPr bwMode="auto">
              <a:xfrm>
                <a:off x="6512086" y="3522239"/>
                <a:ext cx="101600" cy="169862"/>
              </a:xfrm>
              <a:custGeom>
                <a:avLst/>
                <a:gdLst>
                  <a:gd name="T0" fmla="*/ 8 w 9"/>
                  <a:gd name="T1" fmla="*/ 12 h 15"/>
                  <a:gd name="T2" fmla="*/ 5 w 9"/>
                  <a:gd name="T3" fmla="*/ 12 h 15"/>
                  <a:gd name="T4" fmla="*/ 5 w 9"/>
                  <a:gd name="T5" fmla="*/ 1 h 15"/>
                  <a:gd name="T6" fmla="*/ 5 w 9"/>
                  <a:gd name="T7" fmla="*/ 0 h 15"/>
                  <a:gd name="T8" fmla="*/ 4 w 9"/>
                  <a:gd name="T9" fmla="*/ 0 h 15"/>
                  <a:gd name="T10" fmla="*/ 3 w 9"/>
                  <a:gd name="T11" fmla="*/ 1 h 15"/>
                  <a:gd name="T12" fmla="*/ 3 w 9"/>
                  <a:gd name="T13" fmla="*/ 12 h 15"/>
                  <a:gd name="T14" fmla="*/ 0 w 9"/>
                  <a:gd name="T15" fmla="*/ 12 h 15"/>
                  <a:gd name="T16" fmla="*/ 0 w 9"/>
                  <a:gd name="T17" fmla="*/ 13 h 15"/>
                  <a:gd name="T18" fmla="*/ 0 w 9"/>
                  <a:gd name="T19" fmla="*/ 14 h 15"/>
                  <a:gd name="T20" fmla="*/ 0 w 9"/>
                  <a:gd name="T21" fmla="*/ 15 h 15"/>
                  <a:gd name="T22" fmla="*/ 8 w 9"/>
                  <a:gd name="T23" fmla="*/ 15 h 15"/>
                  <a:gd name="T24" fmla="*/ 9 w 9"/>
                  <a:gd name="T25" fmla="*/ 14 h 15"/>
                  <a:gd name="T26" fmla="*/ 9 w 9"/>
                  <a:gd name="T27" fmla="*/ 13 h 15"/>
                  <a:gd name="T28" fmla="*/ 8 w 9"/>
                  <a:gd name="T2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5">
                    <a:moveTo>
                      <a:pt x="8" y="12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9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2"/>
                      <a:pt x="8" y="12"/>
                      <a:pt x="8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61"/>
              <p:cNvSpPr>
                <a:spLocks/>
              </p:cNvSpPr>
              <p:nvPr/>
            </p:nvSpPr>
            <p:spPr bwMode="auto">
              <a:xfrm>
                <a:off x="6523199" y="3398414"/>
                <a:ext cx="79375" cy="112712"/>
              </a:xfrm>
              <a:custGeom>
                <a:avLst/>
                <a:gdLst>
                  <a:gd name="T0" fmla="*/ 7 w 7"/>
                  <a:gd name="T1" fmla="*/ 9 h 10"/>
                  <a:gd name="T2" fmla="*/ 6 w 7"/>
                  <a:gd name="T3" fmla="*/ 10 h 10"/>
                  <a:gd name="T4" fmla="*/ 1 w 7"/>
                  <a:gd name="T5" fmla="*/ 10 h 10"/>
                  <a:gd name="T6" fmla="*/ 0 w 7"/>
                  <a:gd name="T7" fmla="*/ 9 h 10"/>
                  <a:gd name="T8" fmla="*/ 0 w 7"/>
                  <a:gd name="T9" fmla="*/ 2 h 10"/>
                  <a:gd name="T10" fmla="*/ 1 w 7"/>
                  <a:gd name="T11" fmla="*/ 0 h 10"/>
                  <a:gd name="T12" fmla="*/ 6 w 7"/>
                  <a:gd name="T13" fmla="*/ 0 h 10"/>
                  <a:gd name="T14" fmla="*/ 7 w 7"/>
                  <a:gd name="T15" fmla="*/ 2 h 10"/>
                  <a:gd name="T16" fmla="*/ 7 w 7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0">
                    <a:moveTo>
                      <a:pt x="7" y="9"/>
                    </a:moveTo>
                    <a:cubicBezTo>
                      <a:pt x="7" y="10"/>
                      <a:pt x="6" y="10"/>
                      <a:pt x="6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1"/>
                      <a:pt x="7" y="2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62"/>
              <p:cNvSpPr>
                <a:spLocks/>
              </p:cNvSpPr>
              <p:nvPr/>
            </p:nvSpPr>
            <p:spPr bwMode="auto">
              <a:xfrm>
                <a:off x="6624799" y="3330152"/>
                <a:ext cx="123825" cy="249237"/>
              </a:xfrm>
              <a:custGeom>
                <a:avLst/>
                <a:gdLst>
                  <a:gd name="T0" fmla="*/ 2 w 11"/>
                  <a:gd name="T1" fmla="*/ 5 h 22"/>
                  <a:gd name="T2" fmla="*/ 0 w 11"/>
                  <a:gd name="T3" fmla="*/ 8 h 22"/>
                  <a:gd name="T4" fmla="*/ 0 w 11"/>
                  <a:gd name="T5" fmla="*/ 13 h 22"/>
                  <a:gd name="T6" fmla="*/ 2 w 11"/>
                  <a:gd name="T7" fmla="*/ 16 h 22"/>
                  <a:gd name="T8" fmla="*/ 10 w 11"/>
                  <a:gd name="T9" fmla="*/ 21 h 22"/>
                  <a:gd name="T10" fmla="*/ 11 w 11"/>
                  <a:gd name="T11" fmla="*/ 20 h 22"/>
                  <a:gd name="T12" fmla="*/ 11 w 11"/>
                  <a:gd name="T13" fmla="*/ 1 h 22"/>
                  <a:gd name="T14" fmla="*/ 10 w 11"/>
                  <a:gd name="T15" fmla="*/ 0 h 22"/>
                  <a:gd name="T16" fmla="*/ 2 w 11"/>
                  <a:gd name="T1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2" y="5"/>
                    </a:moveTo>
                    <a:cubicBezTo>
                      <a:pt x="1" y="5"/>
                      <a:pt x="0" y="7"/>
                      <a:pt x="0" y="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6"/>
                      <a:pt x="2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2"/>
                      <a:pt x="11" y="21"/>
                      <a:pt x="11" y="2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0" y="0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63"/>
              <p:cNvSpPr>
                <a:spLocks/>
              </p:cNvSpPr>
              <p:nvPr/>
            </p:nvSpPr>
            <p:spPr bwMode="auto">
              <a:xfrm>
                <a:off x="6366036" y="3330152"/>
                <a:ext cx="123825" cy="249237"/>
              </a:xfrm>
              <a:custGeom>
                <a:avLst/>
                <a:gdLst>
                  <a:gd name="T0" fmla="*/ 10 w 11"/>
                  <a:gd name="T1" fmla="*/ 17 h 22"/>
                  <a:gd name="T2" fmla="*/ 11 w 11"/>
                  <a:gd name="T3" fmla="*/ 13 h 22"/>
                  <a:gd name="T4" fmla="*/ 11 w 11"/>
                  <a:gd name="T5" fmla="*/ 8 h 22"/>
                  <a:gd name="T6" fmla="*/ 10 w 11"/>
                  <a:gd name="T7" fmla="*/ 5 h 22"/>
                  <a:gd name="T8" fmla="*/ 2 w 11"/>
                  <a:gd name="T9" fmla="*/ 0 h 22"/>
                  <a:gd name="T10" fmla="*/ 0 w 11"/>
                  <a:gd name="T11" fmla="*/ 1 h 22"/>
                  <a:gd name="T12" fmla="*/ 0 w 11"/>
                  <a:gd name="T13" fmla="*/ 20 h 22"/>
                  <a:gd name="T14" fmla="*/ 2 w 11"/>
                  <a:gd name="T15" fmla="*/ 21 h 22"/>
                  <a:gd name="T16" fmla="*/ 10 w 11"/>
                  <a:gd name="T1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10" y="17"/>
                    </a:moveTo>
                    <a:cubicBezTo>
                      <a:pt x="11" y="16"/>
                      <a:pt x="11" y="15"/>
                      <a:pt x="11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6"/>
                      <a:pt x="10" y="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1"/>
                    </a:cubicBez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64"/>
              <p:cNvSpPr>
                <a:spLocks/>
              </p:cNvSpPr>
              <p:nvPr/>
            </p:nvSpPr>
            <p:spPr bwMode="auto">
              <a:xfrm>
                <a:off x="6704174" y="4165177"/>
                <a:ext cx="22225" cy="112712"/>
              </a:xfrm>
              <a:custGeom>
                <a:avLst/>
                <a:gdLst>
                  <a:gd name="T0" fmla="*/ 1 w 2"/>
                  <a:gd name="T1" fmla="*/ 0 h 10"/>
                  <a:gd name="T2" fmla="*/ 0 w 2"/>
                  <a:gd name="T3" fmla="*/ 1 h 10"/>
                  <a:gd name="T4" fmla="*/ 0 w 2"/>
                  <a:gd name="T5" fmla="*/ 2 h 10"/>
                  <a:gd name="T6" fmla="*/ 0 w 2"/>
                  <a:gd name="T7" fmla="*/ 4 h 10"/>
                  <a:gd name="T8" fmla="*/ 0 w 2"/>
                  <a:gd name="T9" fmla="*/ 6 h 10"/>
                  <a:gd name="T10" fmla="*/ 0 w 2"/>
                  <a:gd name="T11" fmla="*/ 7 h 10"/>
                  <a:gd name="T12" fmla="*/ 0 w 2"/>
                  <a:gd name="T13" fmla="*/ 9 h 10"/>
                  <a:gd name="T14" fmla="*/ 1 w 2"/>
                  <a:gd name="T15" fmla="*/ 10 h 10"/>
                  <a:gd name="T16" fmla="*/ 2 w 2"/>
                  <a:gd name="T17" fmla="*/ 9 h 10"/>
                  <a:gd name="T18" fmla="*/ 2 w 2"/>
                  <a:gd name="T19" fmla="*/ 7 h 10"/>
                  <a:gd name="T20" fmla="*/ 2 w 2"/>
                  <a:gd name="T21" fmla="*/ 6 h 10"/>
                  <a:gd name="T22" fmla="*/ 2 w 2"/>
                  <a:gd name="T23" fmla="*/ 4 h 10"/>
                  <a:gd name="T24" fmla="*/ 2 w 2"/>
                  <a:gd name="T25" fmla="*/ 2 h 10"/>
                  <a:gd name="T26" fmla="*/ 2 w 2"/>
                  <a:gd name="T27" fmla="*/ 1 h 10"/>
                  <a:gd name="T28" fmla="*/ 1 w 2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10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10"/>
                      <a:pt x="2" y="9"/>
                      <a:pt x="2" y="9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65"/>
              <p:cNvSpPr>
                <a:spLocks/>
              </p:cNvSpPr>
              <p:nvPr/>
            </p:nvSpPr>
            <p:spPr bwMode="auto">
              <a:xfrm>
                <a:off x="6399374" y="4165177"/>
                <a:ext cx="11113" cy="112712"/>
              </a:xfrm>
              <a:custGeom>
                <a:avLst/>
                <a:gdLst>
                  <a:gd name="T0" fmla="*/ 0 w 1"/>
                  <a:gd name="T1" fmla="*/ 0 h 10"/>
                  <a:gd name="T2" fmla="*/ 0 w 1"/>
                  <a:gd name="T3" fmla="*/ 1 h 10"/>
                  <a:gd name="T4" fmla="*/ 0 w 1"/>
                  <a:gd name="T5" fmla="*/ 2 h 10"/>
                  <a:gd name="T6" fmla="*/ 0 w 1"/>
                  <a:gd name="T7" fmla="*/ 4 h 10"/>
                  <a:gd name="T8" fmla="*/ 0 w 1"/>
                  <a:gd name="T9" fmla="*/ 6 h 10"/>
                  <a:gd name="T10" fmla="*/ 0 w 1"/>
                  <a:gd name="T11" fmla="*/ 7 h 10"/>
                  <a:gd name="T12" fmla="*/ 0 w 1"/>
                  <a:gd name="T13" fmla="*/ 9 h 10"/>
                  <a:gd name="T14" fmla="*/ 0 w 1"/>
                  <a:gd name="T15" fmla="*/ 10 h 10"/>
                  <a:gd name="T16" fmla="*/ 1 w 1"/>
                  <a:gd name="T17" fmla="*/ 9 h 10"/>
                  <a:gd name="T18" fmla="*/ 1 w 1"/>
                  <a:gd name="T19" fmla="*/ 7 h 10"/>
                  <a:gd name="T20" fmla="*/ 1 w 1"/>
                  <a:gd name="T21" fmla="*/ 6 h 10"/>
                  <a:gd name="T22" fmla="*/ 1 w 1"/>
                  <a:gd name="T23" fmla="*/ 4 h 10"/>
                  <a:gd name="T24" fmla="*/ 1 w 1"/>
                  <a:gd name="T25" fmla="*/ 2 h 10"/>
                  <a:gd name="T26" fmla="*/ 1 w 1"/>
                  <a:gd name="T27" fmla="*/ 1 h 10"/>
                  <a:gd name="T28" fmla="*/ 0 w 1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66"/>
              <p:cNvSpPr>
                <a:spLocks/>
              </p:cNvSpPr>
              <p:nvPr/>
            </p:nvSpPr>
            <p:spPr bwMode="auto">
              <a:xfrm>
                <a:off x="6354924" y="4165177"/>
                <a:ext cx="33338" cy="112712"/>
              </a:xfrm>
              <a:custGeom>
                <a:avLst/>
                <a:gdLst>
                  <a:gd name="T0" fmla="*/ 1 w 3"/>
                  <a:gd name="T1" fmla="*/ 0 h 10"/>
                  <a:gd name="T2" fmla="*/ 0 w 3"/>
                  <a:gd name="T3" fmla="*/ 1 h 10"/>
                  <a:gd name="T4" fmla="*/ 0 w 3"/>
                  <a:gd name="T5" fmla="*/ 2 h 10"/>
                  <a:gd name="T6" fmla="*/ 0 w 3"/>
                  <a:gd name="T7" fmla="*/ 4 h 10"/>
                  <a:gd name="T8" fmla="*/ 0 w 3"/>
                  <a:gd name="T9" fmla="*/ 6 h 10"/>
                  <a:gd name="T10" fmla="*/ 0 w 3"/>
                  <a:gd name="T11" fmla="*/ 7 h 10"/>
                  <a:gd name="T12" fmla="*/ 0 w 3"/>
                  <a:gd name="T13" fmla="*/ 9 h 10"/>
                  <a:gd name="T14" fmla="*/ 1 w 3"/>
                  <a:gd name="T15" fmla="*/ 10 h 10"/>
                  <a:gd name="T16" fmla="*/ 3 w 3"/>
                  <a:gd name="T17" fmla="*/ 9 h 10"/>
                  <a:gd name="T18" fmla="*/ 3 w 3"/>
                  <a:gd name="T19" fmla="*/ 7 h 10"/>
                  <a:gd name="T20" fmla="*/ 3 w 3"/>
                  <a:gd name="T21" fmla="*/ 6 h 10"/>
                  <a:gd name="T22" fmla="*/ 3 w 3"/>
                  <a:gd name="T23" fmla="*/ 4 h 10"/>
                  <a:gd name="T24" fmla="*/ 3 w 3"/>
                  <a:gd name="T25" fmla="*/ 2 h 10"/>
                  <a:gd name="T26" fmla="*/ 3 w 3"/>
                  <a:gd name="T27" fmla="*/ 1 h 10"/>
                  <a:gd name="T28" fmla="*/ 1 w 3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10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2" y="10"/>
                      <a:pt x="3" y="9"/>
                      <a:pt x="3" y="9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67"/>
              <p:cNvSpPr>
                <a:spLocks/>
              </p:cNvSpPr>
              <p:nvPr/>
            </p:nvSpPr>
            <p:spPr bwMode="auto">
              <a:xfrm>
                <a:off x="6726399" y="4165177"/>
                <a:ext cx="44450" cy="112712"/>
              </a:xfrm>
              <a:custGeom>
                <a:avLst/>
                <a:gdLst>
                  <a:gd name="T0" fmla="*/ 2 w 4"/>
                  <a:gd name="T1" fmla="*/ 0 h 10"/>
                  <a:gd name="T2" fmla="*/ 0 w 4"/>
                  <a:gd name="T3" fmla="*/ 1 h 10"/>
                  <a:gd name="T4" fmla="*/ 0 w 4"/>
                  <a:gd name="T5" fmla="*/ 2 h 10"/>
                  <a:gd name="T6" fmla="*/ 0 w 4"/>
                  <a:gd name="T7" fmla="*/ 4 h 10"/>
                  <a:gd name="T8" fmla="*/ 0 w 4"/>
                  <a:gd name="T9" fmla="*/ 6 h 10"/>
                  <a:gd name="T10" fmla="*/ 0 w 4"/>
                  <a:gd name="T11" fmla="*/ 7 h 10"/>
                  <a:gd name="T12" fmla="*/ 0 w 4"/>
                  <a:gd name="T13" fmla="*/ 9 h 10"/>
                  <a:gd name="T14" fmla="*/ 2 w 4"/>
                  <a:gd name="T15" fmla="*/ 10 h 10"/>
                  <a:gd name="T16" fmla="*/ 4 w 4"/>
                  <a:gd name="T17" fmla="*/ 9 h 10"/>
                  <a:gd name="T18" fmla="*/ 4 w 4"/>
                  <a:gd name="T19" fmla="*/ 7 h 10"/>
                  <a:gd name="T20" fmla="*/ 4 w 4"/>
                  <a:gd name="T21" fmla="*/ 6 h 10"/>
                  <a:gd name="T22" fmla="*/ 4 w 4"/>
                  <a:gd name="T23" fmla="*/ 4 h 10"/>
                  <a:gd name="T24" fmla="*/ 4 w 4"/>
                  <a:gd name="T25" fmla="*/ 2 h 10"/>
                  <a:gd name="T26" fmla="*/ 4 w 4"/>
                  <a:gd name="T27" fmla="*/ 1 h 10"/>
                  <a:gd name="T28" fmla="*/ 2 w 4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3" y="10"/>
                      <a:pt x="4" y="9"/>
                      <a:pt x="4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68"/>
              <p:cNvSpPr>
                <a:spLocks/>
              </p:cNvSpPr>
              <p:nvPr/>
            </p:nvSpPr>
            <p:spPr bwMode="auto">
              <a:xfrm>
                <a:off x="6377149" y="3961977"/>
                <a:ext cx="360363" cy="192087"/>
              </a:xfrm>
              <a:custGeom>
                <a:avLst/>
                <a:gdLst>
                  <a:gd name="T0" fmla="*/ 31 w 32"/>
                  <a:gd name="T1" fmla="*/ 8 h 17"/>
                  <a:gd name="T2" fmla="*/ 28 w 32"/>
                  <a:gd name="T3" fmla="*/ 3 h 17"/>
                  <a:gd name="T4" fmla="*/ 24 w 32"/>
                  <a:gd name="T5" fmla="*/ 1 h 17"/>
                  <a:gd name="T6" fmla="*/ 19 w 32"/>
                  <a:gd name="T7" fmla="*/ 0 h 17"/>
                  <a:gd name="T8" fmla="*/ 18 w 32"/>
                  <a:gd name="T9" fmla="*/ 0 h 17"/>
                  <a:gd name="T10" fmla="*/ 16 w 32"/>
                  <a:gd name="T11" fmla="*/ 0 h 17"/>
                  <a:gd name="T12" fmla="*/ 15 w 32"/>
                  <a:gd name="T13" fmla="*/ 0 h 17"/>
                  <a:gd name="T14" fmla="*/ 14 w 32"/>
                  <a:gd name="T15" fmla="*/ 0 h 17"/>
                  <a:gd name="T16" fmla="*/ 9 w 32"/>
                  <a:gd name="T17" fmla="*/ 1 h 17"/>
                  <a:gd name="T18" fmla="*/ 4 w 32"/>
                  <a:gd name="T19" fmla="*/ 3 h 17"/>
                  <a:gd name="T20" fmla="*/ 2 w 32"/>
                  <a:gd name="T21" fmla="*/ 8 h 17"/>
                  <a:gd name="T22" fmla="*/ 0 w 32"/>
                  <a:gd name="T23" fmla="*/ 13 h 17"/>
                  <a:gd name="T24" fmla="*/ 0 w 32"/>
                  <a:gd name="T25" fmla="*/ 13 h 17"/>
                  <a:gd name="T26" fmla="*/ 0 w 32"/>
                  <a:gd name="T27" fmla="*/ 14 h 17"/>
                  <a:gd name="T28" fmla="*/ 0 w 32"/>
                  <a:gd name="T29" fmla="*/ 11 h 17"/>
                  <a:gd name="T30" fmla="*/ 0 w 32"/>
                  <a:gd name="T31" fmla="*/ 11 h 17"/>
                  <a:gd name="T32" fmla="*/ 0 w 32"/>
                  <a:gd name="T33" fmla="*/ 12 h 17"/>
                  <a:gd name="T34" fmla="*/ 0 w 32"/>
                  <a:gd name="T35" fmla="*/ 13 h 17"/>
                  <a:gd name="T36" fmla="*/ 0 w 32"/>
                  <a:gd name="T37" fmla="*/ 14 h 17"/>
                  <a:gd name="T38" fmla="*/ 0 w 32"/>
                  <a:gd name="T39" fmla="*/ 16 h 17"/>
                  <a:gd name="T40" fmla="*/ 1 w 32"/>
                  <a:gd name="T41" fmla="*/ 17 h 17"/>
                  <a:gd name="T42" fmla="*/ 2 w 32"/>
                  <a:gd name="T43" fmla="*/ 16 h 17"/>
                  <a:gd name="T44" fmla="*/ 2 w 32"/>
                  <a:gd name="T45" fmla="*/ 14 h 17"/>
                  <a:gd name="T46" fmla="*/ 2 w 32"/>
                  <a:gd name="T47" fmla="*/ 13 h 17"/>
                  <a:gd name="T48" fmla="*/ 2 w 32"/>
                  <a:gd name="T49" fmla="*/ 12 h 17"/>
                  <a:gd name="T50" fmla="*/ 2 w 32"/>
                  <a:gd name="T51" fmla="*/ 11 h 17"/>
                  <a:gd name="T52" fmla="*/ 2 w 32"/>
                  <a:gd name="T53" fmla="*/ 11 h 17"/>
                  <a:gd name="T54" fmla="*/ 2 w 32"/>
                  <a:gd name="T55" fmla="*/ 14 h 17"/>
                  <a:gd name="T56" fmla="*/ 2 w 32"/>
                  <a:gd name="T57" fmla="*/ 13 h 17"/>
                  <a:gd name="T58" fmla="*/ 2 w 32"/>
                  <a:gd name="T59" fmla="*/ 13 h 17"/>
                  <a:gd name="T60" fmla="*/ 3 w 32"/>
                  <a:gd name="T61" fmla="*/ 8 h 17"/>
                  <a:gd name="T62" fmla="*/ 6 w 32"/>
                  <a:gd name="T63" fmla="*/ 5 h 17"/>
                  <a:gd name="T64" fmla="*/ 9 w 32"/>
                  <a:gd name="T65" fmla="*/ 2 h 17"/>
                  <a:gd name="T66" fmla="*/ 14 w 32"/>
                  <a:gd name="T67" fmla="*/ 1 h 17"/>
                  <a:gd name="T68" fmla="*/ 15 w 32"/>
                  <a:gd name="T69" fmla="*/ 1 h 17"/>
                  <a:gd name="T70" fmla="*/ 16 w 32"/>
                  <a:gd name="T71" fmla="*/ 1 h 17"/>
                  <a:gd name="T72" fmla="*/ 18 w 32"/>
                  <a:gd name="T73" fmla="*/ 1 h 17"/>
                  <a:gd name="T74" fmla="*/ 19 w 32"/>
                  <a:gd name="T75" fmla="*/ 1 h 17"/>
                  <a:gd name="T76" fmla="*/ 23 w 32"/>
                  <a:gd name="T77" fmla="*/ 2 h 17"/>
                  <a:gd name="T78" fmla="*/ 27 w 32"/>
                  <a:gd name="T79" fmla="*/ 5 h 17"/>
                  <a:gd name="T80" fmla="*/ 29 w 32"/>
                  <a:gd name="T81" fmla="*/ 8 h 17"/>
                  <a:gd name="T82" fmla="*/ 30 w 32"/>
                  <a:gd name="T83" fmla="*/ 13 h 17"/>
                  <a:gd name="T84" fmla="*/ 30 w 32"/>
                  <a:gd name="T85" fmla="*/ 13 h 17"/>
                  <a:gd name="T86" fmla="*/ 30 w 32"/>
                  <a:gd name="T87" fmla="*/ 14 h 17"/>
                  <a:gd name="T88" fmla="*/ 30 w 32"/>
                  <a:gd name="T89" fmla="*/ 11 h 17"/>
                  <a:gd name="T90" fmla="*/ 30 w 32"/>
                  <a:gd name="T91" fmla="*/ 11 h 17"/>
                  <a:gd name="T92" fmla="*/ 30 w 32"/>
                  <a:gd name="T93" fmla="*/ 12 h 17"/>
                  <a:gd name="T94" fmla="*/ 30 w 32"/>
                  <a:gd name="T95" fmla="*/ 13 h 17"/>
                  <a:gd name="T96" fmla="*/ 30 w 32"/>
                  <a:gd name="T97" fmla="*/ 14 h 17"/>
                  <a:gd name="T98" fmla="*/ 30 w 32"/>
                  <a:gd name="T99" fmla="*/ 16 h 17"/>
                  <a:gd name="T100" fmla="*/ 31 w 32"/>
                  <a:gd name="T101" fmla="*/ 17 h 17"/>
                  <a:gd name="T102" fmla="*/ 32 w 32"/>
                  <a:gd name="T103" fmla="*/ 16 h 17"/>
                  <a:gd name="T104" fmla="*/ 32 w 32"/>
                  <a:gd name="T105" fmla="*/ 14 h 17"/>
                  <a:gd name="T106" fmla="*/ 32 w 32"/>
                  <a:gd name="T107" fmla="*/ 13 h 17"/>
                  <a:gd name="T108" fmla="*/ 32 w 32"/>
                  <a:gd name="T109" fmla="*/ 12 h 17"/>
                  <a:gd name="T110" fmla="*/ 32 w 32"/>
                  <a:gd name="T111" fmla="*/ 11 h 17"/>
                  <a:gd name="T112" fmla="*/ 32 w 32"/>
                  <a:gd name="T113" fmla="*/ 11 h 17"/>
                  <a:gd name="T114" fmla="*/ 32 w 32"/>
                  <a:gd name="T115" fmla="*/ 14 h 17"/>
                  <a:gd name="T116" fmla="*/ 32 w 32"/>
                  <a:gd name="T117" fmla="*/ 13 h 17"/>
                  <a:gd name="T118" fmla="*/ 32 w 32"/>
                  <a:gd name="T119" fmla="*/ 13 h 17"/>
                  <a:gd name="T120" fmla="*/ 31 w 32"/>
                  <a:gd name="T1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2" h="17">
                    <a:moveTo>
                      <a:pt x="31" y="8"/>
                    </a:moveTo>
                    <a:cubicBezTo>
                      <a:pt x="30" y="6"/>
                      <a:pt x="29" y="5"/>
                      <a:pt x="28" y="3"/>
                    </a:cubicBezTo>
                    <a:cubicBezTo>
                      <a:pt x="27" y="2"/>
                      <a:pt x="26" y="1"/>
                      <a:pt x="24" y="1"/>
                    </a:cubicBezTo>
                    <a:cubicBezTo>
                      <a:pt x="22" y="0"/>
                      <a:pt x="21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0"/>
                      <a:pt x="10" y="0"/>
                      <a:pt x="9" y="1"/>
                    </a:cubicBezTo>
                    <a:cubicBezTo>
                      <a:pt x="7" y="1"/>
                      <a:pt x="6" y="2"/>
                      <a:pt x="4" y="3"/>
                    </a:cubicBezTo>
                    <a:cubicBezTo>
                      <a:pt x="3" y="5"/>
                      <a:pt x="2" y="6"/>
                      <a:pt x="2" y="8"/>
                    </a:cubicBezTo>
                    <a:cubicBezTo>
                      <a:pt x="1" y="9"/>
                      <a:pt x="0" y="11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1" y="17"/>
                      <a:pt x="1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1"/>
                      <a:pt x="3" y="10"/>
                      <a:pt x="3" y="8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7" y="4"/>
                      <a:pt x="8" y="3"/>
                      <a:pt x="9" y="2"/>
                    </a:cubicBezTo>
                    <a:cubicBezTo>
                      <a:pt x="11" y="2"/>
                      <a:pt x="12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20" y="1"/>
                      <a:pt x="22" y="2"/>
                      <a:pt x="23" y="2"/>
                    </a:cubicBezTo>
                    <a:cubicBezTo>
                      <a:pt x="25" y="3"/>
                      <a:pt x="26" y="4"/>
                      <a:pt x="27" y="5"/>
                    </a:cubicBezTo>
                    <a:cubicBezTo>
                      <a:pt x="28" y="6"/>
                      <a:pt x="29" y="7"/>
                      <a:pt x="29" y="8"/>
                    </a:cubicBezTo>
                    <a:cubicBezTo>
                      <a:pt x="30" y="10"/>
                      <a:pt x="30" y="11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2" y="9"/>
                      <a:pt x="31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69"/>
              <p:cNvSpPr>
                <a:spLocks noEditPoints="1"/>
              </p:cNvSpPr>
              <p:nvPr/>
            </p:nvSpPr>
            <p:spPr bwMode="auto">
              <a:xfrm>
                <a:off x="6445411" y="2676102"/>
                <a:ext cx="236538" cy="350837"/>
              </a:xfrm>
              <a:custGeom>
                <a:avLst/>
                <a:gdLst>
                  <a:gd name="T0" fmla="*/ 15 w 21"/>
                  <a:gd name="T1" fmla="*/ 0 h 31"/>
                  <a:gd name="T2" fmla="*/ 5 w 21"/>
                  <a:gd name="T3" fmla="*/ 0 h 31"/>
                  <a:gd name="T4" fmla="*/ 0 w 21"/>
                  <a:gd name="T5" fmla="*/ 5 h 31"/>
                  <a:gd name="T6" fmla="*/ 0 w 21"/>
                  <a:gd name="T7" fmla="*/ 25 h 31"/>
                  <a:gd name="T8" fmla="*/ 5 w 21"/>
                  <a:gd name="T9" fmla="*/ 31 h 31"/>
                  <a:gd name="T10" fmla="*/ 15 w 21"/>
                  <a:gd name="T11" fmla="*/ 31 h 31"/>
                  <a:gd name="T12" fmla="*/ 21 w 21"/>
                  <a:gd name="T13" fmla="*/ 25 h 31"/>
                  <a:gd name="T14" fmla="*/ 21 w 21"/>
                  <a:gd name="T15" fmla="*/ 5 h 31"/>
                  <a:gd name="T16" fmla="*/ 15 w 21"/>
                  <a:gd name="T17" fmla="*/ 0 h 31"/>
                  <a:gd name="T18" fmla="*/ 6 w 21"/>
                  <a:gd name="T19" fmla="*/ 28 h 31"/>
                  <a:gd name="T20" fmla="*/ 4 w 21"/>
                  <a:gd name="T21" fmla="*/ 26 h 31"/>
                  <a:gd name="T22" fmla="*/ 6 w 21"/>
                  <a:gd name="T23" fmla="*/ 24 h 31"/>
                  <a:gd name="T24" fmla="*/ 8 w 21"/>
                  <a:gd name="T25" fmla="*/ 26 h 31"/>
                  <a:gd name="T26" fmla="*/ 6 w 21"/>
                  <a:gd name="T27" fmla="*/ 28 h 31"/>
                  <a:gd name="T28" fmla="*/ 10 w 21"/>
                  <a:gd name="T29" fmla="*/ 30 h 31"/>
                  <a:gd name="T30" fmla="*/ 7 w 21"/>
                  <a:gd name="T31" fmla="*/ 27 h 31"/>
                  <a:gd name="T32" fmla="*/ 10 w 21"/>
                  <a:gd name="T33" fmla="*/ 25 h 31"/>
                  <a:gd name="T34" fmla="*/ 13 w 21"/>
                  <a:gd name="T35" fmla="*/ 27 h 31"/>
                  <a:gd name="T36" fmla="*/ 10 w 21"/>
                  <a:gd name="T37" fmla="*/ 30 h 31"/>
                  <a:gd name="T38" fmla="*/ 15 w 21"/>
                  <a:gd name="T39" fmla="*/ 28 h 31"/>
                  <a:gd name="T40" fmla="*/ 13 w 21"/>
                  <a:gd name="T41" fmla="*/ 26 h 31"/>
                  <a:gd name="T42" fmla="*/ 15 w 21"/>
                  <a:gd name="T43" fmla="*/ 24 h 31"/>
                  <a:gd name="T44" fmla="*/ 17 w 21"/>
                  <a:gd name="T45" fmla="*/ 26 h 31"/>
                  <a:gd name="T46" fmla="*/ 15 w 21"/>
                  <a:gd name="T47" fmla="*/ 28 h 31"/>
                  <a:gd name="T48" fmla="*/ 19 w 21"/>
                  <a:gd name="T49" fmla="*/ 19 h 31"/>
                  <a:gd name="T50" fmla="*/ 15 w 21"/>
                  <a:gd name="T51" fmla="*/ 23 h 31"/>
                  <a:gd name="T52" fmla="*/ 6 w 21"/>
                  <a:gd name="T53" fmla="*/ 23 h 31"/>
                  <a:gd name="T54" fmla="*/ 1 w 21"/>
                  <a:gd name="T55" fmla="*/ 19 h 31"/>
                  <a:gd name="T56" fmla="*/ 1 w 21"/>
                  <a:gd name="T57" fmla="*/ 5 h 31"/>
                  <a:gd name="T58" fmla="*/ 6 w 21"/>
                  <a:gd name="T59" fmla="*/ 1 h 31"/>
                  <a:gd name="T60" fmla="*/ 15 w 21"/>
                  <a:gd name="T61" fmla="*/ 1 h 31"/>
                  <a:gd name="T62" fmla="*/ 19 w 21"/>
                  <a:gd name="T63" fmla="*/ 5 h 31"/>
                  <a:gd name="T64" fmla="*/ 19 w 21"/>
                  <a:gd name="T65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1">
                    <a:moveTo>
                      <a:pt x="1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2" y="31"/>
                      <a:pt x="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8" y="31"/>
                      <a:pt x="21" y="28"/>
                      <a:pt x="21" y="2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2"/>
                      <a:pt x="18" y="0"/>
                      <a:pt x="15" y="0"/>
                    </a:cubicBezTo>
                    <a:close/>
                    <a:moveTo>
                      <a:pt x="6" y="28"/>
                    </a:moveTo>
                    <a:cubicBezTo>
                      <a:pt x="4" y="28"/>
                      <a:pt x="4" y="27"/>
                      <a:pt x="4" y="26"/>
                    </a:cubicBezTo>
                    <a:cubicBezTo>
                      <a:pt x="4" y="25"/>
                      <a:pt x="4" y="24"/>
                      <a:pt x="6" y="24"/>
                    </a:cubicBezTo>
                    <a:cubicBezTo>
                      <a:pt x="7" y="24"/>
                      <a:pt x="8" y="25"/>
                      <a:pt x="8" y="26"/>
                    </a:cubicBezTo>
                    <a:cubicBezTo>
                      <a:pt x="8" y="27"/>
                      <a:pt x="7" y="28"/>
                      <a:pt x="6" y="28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7" y="29"/>
                      <a:pt x="7" y="27"/>
                    </a:cubicBezTo>
                    <a:cubicBezTo>
                      <a:pt x="7" y="26"/>
                      <a:pt x="9" y="25"/>
                      <a:pt x="10" y="25"/>
                    </a:cubicBezTo>
                    <a:cubicBezTo>
                      <a:pt x="12" y="25"/>
                      <a:pt x="13" y="26"/>
                      <a:pt x="13" y="27"/>
                    </a:cubicBezTo>
                    <a:cubicBezTo>
                      <a:pt x="13" y="29"/>
                      <a:pt x="12" y="30"/>
                      <a:pt x="10" y="30"/>
                    </a:cubicBezTo>
                    <a:close/>
                    <a:moveTo>
                      <a:pt x="15" y="28"/>
                    </a:moveTo>
                    <a:cubicBezTo>
                      <a:pt x="14" y="28"/>
                      <a:pt x="13" y="27"/>
                      <a:pt x="13" y="26"/>
                    </a:cubicBezTo>
                    <a:cubicBezTo>
                      <a:pt x="13" y="25"/>
                      <a:pt x="14" y="24"/>
                      <a:pt x="15" y="24"/>
                    </a:cubicBezTo>
                    <a:cubicBezTo>
                      <a:pt x="16" y="24"/>
                      <a:pt x="17" y="25"/>
                      <a:pt x="17" y="26"/>
                    </a:cubicBezTo>
                    <a:cubicBezTo>
                      <a:pt x="17" y="27"/>
                      <a:pt x="16" y="28"/>
                      <a:pt x="15" y="28"/>
                    </a:cubicBezTo>
                    <a:close/>
                    <a:moveTo>
                      <a:pt x="19" y="19"/>
                    </a:moveTo>
                    <a:cubicBezTo>
                      <a:pt x="19" y="21"/>
                      <a:pt x="17" y="23"/>
                      <a:pt x="1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3" y="23"/>
                      <a:pt x="1" y="21"/>
                      <a:pt x="1" y="19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3" y="1"/>
                      <a:pt x="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7" y="1"/>
                      <a:pt x="19" y="3"/>
                      <a:pt x="19" y="5"/>
                    </a:cubicBez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70"/>
              <p:cNvSpPr>
                <a:spLocks/>
              </p:cNvSpPr>
              <p:nvPr/>
            </p:nvSpPr>
            <p:spPr bwMode="auto">
              <a:xfrm>
                <a:off x="5735799" y="1109239"/>
                <a:ext cx="314325" cy="214312"/>
              </a:xfrm>
              <a:custGeom>
                <a:avLst/>
                <a:gdLst>
                  <a:gd name="T0" fmla="*/ 18 w 28"/>
                  <a:gd name="T1" fmla="*/ 13 h 19"/>
                  <a:gd name="T2" fmla="*/ 11 w 28"/>
                  <a:gd name="T3" fmla="*/ 11 h 19"/>
                  <a:gd name="T4" fmla="*/ 9 w 28"/>
                  <a:gd name="T5" fmla="*/ 6 h 19"/>
                  <a:gd name="T6" fmla="*/ 13 w 28"/>
                  <a:gd name="T7" fmla="*/ 6 h 19"/>
                  <a:gd name="T8" fmla="*/ 6 w 28"/>
                  <a:gd name="T9" fmla="*/ 0 h 19"/>
                  <a:gd name="T10" fmla="*/ 0 w 28"/>
                  <a:gd name="T11" fmla="*/ 6 h 19"/>
                  <a:gd name="T12" fmla="*/ 3 w 28"/>
                  <a:gd name="T13" fmla="*/ 6 h 19"/>
                  <a:gd name="T14" fmla="*/ 7 w 28"/>
                  <a:gd name="T15" fmla="*/ 15 h 19"/>
                  <a:gd name="T16" fmla="*/ 17 w 28"/>
                  <a:gd name="T17" fmla="*/ 19 h 19"/>
                  <a:gd name="T18" fmla="*/ 28 w 28"/>
                  <a:gd name="T19" fmla="*/ 15 h 19"/>
                  <a:gd name="T20" fmla="*/ 24 w 28"/>
                  <a:gd name="T21" fmla="*/ 11 h 19"/>
                  <a:gd name="T22" fmla="*/ 18 w 28"/>
                  <a:gd name="T23" fmla="*/ 1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8" h="19">
                    <a:moveTo>
                      <a:pt x="18" y="13"/>
                    </a:moveTo>
                    <a:cubicBezTo>
                      <a:pt x="15" y="13"/>
                      <a:pt x="13" y="13"/>
                      <a:pt x="11" y="11"/>
                    </a:cubicBezTo>
                    <a:cubicBezTo>
                      <a:pt x="10" y="10"/>
                      <a:pt x="9" y="8"/>
                      <a:pt x="9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4" y="9"/>
                      <a:pt x="5" y="12"/>
                      <a:pt x="7" y="15"/>
                    </a:cubicBezTo>
                    <a:cubicBezTo>
                      <a:pt x="10" y="17"/>
                      <a:pt x="14" y="19"/>
                      <a:pt x="17" y="19"/>
                    </a:cubicBezTo>
                    <a:cubicBezTo>
                      <a:pt x="21" y="19"/>
                      <a:pt x="25" y="18"/>
                      <a:pt x="28" y="15"/>
                    </a:cubicBezTo>
                    <a:cubicBezTo>
                      <a:pt x="24" y="11"/>
                      <a:pt x="24" y="11"/>
                      <a:pt x="24" y="11"/>
                    </a:cubicBezTo>
                    <a:cubicBezTo>
                      <a:pt x="22" y="13"/>
                      <a:pt x="20" y="13"/>
                      <a:pt x="18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71"/>
              <p:cNvSpPr>
                <a:spLocks/>
              </p:cNvSpPr>
              <p:nvPr/>
            </p:nvSpPr>
            <p:spPr bwMode="auto">
              <a:xfrm>
                <a:off x="5824699" y="996527"/>
                <a:ext cx="293688" cy="214312"/>
              </a:xfrm>
              <a:custGeom>
                <a:avLst/>
                <a:gdLst>
                  <a:gd name="T0" fmla="*/ 4 w 26"/>
                  <a:gd name="T1" fmla="*/ 8 h 19"/>
                  <a:gd name="T2" fmla="*/ 9 w 26"/>
                  <a:gd name="T3" fmla="*/ 6 h 19"/>
                  <a:gd name="T4" fmla="*/ 18 w 26"/>
                  <a:gd name="T5" fmla="*/ 13 h 19"/>
                  <a:gd name="T6" fmla="*/ 14 w 26"/>
                  <a:gd name="T7" fmla="*/ 13 h 19"/>
                  <a:gd name="T8" fmla="*/ 21 w 26"/>
                  <a:gd name="T9" fmla="*/ 19 h 19"/>
                  <a:gd name="T10" fmla="*/ 26 w 26"/>
                  <a:gd name="T11" fmla="*/ 12 h 19"/>
                  <a:gd name="T12" fmla="*/ 23 w 26"/>
                  <a:gd name="T13" fmla="*/ 12 h 19"/>
                  <a:gd name="T14" fmla="*/ 9 w 26"/>
                  <a:gd name="T15" fmla="*/ 0 h 19"/>
                  <a:gd name="T16" fmla="*/ 0 w 26"/>
                  <a:gd name="T17" fmla="*/ 5 h 19"/>
                  <a:gd name="T18" fmla="*/ 4 w 26"/>
                  <a:gd name="T19" fmla="*/ 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19">
                    <a:moveTo>
                      <a:pt x="4" y="8"/>
                    </a:moveTo>
                    <a:cubicBezTo>
                      <a:pt x="5" y="7"/>
                      <a:pt x="7" y="6"/>
                      <a:pt x="9" y="6"/>
                    </a:cubicBezTo>
                    <a:cubicBezTo>
                      <a:pt x="13" y="5"/>
                      <a:pt x="17" y="9"/>
                      <a:pt x="18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2" y="5"/>
                      <a:pt x="16" y="0"/>
                      <a:pt x="9" y="0"/>
                    </a:cubicBezTo>
                    <a:cubicBezTo>
                      <a:pt x="5" y="1"/>
                      <a:pt x="2" y="2"/>
                      <a:pt x="0" y="5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72"/>
              <p:cNvSpPr>
                <a:spLocks noEditPoints="1"/>
              </p:cNvSpPr>
              <p:nvPr/>
            </p:nvSpPr>
            <p:spPr bwMode="auto">
              <a:xfrm>
                <a:off x="5700874" y="2112539"/>
                <a:ext cx="450850" cy="327025"/>
              </a:xfrm>
              <a:custGeom>
                <a:avLst/>
                <a:gdLst>
                  <a:gd name="T0" fmla="*/ 2 w 40"/>
                  <a:gd name="T1" fmla="*/ 0 h 29"/>
                  <a:gd name="T2" fmla="*/ 0 w 40"/>
                  <a:gd name="T3" fmla="*/ 27 h 29"/>
                  <a:gd name="T4" fmla="*/ 38 w 40"/>
                  <a:gd name="T5" fmla="*/ 29 h 29"/>
                  <a:gd name="T6" fmla="*/ 40 w 40"/>
                  <a:gd name="T7" fmla="*/ 2 h 29"/>
                  <a:gd name="T8" fmla="*/ 10 w 40"/>
                  <a:gd name="T9" fmla="*/ 21 h 29"/>
                  <a:gd name="T10" fmla="*/ 9 w 40"/>
                  <a:gd name="T11" fmla="*/ 24 h 29"/>
                  <a:gd name="T12" fmla="*/ 7 w 40"/>
                  <a:gd name="T13" fmla="*/ 24 h 29"/>
                  <a:gd name="T14" fmla="*/ 5 w 40"/>
                  <a:gd name="T15" fmla="*/ 21 h 29"/>
                  <a:gd name="T16" fmla="*/ 7 w 40"/>
                  <a:gd name="T17" fmla="*/ 14 h 29"/>
                  <a:gd name="T18" fmla="*/ 8 w 40"/>
                  <a:gd name="T19" fmla="*/ 4 h 29"/>
                  <a:gd name="T20" fmla="*/ 9 w 40"/>
                  <a:gd name="T21" fmla="*/ 14 h 29"/>
                  <a:gd name="T22" fmla="*/ 10 w 40"/>
                  <a:gd name="T23" fmla="*/ 21 h 29"/>
                  <a:gd name="T24" fmla="*/ 15 w 40"/>
                  <a:gd name="T25" fmla="*/ 18 h 29"/>
                  <a:gd name="T26" fmla="*/ 14 w 40"/>
                  <a:gd name="T27" fmla="*/ 25 h 29"/>
                  <a:gd name="T28" fmla="*/ 13 w 40"/>
                  <a:gd name="T29" fmla="*/ 18 h 29"/>
                  <a:gd name="T30" fmla="*/ 12 w 40"/>
                  <a:gd name="T31" fmla="*/ 12 h 29"/>
                  <a:gd name="T32" fmla="*/ 13 w 40"/>
                  <a:gd name="T33" fmla="*/ 5 h 29"/>
                  <a:gd name="T34" fmla="*/ 15 w 40"/>
                  <a:gd name="T35" fmla="*/ 5 h 29"/>
                  <a:gd name="T36" fmla="*/ 16 w 40"/>
                  <a:gd name="T37" fmla="*/ 12 h 29"/>
                  <a:gd name="T38" fmla="*/ 23 w 40"/>
                  <a:gd name="T39" fmla="*/ 15 h 29"/>
                  <a:gd name="T40" fmla="*/ 21 w 40"/>
                  <a:gd name="T41" fmla="*/ 24 h 29"/>
                  <a:gd name="T42" fmla="*/ 19 w 40"/>
                  <a:gd name="T43" fmla="*/ 24 h 29"/>
                  <a:gd name="T44" fmla="*/ 18 w 40"/>
                  <a:gd name="T45" fmla="*/ 15 h 29"/>
                  <a:gd name="T46" fmla="*/ 19 w 40"/>
                  <a:gd name="T47" fmla="*/ 9 h 29"/>
                  <a:gd name="T48" fmla="*/ 20 w 40"/>
                  <a:gd name="T49" fmla="*/ 4 h 29"/>
                  <a:gd name="T50" fmla="*/ 21 w 40"/>
                  <a:gd name="T51" fmla="*/ 9 h 29"/>
                  <a:gd name="T52" fmla="*/ 23 w 40"/>
                  <a:gd name="T53" fmla="*/ 15 h 29"/>
                  <a:gd name="T54" fmla="*/ 28 w 40"/>
                  <a:gd name="T55" fmla="*/ 15 h 29"/>
                  <a:gd name="T56" fmla="*/ 27 w 40"/>
                  <a:gd name="T57" fmla="*/ 25 h 29"/>
                  <a:gd name="T58" fmla="*/ 25 w 40"/>
                  <a:gd name="T59" fmla="*/ 15 h 29"/>
                  <a:gd name="T60" fmla="*/ 24 w 40"/>
                  <a:gd name="T61" fmla="*/ 9 h 29"/>
                  <a:gd name="T62" fmla="*/ 25 w 40"/>
                  <a:gd name="T63" fmla="*/ 5 h 29"/>
                  <a:gd name="T64" fmla="*/ 28 w 40"/>
                  <a:gd name="T65" fmla="*/ 5 h 29"/>
                  <a:gd name="T66" fmla="*/ 29 w 40"/>
                  <a:gd name="T67" fmla="*/ 9 h 29"/>
                  <a:gd name="T68" fmla="*/ 35 w 40"/>
                  <a:gd name="T69" fmla="*/ 16 h 29"/>
                  <a:gd name="T70" fmla="*/ 34 w 40"/>
                  <a:gd name="T71" fmla="*/ 24 h 29"/>
                  <a:gd name="T72" fmla="*/ 32 w 40"/>
                  <a:gd name="T73" fmla="*/ 24 h 29"/>
                  <a:gd name="T74" fmla="*/ 31 w 40"/>
                  <a:gd name="T75" fmla="*/ 16 h 29"/>
                  <a:gd name="T76" fmla="*/ 32 w 40"/>
                  <a:gd name="T77" fmla="*/ 9 h 29"/>
                  <a:gd name="T78" fmla="*/ 33 w 40"/>
                  <a:gd name="T79" fmla="*/ 4 h 29"/>
                  <a:gd name="T80" fmla="*/ 34 w 40"/>
                  <a:gd name="T81" fmla="*/ 9 h 29"/>
                  <a:gd name="T82" fmla="*/ 35 w 40"/>
                  <a:gd name="T83" fmla="*/ 1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40" h="29">
                    <a:moveTo>
                      <a:pt x="3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9"/>
                      <a:pt x="2" y="29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39" y="29"/>
                      <a:pt x="40" y="28"/>
                      <a:pt x="40" y="27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39" y="0"/>
                      <a:pt x="38" y="0"/>
                    </a:cubicBezTo>
                    <a:close/>
                    <a:moveTo>
                      <a:pt x="10" y="21"/>
                    </a:moveTo>
                    <a:cubicBezTo>
                      <a:pt x="10" y="21"/>
                      <a:pt x="10" y="21"/>
                      <a:pt x="9" y="22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5"/>
                      <a:pt x="8" y="25"/>
                      <a:pt x="8" y="25"/>
                    </a:cubicBezTo>
                    <a:cubicBezTo>
                      <a:pt x="7" y="25"/>
                      <a:pt x="7" y="25"/>
                      <a:pt x="7" y="24"/>
                    </a:cubicBezTo>
                    <a:cubicBezTo>
                      <a:pt x="7" y="22"/>
                      <a:pt x="7" y="22"/>
                      <a:pt x="7" y="22"/>
                    </a:cubicBezTo>
                    <a:cubicBezTo>
                      <a:pt x="6" y="21"/>
                      <a:pt x="5" y="21"/>
                      <a:pt x="5" y="21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5"/>
                      <a:pt x="6" y="15"/>
                      <a:pt x="7" y="1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5"/>
                      <a:pt x="7" y="4"/>
                      <a:pt x="8" y="4"/>
                    </a:cubicBezTo>
                    <a:cubicBezTo>
                      <a:pt x="8" y="4"/>
                      <a:pt x="9" y="5"/>
                      <a:pt x="9" y="5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5"/>
                      <a:pt x="10" y="15"/>
                      <a:pt x="10" y="16"/>
                    </a:cubicBezTo>
                    <a:lnTo>
                      <a:pt x="10" y="21"/>
                    </a:lnTo>
                    <a:close/>
                    <a:moveTo>
                      <a:pt x="16" y="17"/>
                    </a:moveTo>
                    <a:cubicBezTo>
                      <a:pt x="16" y="18"/>
                      <a:pt x="16" y="18"/>
                      <a:pt x="15" y="18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25"/>
                      <a:pt x="15" y="25"/>
                      <a:pt x="14" y="25"/>
                    </a:cubicBezTo>
                    <a:cubicBezTo>
                      <a:pt x="13" y="25"/>
                      <a:pt x="13" y="25"/>
                      <a:pt x="13" y="24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2" y="18"/>
                      <a:pt x="12" y="18"/>
                      <a:pt x="12" y="17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1"/>
                      <a:pt x="13" y="1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5"/>
                      <a:pt x="13" y="4"/>
                      <a:pt x="14" y="4"/>
                    </a:cubicBezTo>
                    <a:cubicBezTo>
                      <a:pt x="15" y="4"/>
                      <a:pt x="15" y="5"/>
                      <a:pt x="15" y="5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6" y="11"/>
                      <a:pt x="16" y="12"/>
                      <a:pt x="16" y="12"/>
                    </a:cubicBezTo>
                    <a:lnTo>
                      <a:pt x="16" y="17"/>
                    </a:lnTo>
                    <a:close/>
                    <a:moveTo>
                      <a:pt x="23" y="15"/>
                    </a:moveTo>
                    <a:cubicBezTo>
                      <a:pt x="23" y="16"/>
                      <a:pt x="22" y="16"/>
                      <a:pt x="21" y="16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5"/>
                      <a:pt x="21" y="25"/>
                      <a:pt x="20" y="25"/>
                    </a:cubicBezTo>
                    <a:cubicBezTo>
                      <a:pt x="20" y="25"/>
                      <a:pt x="19" y="25"/>
                      <a:pt x="19" y="24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8" y="16"/>
                      <a:pt x="18" y="16"/>
                      <a:pt x="18" y="15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8" y="10"/>
                      <a:pt x="18" y="9"/>
                      <a:pt x="19" y="9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9" y="5"/>
                      <a:pt x="20" y="4"/>
                      <a:pt x="20" y="4"/>
                    </a:cubicBezTo>
                    <a:cubicBezTo>
                      <a:pt x="21" y="4"/>
                      <a:pt x="21" y="5"/>
                      <a:pt x="21" y="5"/>
                    </a:cubicBezTo>
                    <a:cubicBezTo>
                      <a:pt x="21" y="9"/>
                      <a:pt x="21" y="9"/>
                      <a:pt x="21" y="9"/>
                    </a:cubicBezTo>
                    <a:cubicBezTo>
                      <a:pt x="22" y="9"/>
                      <a:pt x="23" y="10"/>
                      <a:pt x="23" y="10"/>
                    </a:cubicBezTo>
                    <a:lnTo>
                      <a:pt x="23" y="15"/>
                    </a:lnTo>
                    <a:close/>
                    <a:moveTo>
                      <a:pt x="29" y="14"/>
                    </a:moveTo>
                    <a:cubicBezTo>
                      <a:pt x="29" y="14"/>
                      <a:pt x="28" y="15"/>
                      <a:pt x="28" y="15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8" y="25"/>
                      <a:pt x="27" y="25"/>
                      <a:pt x="27" y="25"/>
                    </a:cubicBezTo>
                    <a:cubicBezTo>
                      <a:pt x="26" y="25"/>
                      <a:pt x="25" y="25"/>
                      <a:pt x="25" y="24"/>
                    </a:cubicBezTo>
                    <a:cubicBezTo>
                      <a:pt x="25" y="15"/>
                      <a:pt x="25" y="15"/>
                      <a:pt x="25" y="15"/>
                    </a:cubicBezTo>
                    <a:cubicBezTo>
                      <a:pt x="25" y="15"/>
                      <a:pt x="24" y="14"/>
                      <a:pt x="24" y="14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8"/>
                      <a:pt x="25" y="8"/>
                      <a:pt x="25" y="8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5"/>
                      <a:pt x="26" y="4"/>
                      <a:pt x="27" y="4"/>
                    </a:cubicBezTo>
                    <a:cubicBezTo>
                      <a:pt x="27" y="4"/>
                      <a:pt x="28" y="5"/>
                      <a:pt x="28" y="5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9" y="8"/>
                      <a:pt x="29" y="9"/>
                    </a:cubicBezTo>
                    <a:lnTo>
                      <a:pt x="29" y="14"/>
                    </a:lnTo>
                    <a:close/>
                    <a:moveTo>
                      <a:pt x="35" y="16"/>
                    </a:moveTo>
                    <a:cubicBezTo>
                      <a:pt x="35" y="16"/>
                      <a:pt x="35" y="16"/>
                      <a:pt x="34" y="17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4" y="25"/>
                      <a:pt x="33" y="25"/>
                      <a:pt x="33" y="25"/>
                    </a:cubicBezTo>
                    <a:cubicBezTo>
                      <a:pt x="32" y="25"/>
                      <a:pt x="32" y="25"/>
                      <a:pt x="32" y="24"/>
                    </a:cubicBezTo>
                    <a:cubicBezTo>
                      <a:pt x="32" y="17"/>
                      <a:pt x="32" y="17"/>
                      <a:pt x="32" y="17"/>
                    </a:cubicBezTo>
                    <a:cubicBezTo>
                      <a:pt x="31" y="16"/>
                      <a:pt x="31" y="16"/>
                      <a:pt x="31" y="16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2" y="9"/>
                    </a:cubicBezTo>
                    <a:cubicBezTo>
                      <a:pt x="32" y="5"/>
                      <a:pt x="32" y="5"/>
                      <a:pt x="32" y="5"/>
                    </a:cubicBezTo>
                    <a:cubicBezTo>
                      <a:pt x="32" y="5"/>
                      <a:pt x="32" y="4"/>
                      <a:pt x="33" y="4"/>
                    </a:cubicBezTo>
                    <a:cubicBezTo>
                      <a:pt x="33" y="4"/>
                      <a:pt x="34" y="5"/>
                      <a:pt x="34" y="5"/>
                    </a:cubicBezTo>
                    <a:cubicBezTo>
                      <a:pt x="34" y="9"/>
                      <a:pt x="34" y="9"/>
                      <a:pt x="34" y="9"/>
                    </a:cubicBezTo>
                    <a:cubicBezTo>
                      <a:pt x="35" y="10"/>
                      <a:pt x="35" y="10"/>
                      <a:pt x="35" y="11"/>
                    </a:cubicBezTo>
                    <a:lnTo>
                      <a:pt x="35" y="1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73"/>
              <p:cNvSpPr>
                <a:spLocks noEditPoints="1"/>
              </p:cNvSpPr>
              <p:nvPr/>
            </p:nvSpPr>
            <p:spPr bwMode="auto">
              <a:xfrm>
                <a:off x="5937411" y="3274589"/>
                <a:ext cx="169863" cy="327025"/>
              </a:xfrm>
              <a:custGeom>
                <a:avLst/>
                <a:gdLst>
                  <a:gd name="T0" fmla="*/ 14 w 15"/>
                  <a:gd name="T1" fmla="*/ 0 h 29"/>
                  <a:gd name="T2" fmla="*/ 1 w 15"/>
                  <a:gd name="T3" fmla="*/ 0 h 29"/>
                  <a:gd name="T4" fmla="*/ 0 w 15"/>
                  <a:gd name="T5" fmla="*/ 0 h 29"/>
                  <a:gd name="T6" fmla="*/ 0 w 15"/>
                  <a:gd name="T7" fmla="*/ 28 h 29"/>
                  <a:gd name="T8" fmla="*/ 1 w 15"/>
                  <a:gd name="T9" fmla="*/ 29 h 29"/>
                  <a:gd name="T10" fmla="*/ 14 w 15"/>
                  <a:gd name="T11" fmla="*/ 29 h 29"/>
                  <a:gd name="T12" fmla="*/ 15 w 15"/>
                  <a:gd name="T13" fmla="*/ 28 h 29"/>
                  <a:gd name="T14" fmla="*/ 15 w 15"/>
                  <a:gd name="T15" fmla="*/ 0 h 29"/>
                  <a:gd name="T16" fmla="*/ 14 w 15"/>
                  <a:gd name="T17" fmla="*/ 0 h 29"/>
                  <a:gd name="T18" fmla="*/ 7 w 15"/>
                  <a:gd name="T19" fmla="*/ 26 h 29"/>
                  <a:gd name="T20" fmla="*/ 4 w 15"/>
                  <a:gd name="T21" fmla="*/ 22 h 29"/>
                  <a:gd name="T22" fmla="*/ 7 w 15"/>
                  <a:gd name="T23" fmla="*/ 18 h 29"/>
                  <a:gd name="T24" fmla="*/ 11 w 15"/>
                  <a:gd name="T25" fmla="*/ 22 h 29"/>
                  <a:gd name="T26" fmla="*/ 7 w 15"/>
                  <a:gd name="T27" fmla="*/ 26 h 29"/>
                  <a:gd name="T28" fmla="*/ 7 w 15"/>
                  <a:gd name="T29" fmla="*/ 14 h 29"/>
                  <a:gd name="T30" fmla="*/ 2 w 15"/>
                  <a:gd name="T31" fmla="*/ 8 h 29"/>
                  <a:gd name="T32" fmla="*/ 7 w 15"/>
                  <a:gd name="T33" fmla="*/ 2 h 29"/>
                  <a:gd name="T34" fmla="*/ 13 w 15"/>
                  <a:gd name="T35" fmla="*/ 8 h 29"/>
                  <a:gd name="T36" fmla="*/ 7 w 15"/>
                  <a:gd name="T3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" h="29">
                    <a:moveTo>
                      <a:pt x="1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29"/>
                      <a:pt x="1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lose/>
                    <a:moveTo>
                      <a:pt x="7" y="26"/>
                    </a:moveTo>
                    <a:cubicBezTo>
                      <a:pt x="5" y="26"/>
                      <a:pt x="4" y="24"/>
                      <a:pt x="4" y="22"/>
                    </a:cubicBezTo>
                    <a:cubicBezTo>
                      <a:pt x="4" y="20"/>
                      <a:pt x="5" y="18"/>
                      <a:pt x="7" y="18"/>
                    </a:cubicBezTo>
                    <a:cubicBezTo>
                      <a:pt x="10" y="18"/>
                      <a:pt x="11" y="20"/>
                      <a:pt x="11" y="22"/>
                    </a:cubicBezTo>
                    <a:cubicBezTo>
                      <a:pt x="11" y="24"/>
                      <a:pt x="10" y="26"/>
                      <a:pt x="7" y="26"/>
                    </a:cubicBezTo>
                    <a:close/>
                    <a:moveTo>
                      <a:pt x="7" y="14"/>
                    </a:moveTo>
                    <a:cubicBezTo>
                      <a:pt x="4" y="14"/>
                      <a:pt x="2" y="11"/>
                      <a:pt x="2" y="8"/>
                    </a:cubicBezTo>
                    <a:cubicBezTo>
                      <a:pt x="2" y="5"/>
                      <a:pt x="4" y="2"/>
                      <a:pt x="7" y="2"/>
                    </a:cubicBezTo>
                    <a:cubicBezTo>
                      <a:pt x="11" y="2"/>
                      <a:pt x="13" y="5"/>
                      <a:pt x="13" y="8"/>
                    </a:cubicBezTo>
                    <a:cubicBezTo>
                      <a:pt x="13" y="11"/>
                      <a:pt x="11" y="14"/>
                      <a:pt x="7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Oval 74"/>
              <p:cNvSpPr>
                <a:spLocks noChangeArrowheads="1"/>
              </p:cNvSpPr>
              <p:nvPr/>
            </p:nvSpPr>
            <p:spPr bwMode="auto">
              <a:xfrm>
                <a:off x="5994561" y="3330152"/>
                <a:ext cx="55563" cy="682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Oval 75"/>
              <p:cNvSpPr>
                <a:spLocks noChangeArrowheads="1"/>
              </p:cNvSpPr>
              <p:nvPr/>
            </p:nvSpPr>
            <p:spPr bwMode="auto">
              <a:xfrm>
                <a:off x="6005674" y="3500014"/>
                <a:ext cx="33338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76"/>
              <p:cNvSpPr>
                <a:spLocks/>
              </p:cNvSpPr>
              <p:nvPr/>
            </p:nvSpPr>
            <p:spPr bwMode="auto">
              <a:xfrm>
                <a:off x="5959636" y="3612727"/>
                <a:ext cx="123825" cy="134937"/>
              </a:xfrm>
              <a:custGeom>
                <a:avLst/>
                <a:gdLst>
                  <a:gd name="T0" fmla="*/ 10 w 11"/>
                  <a:gd name="T1" fmla="*/ 9 h 12"/>
                  <a:gd name="T2" fmla="*/ 7 w 11"/>
                  <a:gd name="T3" fmla="*/ 9 h 12"/>
                  <a:gd name="T4" fmla="*/ 7 w 11"/>
                  <a:gd name="T5" fmla="*/ 1 h 12"/>
                  <a:gd name="T6" fmla="*/ 6 w 11"/>
                  <a:gd name="T7" fmla="*/ 0 h 12"/>
                  <a:gd name="T8" fmla="*/ 5 w 11"/>
                  <a:gd name="T9" fmla="*/ 0 h 12"/>
                  <a:gd name="T10" fmla="*/ 4 w 11"/>
                  <a:gd name="T11" fmla="*/ 1 h 12"/>
                  <a:gd name="T12" fmla="*/ 4 w 11"/>
                  <a:gd name="T13" fmla="*/ 9 h 12"/>
                  <a:gd name="T14" fmla="*/ 1 w 11"/>
                  <a:gd name="T15" fmla="*/ 9 h 12"/>
                  <a:gd name="T16" fmla="*/ 0 w 11"/>
                  <a:gd name="T17" fmla="*/ 10 h 12"/>
                  <a:gd name="T18" fmla="*/ 0 w 11"/>
                  <a:gd name="T19" fmla="*/ 12 h 12"/>
                  <a:gd name="T20" fmla="*/ 1 w 11"/>
                  <a:gd name="T21" fmla="*/ 12 h 12"/>
                  <a:gd name="T22" fmla="*/ 10 w 11"/>
                  <a:gd name="T23" fmla="*/ 12 h 12"/>
                  <a:gd name="T24" fmla="*/ 11 w 11"/>
                  <a:gd name="T25" fmla="*/ 12 h 12"/>
                  <a:gd name="T26" fmla="*/ 11 w 11"/>
                  <a:gd name="T27" fmla="*/ 10 h 12"/>
                  <a:gd name="T28" fmla="*/ 10 w 11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9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1" y="12"/>
                      <a:pt x="11" y="1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0" y="9"/>
                      <a:pt x="10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77"/>
              <p:cNvSpPr>
                <a:spLocks noEditPoints="1"/>
              </p:cNvSpPr>
              <p:nvPr/>
            </p:nvSpPr>
            <p:spPr bwMode="auto">
              <a:xfrm>
                <a:off x="5746911" y="3274589"/>
                <a:ext cx="168275" cy="327025"/>
              </a:xfrm>
              <a:custGeom>
                <a:avLst/>
                <a:gdLst>
                  <a:gd name="T0" fmla="*/ 14 w 15"/>
                  <a:gd name="T1" fmla="*/ 0 h 29"/>
                  <a:gd name="T2" fmla="*/ 1 w 15"/>
                  <a:gd name="T3" fmla="*/ 0 h 29"/>
                  <a:gd name="T4" fmla="*/ 0 w 15"/>
                  <a:gd name="T5" fmla="*/ 0 h 29"/>
                  <a:gd name="T6" fmla="*/ 0 w 15"/>
                  <a:gd name="T7" fmla="*/ 28 h 29"/>
                  <a:gd name="T8" fmla="*/ 1 w 15"/>
                  <a:gd name="T9" fmla="*/ 29 h 29"/>
                  <a:gd name="T10" fmla="*/ 14 w 15"/>
                  <a:gd name="T11" fmla="*/ 29 h 29"/>
                  <a:gd name="T12" fmla="*/ 15 w 15"/>
                  <a:gd name="T13" fmla="*/ 28 h 29"/>
                  <a:gd name="T14" fmla="*/ 15 w 15"/>
                  <a:gd name="T15" fmla="*/ 0 h 29"/>
                  <a:gd name="T16" fmla="*/ 14 w 15"/>
                  <a:gd name="T17" fmla="*/ 0 h 29"/>
                  <a:gd name="T18" fmla="*/ 7 w 15"/>
                  <a:gd name="T19" fmla="*/ 26 h 29"/>
                  <a:gd name="T20" fmla="*/ 3 w 15"/>
                  <a:gd name="T21" fmla="*/ 22 h 29"/>
                  <a:gd name="T22" fmla="*/ 7 w 15"/>
                  <a:gd name="T23" fmla="*/ 18 h 29"/>
                  <a:gd name="T24" fmla="*/ 11 w 15"/>
                  <a:gd name="T25" fmla="*/ 22 h 29"/>
                  <a:gd name="T26" fmla="*/ 7 w 15"/>
                  <a:gd name="T27" fmla="*/ 26 h 29"/>
                  <a:gd name="T28" fmla="*/ 7 w 15"/>
                  <a:gd name="T29" fmla="*/ 14 h 29"/>
                  <a:gd name="T30" fmla="*/ 2 w 15"/>
                  <a:gd name="T31" fmla="*/ 8 h 29"/>
                  <a:gd name="T32" fmla="*/ 7 w 15"/>
                  <a:gd name="T33" fmla="*/ 2 h 29"/>
                  <a:gd name="T34" fmla="*/ 13 w 15"/>
                  <a:gd name="T35" fmla="*/ 8 h 29"/>
                  <a:gd name="T36" fmla="*/ 7 w 15"/>
                  <a:gd name="T37" fmla="*/ 1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" h="29">
                    <a:moveTo>
                      <a:pt x="1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9"/>
                      <a:pt x="0" y="29"/>
                      <a:pt x="1" y="29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5" y="29"/>
                      <a:pt x="15" y="29"/>
                      <a:pt x="15" y="28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4" y="0"/>
                    </a:cubicBezTo>
                    <a:close/>
                    <a:moveTo>
                      <a:pt x="7" y="26"/>
                    </a:moveTo>
                    <a:cubicBezTo>
                      <a:pt x="5" y="26"/>
                      <a:pt x="3" y="24"/>
                      <a:pt x="3" y="22"/>
                    </a:cubicBezTo>
                    <a:cubicBezTo>
                      <a:pt x="3" y="20"/>
                      <a:pt x="5" y="18"/>
                      <a:pt x="7" y="18"/>
                    </a:cubicBezTo>
                    <a:cubicBezTo>
                      <a:pt x="10" y="18"/>
                      <a:pt x="11" y="20"/>
                      <a:pt x="11" y="22"/>
                    </a:cubicBezTo>
                    <a:cubicBezTo>
                      <a:pt x="11" y="24"/>
                      <a:pt x="10" y="26"/>
                      <a:pt x="7" y="26"/>
                    </a:cubicBezTo>
                    <a:close/>
                    <a:moveTo>
                      <a:pt x="7" y="14"/>
                    </a:moveTo>
                    <a:cubicBezTo>
                      <a:pt x="4" y="14"/>
                      <a:pt x="2" y="11"/>
                      <a:pt x="2" y="8"/>
                    </a:cubicBezTo>
                    <a:cubicBezTo>
                      <a:pt x="2" y="5"/>
                      <a:pt x="4" y="2"/>
                      <a:pt x="7" y="2"/>
                    </a:cubicBezTo>
                    <a:cubicBezTo>
                      <a:pt x="11" y="2"/>
                      <a:pt x="13" y="5"/>
                      <a:pt x="13" y="8"/>
                    </a:cubicBezTo>
                    <a:cubicBezTo>
                      <a:pt x="13" y="11"/>
                      <a:pt x="11" y="14"/>
                      <a:pt x="7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Oval 78"/>
              <p:cNvSpPr>
                <a:spLocks noChangeArrowheads="1"/>
              </p:cNvSpPr>
              <p:nvPr/>
            </p:nvSpPr>
            <p:spPr bwMode="auto">
              <a:xfrm>
                <a:off x="5791361" y="3330152"/>
                <a:ext cx="68263" cy="682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Oval 79"/>
              <p:cNvSpPr>
                <a:spLocks noChangeArrowheads="1"/>
              </p:cNvSpPr>
              <p:nvPr/>
            </p:nvSpPr>
            <p:spPr bwMode="auto">
              <a:xfrm>
                <a:off x="5813586" y="3500014"/>
                <a:ext cx="33338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80"/>
              <p:cNvSpPr>
                <a:spLocks/>
              </p:cNvSpPr>
              <p:nvPr/>
            </p:nvSpPr>
            <p:spPr bwMode="auto">
              <a:xfrm>
                <a:off x="5769136" y="3612727"/>
                <a:ext cx="123825" cy="134937"/>
              </a:xfrm>
              <a:custGeom>
                <a:avLst/>
                <a:gdLst>
                  <a:gd name="T0" fmla="*/ 10 w 11"/>
                  <a:gd name="T1" fmla="*/ 9 h 12"/>
                  <a:gd name="T2" fmla="*/ 7 w 11"/>
                  <a:gd name="T3" fmla="*/ 9 h 12"/>
                  <a:gd name="T4" fmla="*/ 7 w 11"/>
                  <a:gd name="T5" fmla="*/ 1 h 12"/>
                  <a:gd name="T6" fmla="*/ 6 w 11"/>
                  <a:gd name="T7" fmla="*/ 0 h 12"/>
                  <a:gd name="T8" fmla="*/ 5 w 11"/>
                  <a:gd name="T9" fmla="*/ 0 h 12"/>
                  <a:gd name="T10" fmla="*/ 4 w 11"/>
                  <a:gd name="T11" fmla="*/ 1 h 12"/>
                  <a:gd name="T12" fmla="*/ 4 w 11"/>
                  <a:gd name="T13" fmla="*/ 9 h 12"/>
                  <a:gd name="T14" fmla="*/ 1 w 11"/>
                  <a:gd name="T15" fmla="*/ 9 h 12"/>
                  <a:gd name="T16" fmla="*/ 0 w 11"/>
                  <a:gd name="T17" fmla="*/ 10 h 12"/>
                  <a:gd name="T18" fmla="*/ 0 w 11"/>
                  <a:gd name="T19" fmla="*/ 12 h 12"/>
                  <a:gd name="T20" fmla="*/ 1 w 11"/>
                  <a:gd name="T21" fmla="*/ 12 h 12"/>
                  <a:gd name="T22" fmla="*/ 10 w 11"/>
                  <a:gd name="T23" fmla="*/ 12 h 12"/>
                  <a:gd name="T24" fmla="*/ 11 w 11"/>
                  <a:gd name="T25" fmla="*/ 12 h 12"/>
                  <a:gd name="T26" fmla="*/ 11 w 11"/>
                  <a:gd name="T27" fmla="*/ 10 h 12"/>
                  <a:gd name="T28" fmla="*/ 10 w 11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1" h="12">
                    <a:moveTo>
                      <a:pt x="10" y="9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2"/>
                      <a:pt x="1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2"/>
                      <a:pt x="11" y="12"/>
                      <a:pt x="11" y="12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0" y="9"/>
                      <a:pt x="10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81"/>
              <p:cNvSpPr>
                <a:spLocks/>
              </p:cNvSpPr>
              <p:nvPr/>
            </p:nvSpPr>
            <p:spPr bwMode="auto">
              <a:xfrm>
                <a:off x="5758024" y="4109614"/>
                <a:ext cx="338138" cy="247650"/>
              </a:xfrm>
              <a:custGeom>
                <a:avLst/>
                <a:gdLst>
                  <a:gd name="T0" fmla="*/ 23 w 30"/>
                  <a:gd name="T1" fmla="*/ 0 h 22"/>
                  <a:gd name="T2" fmla="*/ 17 w 30"/>
                  <a:gd name="T3" fmla="*/ 4 h 22"/>
                  <a:gd name="T4" fmla="*/ 15 w 30"/>
                  <a:gd name="T5" fmla="*/ 4 h 22"/>
                  <a:gd name="T6" fmla="*/ 12 w 30"/>
                  <a:gd name="T7" fmla="*/ 4 h 22"/>
                  <a:gd name="T8" fmla="*/ 7 w 30"/>
                  <a:gd name="T9" fmla="*/ 0 h 22"/>
                  <a:gd name="T10" fmla="*/ 0 w 30"/>
                  <a:gd name="T11" fmla="*/ 13 h 22"/>
                  <a:gd name="T12" fmla="*/ 0 w 30"/>
                  <a:gd name="T13" fmla="*/ 17 h 22"/>
                  <a:gd name="T14" fmla="*/ 15 w 30"/>
                  <a:gd name="T15" fmla="*/ 22 h 22"/>
                  <a:gd name="T16" fmla="*/ 30 w 30"/>
                  <a:gd name="T17" fmla="*/ 17 h 22"/>
                  <a:gd name="T18" fmla="*/ 30 w 30"/>
                  <a:gd name="T19" fmla="*/ 13 h 22"/>
                  <a:gd name="T20" fmla="*/ 23 w 30"/>
                  <a:gd name="T21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" h="22">
                    <a:moveTo>
                      <a:pt x="23" y="0"/>
                    </a:moveTo>
                    <a:cubicBezTo>
                      <a:pt x="22" y="2"/>
                      <a:pt x="20" y="3"/>
                      <a:pt x="17" y="4"/>
                    </a:cubicBezTo>
                    <a:cubicBezTo>
                      <a:pt x="17" y="4"/>
                      <a:pt x="16" y="4"/>
                      <a:pt x="15" y="4"/>
                    </a:cubicBezTo>
                    <a:cubicBezTo>
                      <a:pt x="14" y="4"/>
                      <a:pt x="13" y="4"/>
                      <a:pt x="12" y="4"/>
                    </a:cubicBezTo>
                    <a:cubicBezTo>
                      <a:pt x="10" y="3"/>
                      <a:pt x="8" y="2"/>
                      <a:pt x="7" y="0"/>
                    </a:cubicBezTo>
                    <a:cubicBezTo>
                      <a:pt x="3" y="3"/>
                      <a:pt x="0" y="8"/>
                      <a:pt x="0" y="1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4" y="20"/>
                      <a:pt x="9" y="22"/>
                      <a:pt x="15" y="22"/>
                    </a:cubicBezTo>
                    <a:cubicBezTo>
                      <a:pt x="21" y="22"/>
                      <a:pt x="26" y="20"/>
                      <a:pt x="30" y="17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8"/>
                      <a:pt x="27" y="3"/>
                      <a:pt x="2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82"/>
              <p:cNvSpPr>
                <a:spLocks/>
              </p:cNvSpPr>
              <p:nvPr/>
            </p:nvSpPr>
            <p:spPr bwMode="auto">
              <a:xfrm>
                <a:off x="5824699" y="3895302"/>
                <a:ext cx="192088" cy="225425"/>
              </a:xfrm>
              <a:custGeom>
                <a:avLst/>
                <a:gdLst>
                  <a:gd name="T0" fmla="*/ 9 w 17"/>
                  <a:gd name="T1" fmla="*/ 0 h 20"/>
                  <a:gd name="T2" fmla="*/ 0 w 17"/>
                  <a:gd name="T3" fmla="*/ 8 h 20"/>
                  <a:gd name="T4" fmla="*/ 0 w 17"/>
                  <a:gd name="T5" fmla="*/ 13 h 20"/>
                  <a:gd name="T6" fmla="*/ 2 w 17"/>
                  <a:gd name="T7" fmla="*/ 17 h 20"/>
                  <a:gd name="T8" fmla="*/ 7 w 17"/>
                  <a:gd name="T9" fmla="*/ 20 h 20"/>
                  <a:gd name="T10" fmla="*/ 9 w 17"/>
                  <a:gd name="T11" fmla="*/ 20 h 20"/>
                  <a:gd name="T12" fmla="*/ 11 w 17"/>
                  <a:gd name="T13" fmla="*/ 20 h 20"/>
                  <a:gd name="T14" fmla="*/ 16 w 17"/>
                  <a:gd name="T15" fmla="*/ 17 h 20"/>
                  <a:gd name="T16" fmla="*/ 17 w 17"/>
                  <a:gd name="T17" fmla="*/ 13 h 20"/>
                  <a:gd name="T18" fmla="*/ 17 w 17"/>
                  <a:gd name="T19" fmla="*/ 8 h 20"/>
                  <a:gd name="T20" fmla="*/ 9 w 17"/>
                  <a:gd name="T2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20">
                    <a:moveTo>
                      <a:pt x="9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6"/>
                      <a:pt x="2" y="17"/>
                    </a:cubicBezTo>
                    <a:cubicBezTo>
                      <a:pt x="3" y="18"/>
                      <a:pt x="5" y="20"/>
                      <a:pt x="7" y="20"/>
                    </a:cubicBezTo>
                    <a:cubicBezTo>
                      <a:pt x="7" y="20"/>
                      <a:pt x="8" y="20"/>
                      <a:pt x="9" y="20"/>
                    </a:cubicBezTo>
                    <a:cubicBezTo>
                      <a:pt x="10" y="20"/>
                      <a:pt x="11" y="20"/>
                      <a:pt x="11" y="20"/>
                    </a:cubicBezTo>
                    <a:cubicBezTo>
                      <a:pt x="13" y="20"/>
                      <a:pt x="15" y="18"/>
                      <a:pt x="16" y="17"/>
                    </a:cubicBezTo>
                    <a:cubicBezTo>
                      <a:pt x="17" y="16"/>
                      <a:pt x="17" y="14"/>
                      <a:pt x="17" y="13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7" y="4"/>
                      <a:pt x="14" y="0"/>
                      <a:pt x="9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83"/>
              <p:cNvSpPr>
                <a:spLocks/>
              </p:cNvSpPr>
              <p:nvPr/>
            </p:nvSpPr>
            <p:spPr bwMode="auto">
              <a:xfrm>
                <a:off x="6016786" y="3973089"/>
                <a:ext cx="11113" cy="68262"/>
              </a:xfrm>
              <a:custGeom>
                <a:avLst/>
                <a:gdLst>
                  <a:gd name="T0" fmla="*/ 1 w 1"/>
                  <a:gd name="T1" fmla="*/ 0 h 6"/>
                  <a:gd name="T2" fmla="*/ 0 w 1"/>
                  <a:gd name="T3" fmla="*/ 1 h 6"/>
                  <a:gd name="T4" fmla="*/ 0 w 1"/>
                  <a:gd name="T5" fmla="*/ 2 h 6"/>
                  <a:gd name="T6" fmla="*/ 0 w 1"/>
                  <a:gd name="T7" fmla="*/ 3 h 6"/>
                  <a:gd name="T8" fmla="*/ 0 w 1"/>
                  <a:gd name="T9" fmla="*/ 4 h 6"/>
                  <a:gd name="T10" fmla="*/ 0 w 1"/>
                  <a:gd name="T11" fmla="*/ 5 h 6"/>
                  <a:gd name="T12" fmla="*/ 0 w 1"/>
                  <a:gd name="T13" fmla="*/ 6 h 6"/>
                  <a:gd name="T14" fmla="*/ 1 w 1"/>
                  <a:gd name="T15" fmla="*/ 6 h 6"/>
                  <a:gd name="T16" fmla="*/ 1 w 1"/>
                  <a:gd name="T17" fmla="*/ 6 h 6"/>
                  <a:gd name="T18" fmla="*/ 1 w 1"/>
                  <a:gd name="T19" fmla="*/ 5 h 6"/>
                  <a:gd name="T20" fmla="*/ 1 w 1"/>
                  <a:gd name="T21" fmla="*/ 4 h 6"/>
                  <a:gd name="T22" fmla="*/ 1 w 1"/>
                  <a:gd name="T23" fmla="*/ 3 h 6"/>
                  <a:gd name="T24" fmla="*/ 1 w 1"/>
                  <a:gd name="T25" fmla="*/ 2 h 6"/>
                  <a:gd name="T26" fmla="*/ 1 w 1"/>
                  <a:gd name="T27" fmla="*/ 1 h 6"/>
                  <a:gd name="T28" fmla="*/ 1 w 1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6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84"/>
              <p:cNvSpPr>
                <a:spLocks/>
              </p:cNvSpPr>
              <p:nvPr/>
            </p:nvSpPr>
            <p:spPr bwMode="auto">
              <a:xfrm>
                <a:off x="5824699" y="3973089"/>
                <a:ext cx="11113" cy="68262"/>
              </a:xfrm>
              <a:custGeom>
                <a:avLst/>
                <a:gdLst>
                  <a:gd name="T0" fmla="*/ 0 w 1"/>
                  <a:gd name="T1" fmla="*/ 0 h 6"/>
                  <a:gd name="T2" fmla="*/ 0 w 1"/>
                  <a:gd name="T3" fmla="*/ 1 h 6"/>
                  <a:gd name="T4" fmla="*/ 0 w 1"/>
                  <a:gd name="T5" fmla="*/ 2 h 6"/>
                  <a:gd name="T6" fmla="*/ 0 w 1"/>
                  <a:gd name="T7" fmla="*/ 3 h 6"/>
                  <a:gd name="T8" fmla="*/ 0 w 1"/>
                  <a:gd name="T9" fmla="*/ 4 h 6"/>
                  <a:gd name="T10" fmla="*/ 0 w 1"/>
                  <a:gd name="T11" fmla="*/ 5 h 6"/>
                  <a:gd name="T12" fmla="*/ 0 w 1"/>
                  <a:gd name="T13" fmla="*/ 6 h 6"/>
                  <a:gd name="T14" fmla="*/ 0 w 1"/>
                  <a:gd name="T15" fmla="*/ 6 h 6"/>
                  <a:gd name="T16" fmla="*/ 1 w 1"/>
                  <a:gd name="T17" fmla="*/ 6 h 6"/>
                  <a:gd name="T18" fmla="*/ 1 w 1"/>
                  <a:gd name="T19" fmla="*/ 5 h 6"/>
                  <a:gd name="T20" fmla="*/ 1 w 1"/>
                  <a:gd name="T21" fmla="*/ 4 h 6"/>
                  <a:gd name="T22" fmla="*/ 1 w 1"/>
                  <a:gd name="T23" fmla="*/ 3 h 6"/>
                  <a:gd name="T24" fmla="*/ 1 w 1"/>
                  <a:gd name="T25" fmla="*/ 2 h 6"/>
                  <a:gd name="T26" fmla="*/ 1 w 1"/>
                  <a:gd name="T27" fmla="*/ 1 h 6"/>
                  <a:gd name="T28" fmla="*/ 0 w 1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6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85"/>
              <p:cNvSpPr>
                <a:spLocks/>
              </p:cNvSpPr>
              <p:nvPr/>
            </p:nvSpPr>
            <p:spPr bwMode="auto">
              <a:xfrm>
                <a:off x="5791361" y="3973089"/>
                <a:ext cx="22225" cy="68262"/>
              </a:xfrm>
              <a:custGeom>
                <a:avLst/>
                <a:gdLst>
                  <a:gd name="T0" fmla="*/ 1 w 2"/>
                  <a:gd name="T1" fmla="*/ 0 h 6"/>
                  <a:gd name="T2" fmla="*/ 0 w 2"/>
                  <a:gd name="T3" fmla="*/ 1 h 6"/>
                  <a:gd name="T4" fmla="*/ 0 w 2"/>
                  <a:gd name="T5" fmla="*/ 2 h 6"/>
                  <a:gd name="T6" fmla="*/ 0 w 2"/>
                  <a:gd name="T7" fmla="*/ 3 h 6"/>
                  <a:gd name="T8" fmla="*/ 0 w 2"/>
                  <a:gd name="T9" fmla="*/ 4 h 6"/>
                  <a:gd name="T10" fmla="*/ 0 w 2"/>
                  <a:gd name="T11" fmla="*/ 5 h 6"/>
                  <a:gd name="T12" fmla="*/ 0 w 2"/>
                  <a:gd name="T13" fmla="*/ 6 h 6"/>
                  <a:gd name="T14" fmla="*/ 1 w 2"/>
                  <a:gd name="T15" fmla="*/ 6 h 6"/>
                  <a:gd name="T16" fmla="*/ 2 w 2"/>
                  <a:gd name="T17" fmla="*/ 6 h 6"/>
                  <a:gd name="T18" fmla="*/ 2 w 2"/>
                  <a:gd name="T19" fmla="*/ 5 h 6"/>
                  <a:gd name="T20" fmla="*/ 2 w 2"/>
                  <a:gd name="T21" fmla="*/ 4 h 6"/>
                  <a:gd name="T22" fmla="*/ 2 w 2"/>
                  <a:gd name="T23" fmla="*/ 3 h 6"/>
                  <a:gd name="T24" fmla="*/ 2 w 2"/>
                  <a:gd name="T25" fmla="*/ 2 h 6"/>
                  <a:gd name="T26" fmla="*/ 2 w 2"/>
                  <a:gd name="T27" fmla="*/ 1 h 6"/>
                  <a:gd name="T28" fmla="*/ 1 w 2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6">
                    <a:moveTo>
                      <a:pt x="1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1" y="6"/>
                      <a:pt x="1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86"/>
              <p:cNvSpPr>
                <a:spLocks/>
              </p:cNvSpPr>
              <p:nvPr/>
            </p:nvSpPr>
            <p:spPr bwMode="auto">
              <a:xfrm>
                <a:off x="6039011" y="3973089"/>
                <a:ext cx="22225" cy="68262"/>
              </a:xfrm>
              <a:custGeom>
                <a:avLst/>
                <a:gdLst>
                  <a:gd name="T0" fmla="*/ 1 w 2"/>
                  <a:gd name="T1" fmla="*/ 0 h 6"/>
                  <a:gd name="T2" fmla="*/ 0 w 2"/>
                  <a:gd name="T3" fmla="*/ 1 h 6"/>
                  <a:gd name="T4" fmla="*/ 0 w 2"/>
                  <a:gd name="T5" fmla="*/ 2 h 6"/>
                  <a:gd name="T6" fmla="*/ 0 w 2"/>
                  <a:gd name="T7" fmla="*/ 3 h 6"/>
                  <a:gd name="T8" fmla="*/ 0 w 2"/>
                  <a:gd name="T9" fmla="*/ 4 h 6"/>
                  <a:gd name="T10" fmla="*/ 0 w 2"/>
                  <a:gd name="T11" fmla="*/ 5 h 6"/>
                  <a:gd name="T12" fmla="*/ 0 w 2"/>
                  <a:gd name="T13" fmla="*/ 6 h 6"/>
                  <a:gd name="T14" fmla="*/ 1 w 2"/>
                  <a:gd name="T15" fmla="*/ 6 h 6"/>
                  <a:gd name="T16" fmla="*/ 2 w 2"/>
                  <a:gd name="T17" fmla="*/ 6 h 6"/>
                  <a:gd name="T18" fmla="*/ 2 w 2"/>
                  <a:gd name="T19" fmla="*/ 5 h 6"/>
                  <a:gd name="T20" fmla="*/ 2 w 2"/>
                  <a:gd name="T21" fmla="*/ 4 h 6"/>
                  <a:gd name="T22" fmla="*/ 2 w 2"/>
                  <a:gd name="T23" fmla="*/ 3 h 6"/>
                  <a:gd name="T24" fmla="*/ 2 w 2"/>
                  <a:gd name="T25" fmla="*/ 2 h 6"/>
                  <a:gd name="T26" fmla="*/ 2 w 2"/>
                  <a:gd name="T27" fmla="*/ 1 h 6"/>
                  <a:gd name="T28" fmla="*/ 1 w 2"/>
                  <a:gd name="T2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6">
                    <a:moveTo>
                      <a:pt x="1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1" y="6"/>
                    </a:cubicBezTo>
                    <a:cubicBezTo>
                      <a:pt x="1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87"/>
              <p:cNvSpPr>
                <a:spLocks/>
              </p:cNvSpPr>
              <p:nvPr/>
            </p:nvSpPr>
            <p:spPr bwMode="auto">
              <a:xfrm>
                <a:off x="5813586" y="3871489"/>
                <a:ext cx="225425" cy="123825"/>
              </a:xfrm>
              <a:custGeom>
                <a:avLst/>
                <a:gdLst>
                  <a:gd name="T0" fmla="*/ 19 w 20"/>
                  <a:gd name="T1" fmla="*/ 5 h 11"/>
                  <a:gd name="T2" fmla="*/ 18 w 20"/>
                  <a:gd name="T3" fmla="*/ 3 h 11"/>
                  <a:gd name="T4" fmla="*/ 15 w 20"/>
                  <a:gd name="T5" fmla="*/ 1 h 11"/>
                  <a:gd name="T6" fmla="*/ 12 w 20"/>
                  <a:gd name="T7" fmla="*/ 0 h 11"/>
                  <a:gd name="T8" fmla="*/ 11 w 20"/>
                  <a:gd name="T9" fmla="*/ 0 h 11"/>
                  <a:gd name="T10" fmla="*/ 10 w 20"/>
                  <a:gd name="T11" fmla="*/ 0 h 11"/>
                  <a:gd name="T12" fmla="*/ 9 w 20"/>
                  <a:gd name="T13" fmla="*/ 0 h 11"/>
                  <a:gd name="T14" fmla="*/ 8 w 20"/>
                  <a:gd name="T15" fmla="*/ 0 h 11"/>
                  <a:gd name="T16" fmla="*/ 5 w 20"/>
                  <a:gd name="T17" fmla="*/ 1 h 11"/>
                  <a:gd name="T18" fmla="*/ 2 w 20"/>
                  <a:gd name="T19" fmla="*/ 3 h 11"/>
                  <a:gd name="T20" fmla="*/ 1 w 20"/>
                  <a:gd name="T21" fmla="*/ 5 h 11"/>
                  <a:gd name="T22" fmla="*/ 0 w 20"/>
                  <a:gd name="T23" fmla="*/ 9 h 11"/>
                  <a:gd name="T24" fmla="*/ 0 w 20"/>
                  <a:gd name="T25" fmla="*/ 9 h 11"/>
                  <a:gd name="T26" fmla="*/ 0 w 20"/>
                  <a:gd name="T27" fmla="*/ 10 h 11"/>
                  <a:gd name="T28" fmla="*/ 0 w 20"/>
                  <a:gd name="T29" fmla="*/ 7 h 11"/>
                  <a:gd name="T30" fmla="*/ 0 w 20"/>
                  <a:gd name="T31" fmla="*/ 8 h 11"/>
                  <a:gd name="T32" fmla="*/ 0 w 20"/>
                  <a:gd name="T33" fmla="*/ 8 h 11"/>
                  <a:gd name="T34" fmla="*/ 0 w 20"/>
                  <a:gd name="T35" fmla="*/ 9 h 11"/>
                  <a:gd name="T36" fmla="*/ 0 w 20"/>
                  <a:gd name="T37" fmla="*/ 10 h 11"/>
                  <a:gd name="T38" fmla="*/ 0 w 20"/>
                  <a:gd name="T39" fmla="*/ 11 h 11"/>
                  <a:gd name="T40" fmla="*/ 1 w 20"/>
                  <a:gd name="T41" fmla="*/ 11 h 11"/>
                  <a:gd name="T42" fmla="*/ 1 w 20"/>
                  <a:gd name="T43" fmla="*/ 11 h 11"/>
                  <a:gd name="T44" fmla="*/ 1 w 20"/>
                  <a:gd name="T45" fmla="*/ 10 h 11"/>
                  <a:gd name="T46" fmla="*/ 1 w 20"/>
                  <a:gd name="T47" fmla="*/ 9 h 11"/>
                  <a:gd name="T48" fmla="*/ 1 w 20"/>
                  <a:gd name="T49" fmla="*/ 8 h 11"/>
                  <a:gd name="T50" fmla="*/ 1 w 20"/>
                  <a:gd name="T51" fmla="*/ 8 h 11"/>
                  <a:gd name="T52" fmla="*/ 1 w 20"/>
                  <a:gd name="T53" fmla="*/ 7 h 11"/>
                  <a:gd name="T54" fmla="*/ 1 w 20"/>
                  <a:gd name="T55" fmla="*/ 10 h 11"/>
                  <a:gd name="T56" fmla="*/ 1 w 20"/>
                  <a:gd name="T57" fmla="*/ 9 h 11"/>
                  <a:gd name="T58" fmla="*/ 1 w 20"/>
                  <a:gd name="T59" fmla="*/ 9 h 11"/>
                  <a:gd name="T60" fmla="*/ 2 w 20"/>
                  <a:gd name="T61" fmla="*/ 6 h 11"/>
                  <a:gd name="T62" fmla="*/ 3 w 20"/>
                  <a:gd name="T63" fmla="*/ 4 h 11"/>
                  <a:gd name="T64" fmla="*/ 6 w 20"/>
                  <a:gd name="T65" fmla="*/ 2 h 11"/>
                  <a:gd name="T66" fmla="*/ 8 w 20"/>
                  <a:gd name="T67" fmla="*/ 2 h 11"/>
                  <a:gd name="T68" fmla="*/ 9 w 20"/>
                  <a:gd name="T69" fmla="*/ 2 h 11"/>
                  <a:gd name="T70" fmla="*/ 10 w 20"/>
                  <a:gd name="T71" fmla="*/ 2 h 11"/>
                  <a:gd name="T72" fmla="*/ 11 w 20"/>
                  <a:gd name="T73" fmla="*/ 2 h 11"/>
                  <a:gd name="T74" fmla="*/ 12 w 20"/>
                  <a:gd name="T75" fmla="*/ 2 h 11"/>
                  <a:gd name="T76" fmla="*/ 14 w 20"/>
                  <a:gd name="T77" fmla="*/ 2 h 11"/>
                  <a:gd name="T78" fmla="*/ 17 w 20"/>
                  <a:gd name="T79" fmla="*/ 4 h 11"/>
                  <a:gd name="T80" fmla="*/ 18 w 20"/>
                  <a:gd name="T81" fmla="*/ 6 h 11"/>
                  <a:gd name="T82" fmla="*/ 19 w 20"/>
                  <a:gd name="T83" fmla="*/ 9 h 11"/>
                  <a:gd name="T84" fmla="*/ 19 w 20"/>
                  <a:gd name="T85" fmla="*/ 9 h 11"/>
                  <a:gd name="T86" fmla="*/ 19 w 20"/>
                  <a:gd name="T87" fmla="*/ 10 h 11"/>
                  <a:gd name="T88" fmla="*/ 19 w 20"/>
                  <a:gd name="T89" fmla="*/ 7 h 11"/>
                  <a:gd name="T90" fmla="*/ 19 w 20"/>
                  <a:gd name="T91" fmla="*/ 8 h 11"/>
                  <a:gd name="T92" fmla="*/ 19 w 20"/>
                  <a:gd name="T93" fmla="*/ 8 h 11"/>
                  <a:gd name="T94" fmla="*/ 19 w 20"/>
                  <a:gd name="T95" fmla="*/ 9 h 11"/>
                  <a:gd name="T96" fmla="*/ 19 w 20"/>
                  <a:gd name="T97" fmla="*/ 10 h 11"/>
                  <a:gd name="T98" fmla="*/ 19 w 20"/>
                  <a:gd name="T99" fmla="*/ 11 h 11"/>
                  <a:gd name="T100" fmla="*/ 19 w 20"/>
                  <a:gd name="T101" fmla="*/ 11 h 11"/>
                  <a:gd name="T102" fmla="*/ 20 w 20"/>
                  <a:gd name="T103" fmla="*/ 11 h 11"/>
                  <a:gd name="T104" fmla="*/ 20 w 20"/>
                  <a:gd name="T105" fmla="*/ 10 h 11"/>
                  <a:gd name="T106" fmla="*/ 20 w 20"/>
                  <a:gd name="T107" fmla="*/ 9 h 11"/>
                  <a:gd name="T108" fmla="*/ 20 w 20"/>
                  <a:gd name="T109" fmla="*/ 8 h 11"/>
                  <a:gd name="T110" fmla="*/ 20 w 20"/>
                  <a:gd name="T111" fmla="*/ 8 h 11"/>
                  <a:gd name="T112" fmla="*/ 20 w 20"/>
                  <a:gd name="T113" fmla="*/ 7 h 11"/>
                  <a:gd name="T114" fmla="*/ 20 w 20"/>
                  <a:gd name="T115" fmla="*/ 10 h 11"/>
                  <a:gd name="T116" fmla="*/ 20 w 20"/>
                  <a:gd name="T117" fmla="*/ 9 h 11"/>
                  <a:gd name="T118" fmla="*/ 20 w 20"/>
                  <a:gd name="T119" fmla="*/ 9 h 11"/>
                  <a:gd name="T120" fmla="*/ 19 w 20"/>
                  <a:gd name="T121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0" h="11">
                    <a:moveTo>
                      <a:pt x="19" y="5"/>
                    </a:moveTo>
                    <a:cubicBezTo>
                      <a:pt x="19" y="4"/>
                      <a:pt x="18" y="4"/>
                      <a:pt x="18" y="3"/>
                    </a:cubicBezTo>
                    <a:cubicBezTo>
                      <a:pt x="17" y="2"/>
                      <a:pt x="16" y="1"/>
                      <a:pt x="15" y="1"/>
                    </a:cubicBezTo>
                    <a:cubicBezTo>
                      <a:pt x="14" y="1"/>
                      <a:pt x="13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6" y="1"/>
                      <a:pt x="5" y="1"/>
                    </a:cubicBezTo>
                    <a:cubicBezTo>
                      <a:pt x="4" y="1"/>
                      <a:pt x="3" y="2"/>
                      <a:pt x="2" y="3"/>
                    </a:cubicBezTo>
                    <a:cubicBezTo>
                      <a:pt x="2" y="4"/>
                      <a:pt x="1" y="4"/>
                      <a:pt x="1" y="5"/>
                    </a:cubicBezTo>
                    <a:cubicBezTo>
                      <a:pt x="0" y="6"/>
                      <a:pt x="0" y="8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8"/>
                      <a:pt x="1" y="7"/>
                      <a:pt x="2" y="6"/>
                    </a:cubicBezTo>
                    <a:cubicBezTo>
                      <a:pt x="2" y="5"/>
                      <a:pt x="3" y="4"/>
                      <a:pt x="3" y="4"/>
                    </a:cubicBezTo>
                    <a:cubicBezTo>
                      <a:pt x="4" y="3"/>
                      <a:pt x="5" y="2"/>
                      <a:pt x="6" y="2"/>
                    </a:cubicBezTo>
                    <a:cubicBezTo>
                      <a:pt x="6" y="2"/>
                      <a:pt x="7" y="2"/>
                      <a:pt x="8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3" y="2"/>
                      <a:pt x="14" y="2"/>
                      <a:pt x="14" y="2"/>
                    </a:cubicBezTo>
                    <a:cubicBezTo>
                      <a:pt x="15" y="2"/>
                      <a:pt x="16" y="3"/>
                      <a:pt x="17" y="4"/>
                    </a:cubicBezTo>
                    <a:cubicBezTo>
                      <a:pt x="17" y="4"/>
                      <a:pt x="18" y="5"/>
                      <a:pt x="18" y="6"/>
                    </a:cubicBezTo>
                    <a:cubicBezTo>
                      <a:pt x="19" y="7"/>
                      <a:pt x="19" y="8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7"/>
                      <a:pt x="19" y="7"/>
                      <a:pt x="19" y="7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8"/>
                      <a:pt x="19" y="8"/>
                      <a:pt x="19" y="8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10"/>
                      <a:pt x="20" y="10"/>
                      <a:pt x="20" y="10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8"/>
                      <a:pt x="20" y="6"/>
                      <a:pt x="19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88"/>
              <p:cNvSpPr>
                <a:spLocks/>
              </p:cNvSpPr>
              <p:nvPr/>
            </p:nvSpPr>
            <p:spPr bwMode="auto">
              <a:xfrm>
                <a:off x="5689761" y="2733252"/>
                <a:ext cx="473075" cy="258762"/>
              </a:xfrm>
              <a:custGeom>
                <a:avLst/>
                <a:gdLst>
                  <a:gd name="T0" fmla="*/ 298 w 298"/>
                  <a:gd name="T1" fmla="*/ 149 h 163"/>
                  <a:gd name="T2" fmla="*/ 21 w 298"/>
                  <a:gd name="T3" fmla="*/ 149 h 163"/>
                  <a:gd name="T4" fmla="*/ 21 w 298"/>
                  <a:gd name="T5" fmla="*/ 0 h 163"/>
                  <a:gd name="T6" fmla="*/ 0 w 298"/>
                  <a:gd name="T7" fmla="*/ 0 h 163"/>
                  <a:gd name="T8" fmla="*/ 0 w 298"/>
                  <a:gd name="T9" fmla="*/ 163 h 163"/>
                  <a:gd name="T10" fmla="*/ 298 w 298"/>
                  <a:gd name="T11" fmla="*/ 163 h 163"/>
                  <a:gd name="T12" fmla="*/ 298 w 298"/>
                  <a:gd name="T13" fmla="*/ 149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8" h="163">
                    <a:moveTo>
                      <a:pt x="298" y="149"/>
                    </a:moveTo>
                    <a:lnTo>
                      <a:pt x="21" y="149"/>
                    </a:lnTo>
                    <a:lnTo>
                      <a:pt x="21" y="0"/>
                    </a:lnTo>
                    <a:lnTo>
                      <a:pt x="0" y="0"/>
                    </a:lnTo>
                    <a:lnTo>
                      <a:pt x="0" y="163"/>
                    </a:lnTo>
                    <a:lnTo>
                      <a:pt x="298" y="163"/>
                    </a:lnTo>
                    <a:lnTo>
                      <a:pt x="298" y="14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89"/>
              <p:cNvSpPr>
                <a:spLocks/>
              </p:cNvSpPr>
              <p:nvPr/>
            </p:nvSpPr>
            <p:spPr bwMode="auto">
              <a:xfrm>
                <a:off x="5746911" y="2711027"/>
                <a:ext cx="336550" cy="190500"/>
              </a:xfrm>
              <a:custGeom>
                <a:avLst/>
                <a:gdLst>
                  <a:gd name="T0" fmla="*/ 184 w 212"/>
                  <a:gd name="T1" fmla="*/ 0 h 120"/>
                  <a:gd name="T2" fmla="*/ 163 w 212"/>
                  <a:gd name="T3" fmla="*/ 7 h 120"/>
                  <a:gd name="T4" fmla="*/ 170 w 212"/>
                  <a:gd name="T5" fmla="*/ 21 h 120"/>
                  <a:gd name="T6" fmla="*/ 120 w 212"/>
                  <a:gd name="T7" fmla="*/ 64 h 120"/>
                  <a:gd name="T8" fmla="*/ 78 w 212"/>
                  <a:gd name="T9" fmla="*/ 35 h 120"/>
                  <a:gd name="T10" fmla="*/ 0 w 212"/>
                  <a:gd name="T11" fmla="*/ 113 h 120"/>
                  <a:gd name="T12" fmla="*/ 14 w 212"/>
                  <a:gd name="T13" fmla="*/ 120 h 120"/>
                  <a:gd name="T14" fmla="*/ 78 w 212"/>
                  <a:gd name="T15" fmla="*/ 57 h 120"/>
                  <a:gd name="T16" fmla="*/ 120 w 212"/>
                  <a:gd name="T17" fmla="*/ 78 h 120"/>
                  <a:gd name="T18" fmla="*/ 184 w 212"/>
                  <a:gd name="T19" fmla="*/ 35 h 120"/>
                  <a:gd name="T20" fmla="*/ 191 w 212"/>
                  <a:gd name="T21" fmla="*/ 49 h 120"/>
                  <a:gd name="T22" fmla="*/ 205 w 212"/>
                  <a:gd name="T23" fmla="*/ 21 h 120"/>
                  <a:gd name="T24" fmla="*/ 212 w 212"/>
                  <a:gd name="T25" fmla="*/ 0 h 120"/>
                  <a:gd name="T26" fmla="*/ 184 w 212"/>
                  <a:gd name="T27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2" h="120">
                    <a:moveTo>
                      <a:pt x="184" y="0"/>
                    </a:moveTo>
                    <a:lnTo>
                      <a:pt x="163" y="7"/>
                    </a:lnTo>
                    <a:lnTo>
                      <a:pt x="170" y="21"/>
                    </a:lnTo>
                    <a:lnTo>
                      <a:pt x="120" y="64"/>
                    </a:lnTo>
                    <a:lnTo>
                      <a:pt x="78" y="35"/>
                    </a:lnTo>
                    <a:lnTo>
                      <a:pt x="0" y="113"/>
                    </a:lnTo>
                    <a:lnTo>
                      <a:pt x="14" y="120"/>
                    </a:lnTo>
                    <a:lnTo>
                      <a:pt x="78" y="57"/>
                    </a:lnTo>
                    <a:lnTo>
                      <a:pt x="120" y="78"/>
                    </a:lnTo>
                    <a:lnTo>
                      <a:pt x="184" y="35"/>
                    </a:lnTo>
                    <a:lnTo>
                      <a:pt x="191" y="49"/>
                    </a:lnTo>
                    <a:lnTo>
                      <a:pt x="205" y="21"/>
                    </a:lnTo>
                    <a:lnTo>
                      <a:pt x="212" y="0"/>
                    </a:lnTo>
                    <a:lnTo>
                      <a:pt x="184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Rectangle 90"/>
              <p:cNvSpPr>
                <a:spLocks noChangeArrowheads="1"/>
              </p:cNvSpPr>
              <p:nvPr/>
            </p:nvSpPr>
            <p:spPr bwMode="auto">
              <a:xfrm>
                <a:off x="5780249" y="2901527"/>
                <a:ext cx="44450" cy="5715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Rectangle 91"/>
              <p:cNvSpPr>
                <a:spLocks noChangeArrowheads="1"/>
              </p:cNvSpPr>
              <p:nvPr/>
            </p:nvSpPr>
            <p:spPr bwMode="auto">
              <a:xfrm>
                <a:off x="5723099" y="2914227"/>
                <a:ext cx="46038" cy="4445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Rectangle 92"/>
              <p:cNvSpPr>
                <a:spLocks noChangeArrowheads="1"/>
              </p:cNvSpPr>
              <p:nvPr/>
            </p:nvSpPr>
            <p:spPr bwMode="auto">
              <a:xfrm>
                <a:off x="5835811" y="2857077"/>
                <a:ext cx="46038" cy="10160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Rectangle 93"/>
              <p:cNvSpPr>
                <a:spLocks noChangeArrowheads="1"/>
              </p:cNvSpPr>
              <p:nvPr/>
            </p:nvSpPr>
            <p:spPr bwMode="auto">
              <a:xfrm>
                <a:off x="5892961" y="2868189"/>
                <a:ext cx="55563" cy="9048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Rectangle 94"/>
              <p:cNvSpPr>
                <a:spLocks noChangeArrowheads="1"/>
              </p:cNvSpPr>
              <p:nvPr/>
            </p:nvSpPr>
            <p:spPr bwMode="auto">
              <a:xfrm>
                <a:off x="5948524" y="2845964"/>
                <a:ext cx="57150" cy="1127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Rectangle 95"/>
              <p:cNvSpPr>
                <a:spLocks noChangeArrowheads="1"/>
              </p:cNvSpPr>
              <p:nvPr/>
            </p:nvSpPr>
            <p:spPr bwMode="auto">
              <a:xfrm>
                <a:off x="6005674" y="2812627"/>
                <a:ext cx="55563" cy="146050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Rectangle 96"/>
              <p:cNvSpPr>
                <a:spLocks noChangeArrowheads="1"/>
              </p:cNvSpPr>
              <p:nvPr/>
            </p:nvSpPr>
            <p:spPr bwMode="auto">
              <a:xfrm>
                <a:off x="6061236" y="2788814"/>
                <a:ext cx="57150" cy="16986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97"/>
              <p:cNvSpPr>
                <a:spLocks noEditPoints="1"/>
              </p:cNvSpPr>
              <p:nvPr/>
            </p:nvSpPr>
            <p:spPr bwMode="auto">
              <a:xfrm>
                <a:off x="5769136" y="421852"/>
                <a:ext cx="303213" cy="404812"/>
              </a:xfrm>
              <a:custGeom>
                <a:avLst/>
                <a:gdLst>
                  <a:gd name="T0" fmla="*/ 26 w 27"/>
                  <a:gd name="T1" fmla="*/ 18 h 36"/>
                  <a:gd name="T2" fmla="*/ 17 w 27"/>
                  <a:gd name="T3" fmla="*/ 6 h 36"/>
                  <a:gd name="T4" fmla="*/ 17 w 27"/>
                  <a:gd name="T5" fmla="*/ 5 h 36"/>
                  <a:gd name="T6" fmla="*/ 18 w 27"/>
                  <a:gd name="T7" fmla="*/ 3 h 36"/>
                  <a:gd name="T8" fmla="*/ 19 w 27"/>
                  <a:gd name="T9" fmla="*/ 2 h 36"/>
                  <a:gd name="T10" fmla="*/ 19 w 27"/>
                  <a:gd name="T11" fmla="*/ 1 h 36"/>
                  <a:gd name="T12" fmla="*/ 19 w 27"/>
                  <a:gd name="T13" fmla="*/ 1 h 36"/>
                  <a:gd name="T14" fmla="*/ 17 w 27"/>
                  <a:gd name="T15" fmla="*/ 1 h 36"/>
                  <a:gd name="T16" fmla="*/ 9 w 27"/>
                  <a:gd name="T17" fmla="*/ 1 h 36"/>
                  <a:gd name="T18" fmla="*/ 9 w 27"/>
                  <a:gd name="T19" fmla="*/ 3 h 36"/>
                  <a:gd name="T20" fmla="*/ 11 w 27"/>
                  <a:gd name="T21" fmla="*/ 5 h 36"/>
                  <a:gd name="T22" fmla="*/ 11 w 27"/>
                  <a:gd name="T23" fmla="*/ 6 h 36"/>
                  <a:gd name="T24" fmla="*/ 0 w 27"/>
                  <a:gd name="T25" fmla="*/ 27 h 36"/>
                  <a:gd name="T26" fmla="*/ 14 w 27"/>
                  <a:gd name="T27" fmla="*/ 36 h 36"/>
                  <a:gd name="T28" fmla="*/ 26 w 27"/>
                  <a:gd name="T29" fmla="*/ 32 h 36"/>
                  <a:gd name="T30" fmla="*/ 27 w 27"/>
                  <a:gd name="T31" fmla="*/ 27 h 36"/>
                  <a:gd name="T32" fmla="*/ 10 w 27"/>
                  <a:gd name="T33" fmla="*/ 2 h 36"/>
                  <a:gd name="T34" fmla="*/ 9 w 27"/>
                  <a:gd name="T35" fmla="*/ 2 h 36"/>
                  <a:gd name="T36" fmla="*/ 17 w 27"/>
                  <a:gd name="T37" fmla="*/ 2 h 36"/>
                  <a:gd name="T38" fmla="*/ 17 w 27"/>
                  <a:gd name="T39" fmla="*/ 3 h 36"/>
                  <a:gd name="T40" fmla="*/ 12 w 27"/>
                  <a:gd name="T41" fmla="*/ 4 h 36"/>
                  <a:gd name="T42" fmla="*/ 17 w 27"/>
                  <a:gd name="T43" fmla="*/ 5 h 36"/>
                  <a:gd name="T44" fmla="*/ 17 w 27"/>
                  <a:gd name="T45" fmla="*/ 6 h 36"/>
                  <a:gd name="T46" fmla="*/ 12 w 27"/>
                  <a:gd name="T47" fmla="*/ 6 h 36"/>
                  <a:gd name="T48" fmla="*/ 11 w 27"/>
                  <a:gd name="T49" fmla="*/ 6 h 36"/>
                  <a:gd name="T50" fmla="*/ 11 w 27"/>
                  <a:gd name="T51" fmla="*/ 5 h 36"/>
                  <a:gd name="T52" fmla="*/ 12 w 27"/>
                  <a:gd name="T53" fmla="*/ 5 h 36"/>
                  <a:gd name="T54" fmla="*/ 17 w 27"/>
                  <a:gd name="T55" fmla="*/ 5 h 36"/>
                  <a:gd name="T56" fmla="*/ 26 w 27"/>
                  <a:gd name="T57" fmla="*/ 32 h 36"/>
                  <a:gd name="T58" fmla="*/ 2 w 27"/>
                  <a:gd name="T59" fmla="*/ 32 h 36"/>
                  <a:gd name="T60" fmla="*/ 2 w 27"/>
                  <a:gd name="T61" fmla="*/ 18 h 36"/>
                  <a:gd name="T62" fmla="*/ 2 w 27"/>
                  <a:gd name="T63" fmla="*/ 18 h 36"/>
                  <a:gd name="T64" fmla="*/ 17 w 27"/>
                  <a:gd name="T65" fmla="*/ 7 h 36"/>
                  <a:gd name="T66" fmla="*/ 25 w 27"/>
                  <a:gd name="T67" fmla="*/ 18 h 36"/>
                  <a:gd name="T68" fmla="*/ 26 w 27"/>
                  <a:gd name="T69" fmla="*/ 21 h 36"/>
                  <a:gd name="T70" fmla="*/ 26 w 27"/>
                  <a:gd name="T71" fmla="*/ 32 h 36"/>
                  <a:gd name="T72" fmla="*/ 14 w 27"/>
                  <a:gd name="T73" fmla="*/ 14 h 36"/>
                  <a:gd name="T74" fmla="*/ 17 w 27"/>
                  <a:gd name="T75" fmla="*/ 17 h 36"/>
                  <a:gd name="T76" fmla="*/ 18 w 27"/>
                  <a:gd name="T77" fmla="*/ 18 h 36"/>
                  <a:gd name="T78" fmla="*/ 18 w 27"/>
                  <a:gd name="T79" fmla="*/ 14 h 36"/>
                  <a:gd name="T80" fmla="*/ 14 w 27"/>
                  <a:gd name="T81" fmla="*/ 11 h 36"/>
                  <a:gd name="T82" fmla="*/ 13 w 27"/>
                  <a:gd name="T83" fmla="*/ 12 h 36"/>
                  <a:gd name="T84" fmla="*/ 10 w 27"/>
                  <a:gd name="T85" fmla="*/ 14 h 36"/>
                  <a:gd name="T86" fmla="*/ 10 w 27"/>
                  <a:gd name="T87" fmla="*/ 19 h 36"/>
                  <a:gd name="T88" fmla="*/ 13 w 27"/>
                  <a:gd name="T89" fmla="*/ 27 h 36"/>
                  <a:gd name="T90" fmla="*/ 10 w 27"/>
                  <a:gd name="T91" fmla="*/ 23 h 36"/>
                  <a:gd name="T92" fmla="*/ 9 w 27"/>
                  <a:gd name="T93" fmla="*/ 27 h 36"/>
                  <a:gd name="T94" fmla="*/ 13 w 27"/>
                  <a:gd name="T95" fmla="*/ 29 h 36"/>
                  <a:gd name="T96" fmla="*/ 14 w 27"/>
                  <a:gd name="T97" fmla="*/ 30 h 36"/>
                  <a:gd name="T98" fmla="*/ 18 w 27"/>
                  <a:gd name="T99" fmla="*/ 28 h 36"/>
                  <a:gd name="T100" fmla="*/ 18 w 27"/>
                  <a:gd name="T101" fmla="*/ 22 h 36"/>
                  <a:gd name="T102" fmla="*/ 13 w 27"/>
                  <a:gd name="T103" fmla="*/ 18 h 36"/>
                  <a:gd name="T104" fmla="*/ 12 w 27"/>
                  <a:gd name="T105" fmla="*/ 14 h 36"/>
                  <a:gd name="T106" fmla="*/ 13 w 27"/>
                  <a:gd name="T107" fmla="*/ 18 h 36"/>
                  <a:gd name="T108" fmla="*/ 14 w 27"/>
                  <a:gd name="T109" fmla="*/ 27 h 36"/>
                  <a:gd name="T110" fmla="*/ 16 w 27"/>
                  <a:gd name="T111" fmla="*/ 24 h 36"/>
                  <a:gd name="T112" fmla="*/ 16 w 27"/>
                  <a:gd name="T113" fmla="*/ 27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7" h="36">
                    <a:moveTo>
                      <a:pt x="27" y="27"/>
                    </a:moveTo>
                    <a:cubicBezTo>
                      <a:pt x="27" y="23"/>
                      <a:pt x="26" y="18"/>
                      <a:pt x="26" y="18"/>
                    </a:cubicBezTo>
                    <a:cubicBezTo>
                      <a:pt x="26" y="12"/>
                      <a:pt x="22" y="8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ubicBezTo>
                      <a:pt x="17" y="4"/>
                      <a:pt x="17" y="4"/>
                      <a:pt x="18" y="3"/>
                    </a:cubicBezTo>
                    <a:cubicBezTo>
                      <a:pt x="18" y="3"/>
                      <a:pt x="19" y="3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19" y="2"/>
                      <a:pt x="19" y="2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8" y="1"/>
                    </a:cubicBezTo>
                    <a:cubicBezTo>
                      <a:pt x="18" y="1"/>
                      <a:pt x="18" y="1"/>
                      <a:pt x="17" y="1"/>
                    </a:cubicBezTo>
                    <a:cubicBezTo>
                      <a:pt x="15" y="1"/>
                      <a:pt x="12" y="0"/>
                      <a:pt x="11" y="0"/>
                    </a:cubicBezTo>
                    <a:cubicBezTo>
                      <a:pt x="10" y="0"/>
                      <a:pt x="9" y="1"/>
                      <a:pt x="9" y="1"/>
                    </a:cubicBezTo>
                    <a:cubicBezTo>
                      <a:pt x="9" y="1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3"/>
                    </a:cubicBezTo>
                    <a:cubicBezTo>
                      <a:pt x="10" y="4"/>
                      <a:pt x="11" y="4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6" y="8"/>
                      <a:pt x="2" y="12"/>
                      <a:pt x="2" y="18"/>
                    </a:cubicBezTo>
                    <a:cubicBezTo>
                      <a:pt x="1" y="18"/>
                      <a:pt x="0" y="23"/>
                      <a:pt x="0" y="27"/>
                    </a:cubicBezTo>
                    <a:cubicBezTo>
                      <a:pt x="0" y="29"/>
                      <a:pt x="1" y="31"/>
                      <a:pt x="2" y="33"/>
                    </a:cubicBezTo>
                    <a:cubicBezTo>
                      <a:pt x="4" y="35"/>
                      <a:pt x="9" y="36"/>
                      <a:pt x="14" y="36"/>
                    </a:cubicBezTo>
                    <a:cubicBezTo>
                      <a:pt x="19" y="36"/>
                      <a:pt x="24" y="35"/>
                      <a:pt x="26" y="33"/>
                    </a:cubicBezTo>
                    <a:cubicBezTo>
                      <a:pt x="26" y="32"/>
                      <a:pt x="26" y="32"/>
                      <a:pt x="26" y="32"/>
                    </a:cubicBezTo>
                    <a:cubicBezTo>
                      <a:pt x="26" y="33"/>
                      <a:pt x="26" y="33"/>
                      <a:pt x="26" y="33"/>
                    </a:cubicBezTo>
                    <a:cubicBezTo>
                      <a:pt x="27" y="31"/>
                      <a:pt x="27" y="29"/>
                      <a:pt x="27" y="27"/>
                    </a:cubicBezTo>
                    <a:close/>
                    <a:moveTo>
                      <a:pt x="11" y="3"/>
                    </a:moveTo>
                    <a:cubicBezTo>
                      <a:pt x="10" y="3"/>
                      <a:pt x="10" y="3"/>
                      <a:pt x="10" y="2"/>
                    </a:cubicBezTo>
                    <a:cubicBezTo>
                      <a:pt x="10" y="2"/>
                      <a:pt x="9" y="2"/>
                      <a:pt x="9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10" y="1"/>
                      <a:pt x="10" y="1"/>
                      <a:pt x="11" y="1"/>
                    </a:cubicBezTo>
                    <a:cubicBezTo>
                      <a:pt x="12" y="1"/>
                      <a:pt x="15" y="2"/>
                      <a:pt x="17" y="2"/>
                    </a:cubicBezTo>
                    <a:cubicBezTo>
                      <a:pt x="17" y="2"/>
                      <a:pt x="17" y="2"/>
                      <a:pt x="18" y="2"/>
                    </a:cubicBezTo>
                    <a:cubicBezTo>
                      <a:pt x="17" y="2"/>
                      <a:pt x="17" y="3"/>
                      <a:pt x="17" y="3"/>
                    </a:cubicBezTo>
                    <a:cubicBezTo>
                      <a:pt x="17" y="3"/>
                      <a:pt x="16" y="4"/>
                      <a:pt x="16" y="4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1" y="4"/>
                      <a:pt x="11" y="4"/>
                      <a:pt x="11" y="3"/>
                    </a:cubicBezTo>
                    <a:close/>
                    <a:moveTo>
                      <a:pt x="17" y="5"/>
                    </a:move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6" y="6"/>
                      <a:pt x="16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1" y="5"/>
                      <a:pt x="12" y="5"/>
                      <a:pt x="12" y="5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5"/>
                      <a:pt x="16" y="5"/>
                      <a:pt x="17" y="5"/>
                    </a:cubicBezTo>
                    <a:cubicBezTo>
                      <a:pt x="17" y="5"/>
                      <a:pt x="17" y="5"/>
                      <a:pt x="17" y="5"/>
                    </a:cubicBezTo>
                    <a:close/>
                    <a:moveTo>
                      <a:pt x="26" y="32"/>
                    </a:moveTo>
                    <a:cubicBezTo>
                      <a:pt x="24" y="34"/>
                      <a:pt x="19" y="35"/>
                      <a:pt x="14" y="35"/>
                    </a:cubicBezTo>
                    <a:cubicBezTo>
                      <a:pt x="9" y="35"/>
                      <a:pt x="4" y="34"/>
                      <a:pt x="2" y="32"/>
                    </a:cubicBezTo>
                    <a:cubicBezTo>
                      <a:pt x="2" y="31"/>
                      <a:pt x="1" y="29"/>
                      <a:pt x="1" y="27"/>
                    </a:cubicBezTo>
                    <a:cubicBezTo>
                      <a:pt x="1" y="23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8"/>
                      <a:pt x="2" y="18"/>
                      <a:pt x="2" y="18"/>
                    </a:cubicBezTo>
                    <a:cubicBezTo>
                      <a:pt x="2" y="13"/>
                      <a:pt x="6" y="9"/>
                      <a:pt x="11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22" y="9"/>
                      <a:pt x="25" y="13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8"/>
                      <a:pt x="26" y="19"/>
                      <a:pt x="26" y="21"/>
                    </a:cubicBezTo>
                    <a:cubicBezTo>
                      <a:pt x="26" y="23"/>
                      <a:pt x="27" y="25"/>
                      <a:pt x="27" y="27"/>
                    </a:cubicBezTo>
                    <a:cubicBezTo>
                      <a:pt x="27" y="29"/>
                      <a:pt x="26" y="31"/>
                      <a:pt x="26" y="32"/>
                    </a:cubicBezTo>
                    <a:close/>
                    <a:moveTo>
                      <a:pt x="14" y="19"/>
                    </a:move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4"/>
                      <a:pt x="16" y="14"/>
                      <a:pt x="16" y="15"/>
                    </a:cubicBezTo>
                    <a:cubicBezTo>
                      <a:pt x="17" y="15"/>
                      <a:pt x="17" y="16"/>
                      <a:pt x="17" y="17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8" y="18"/>
                      <a:pt x="18" y="18"/>
                      <a:pt x="18" y="18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7" y="13"/>
                      <a:pt x="16" y="13"/>
                      <a:pt x="14" y="13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2" y="13"/>
                      <a:pt x="11" y="13"/>
                      <a:pt x="10" y="14"/>
                    </a:cubicBezTo>
                    <a:cubicBezTo>
                      <a:pt x="9" y="15"/>
                      <a:pt x="9" y="16"/>
                      <a:pt x="9" y="17"/>
                    </a:cubicBezTo>
                    <a:cubicBezTo>
                      <a:pt x="9" y="18"/>
                      <a:pt x="9" y="19"/>
                      <a:pt x="10" y="19"/>
                    </a:cubicBezTo>
                    <a:cubicBezTo>
                      <a:pt x="10" y="20"/>
                      <a:pt x="12" y="21"/>
                      <a:pt x="13" y="22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1" y="27"/>
                      <a:pt x="11" y="26"/>
                      <a:pt x="10" y="24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10" y="28"/>
                      <a:pt x="11" y="29"/>
                      <a:pt x="13" y="29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29"/>
                      <a:pt x="14" y="29"/>
                      <a:pt x="14" y="29"/>
                    </a:cubicBezTo>
                    <a:cubicBezTo>
                      <a:pt x="16" y="29"/>
                      <a:pt x="17" y="28"/>
                      <a:pt x="18" y="28"/>
                    </a:cubicBezTo>
                    <a:cubicBezTo>
                      <a:pt x="19" y="27"/>
                      <a:pt x="19" y="26"/>
                      <a:pt x="19" y="25"/>
                    </a:cubicBezTo>
                    <a:cubicBezTo>
                      <a:pt x="19" y="24"/>
                      <a:pt x="19" y="23"/>
                      <a:pt x="18" y="22"/>
                    </a:cubicBezTo>
                    <a:cubicBezTo>
                      <a:pt x="18" y="21"/>
                      <a:pt x="16" y="20"/>
                      <a:pt x="14" y="19"/>
                    </a:cubicBezTo>
                    <a:close/>
                    <a:moveTo>
                      <a:pt x="13" y="18"/>
                    </a:moveTo>
                    <a:cubicBezTo>
                      <a:pt x="12" y="17"/>
                      <a:pt x="11" y="16"/>
                      <a:pt x="11" y="15"/>
                    </a:cubicBezTo>
                    <a:cubicBezTo>
                      <a:pt x="11" y="15"/>
                      <a:pt x="12" y="15"/>
                      <a:pt x="12" y="14"/>
                    </a:cubicBezTo>
                    <a:cubicBezTo>
                      <a:pt x="12" y="14"/>
                      <a:pt x="13" y="14"/>
                      <a:pt x="13" y="14"/>
                    </a:cubicBezTo>
                    <a:lnTo>
                      <a:pt x="13" y="18"/>
                    </a:lnTo>
                    <a:close/>
                    <a:moveTo>
                      <a:pt x="16" y="27"/>
                    </a:moveTo>
                    <a:cubicBezTo>
                      <a:pt x="15" y="27"/>
                      <a:pt x="15" y="27"/>
                      <a:pt x="14" y="27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5" y="23"/>
                      <a:pt x="16" y="24"/>
                      <a:pt x="16" y="24"/>
                    </a:cubicBezTo>
                    <a:cubicBezTo>
                      <a:pt x="16" y="25"/>
                      <a:pt x="17" y="25"/>
                      <a:pt x="17" y="26"/>
                    </a:cubicBezTo>
                    <a:cubicBezTo>
                      <a:pt x="16" y="26"/>
                      <a:pt x="16" y="27"/>
                      <a:pt x="16" y="2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98"/>
              <p:cNvSpPr>
                <a:spLocks noEditPoints="1"/>
              </p:cNvSpPr>
              <p:nvPr/>
            </p:nvSpPr>
            <p:spPr bwMode="auto">
              <a:xfrm>
                <a:off x="5881849" y="1537864"/>
                <a:ext cx="247650" cy="338137"/>
              </a:xfrm>
              <a:custGeom>
                <a:avLst/>
                <a:gdLst>
                  <a:gd name="T0" fmla="*/ 22 w 22"/>
                  <a:gd name="T1" fmla="*/ 10 h 30"/>
                  <a:gd name="T2" fmla="*/ 21 w 22"/>
                  <a:gd name="T3" fmla="*/ 8 h 30"/>
                  <a:gd name="T4" fmla="*/ 14 w 22"/>
                  <a:gd name="T5" fmla="*/ 1 h 30"/>
                  <a:gd name="T6" fmla="*/ 13 w 22"/>
                  <a:gd name="T7" fmla="*/ 1 h 30"/>
                  <a:gd name="T8" fmla="*/ 12 w 22"/>
                  <a:gd name="T9" fmla="*/ 1 h 30"/>
                  <a:gd name="T10" fmla="*/ 12 w 22"/>
                  <a:gd name="T11" fmla="*/ 0 h 30"/>
                  <a:gd name="T12" fmla="*/ 3 w 22"/>
                  <a:gd name="T13" fmla="*/ 0 h 30"/>
                  <a:gd name="T14" fmla="*/ 0 w 22"/>
                  <a:gd name="T15" fmla="*/ 4 h 30"/>
                  <a:gd name="T16" fmla="*/ 0 w 22"/>
                  <a:gd name="T17" fmla="*/ 13 h 30"/>
                  <a:gd name="T18" fmla="*/ 1 w 22"/>
                  <a:gd name="T19" fmla="*/ 11 h 30"/>
                  <a:gd name="T20" fmla="*/ 2 w 22"/>
                  <a:gd name="T21" fmla="*/ 11 h 30"/>
                  <a:gd name="T22" fmla="*/ 2 w 22"/>
                  <a:gd name="T23" fmla="*/ 4 h 30"/>
                  <a:gd name="T24" fmla="*/ 3 w 22"/>
                  <a:gd name="T25" fmla="*/ 3 h 30"/>
                  <a:gd name="T26" fmla="*/ 11 w 22"/>
                  <a:gd name="T27" fmla="*/ 3 h 30"/>
                  <a:gd name="T28" fmla="*/ 11 w 22"/>
                  <a:gd name="T29" fmla="*/ 7 h 30"/>
                  <a:gd name="T30" fmla="*/ 15 w 22"/>
                  <a:gd name="T31" fmla="*/ 11 h 30"/>
                  <a:gd name="T32" fmla="*/ 19 w 22"/>
                  <a:gd name="T33" fmla="*/ 11 h 30"/>
                  <a:gd name="T34" fmla="*/ 19 w 22"/>
                  <a:gd name="T35" fmla="*/ 27 h 30"/>
                  <a:gd name="T36" fmla="*/ 18 w 22"/>
                  <a:gd name="T37" fmla="*/ 28 h 30"/>
                  <a:gd name="T38" fmla="*/ 3 w 22"/>
                  <a:gd name="T39" fmla="*/ 28 h 30"/>
                  <a:gd name="T40" fmla="*/ 2 w 22"/>
                  <a:gd name="T41" fmla="*/ 27 h 30"/>
                  <a:gd name="T42" fmla="*/ 2 w 22"/>
                  <a:gd name="T43" fmla="*/ 25 h 30"/>
                  <a:gd name="T44" fmla="*/ 1 w 22"/>
                  <a:gd name="T45" fmla="*/ 26 h 30"/>
                  <a:gd name="T46" fmla="*/ 0 w 22"/>
                  <a:gd name="T47" fmla="*/ 27 h 30"/>
                  <a:gd name="T48" fmla="*/ 3 w 22"/>
                  <a:gd name="T49" fmla="*/ 30 h 30"/>
                  <a:gd name="T50" fmla="*/ 18 w 22"/>
                  <a:gd name="T51" fmla="*/ 30 h 30"/>
                  <a:gd name="T52" fmla="*/ 22 w 22"/>
                  <a:gd name="T53" fmla="*/ 27 h 30"/>
                  <a:gd name="T54" fmla="*/ 22 w 22"/>
                  <a:gd name="T55" fmla="*/ 10 h 30"/>
                  <a:gd name="T56" fmla="*/ 13 w 22"/>
                  <a:gd name="T57" fmla="*/ 7 h 30"/>
                  <a:gd name="T58" fmla="*/ 13 w 22"/>
                  <a:gd name="T59" fmla="*/ 5 h 30"/>
                  <a:gd name="T60" fmla="*/ 13 w 22"/>
                  <a:gd name="T61" fmla="*/ 4 h 30"/>
                  <a:gd name="T62" fmla="*/ 18 w 22"/>
                  <a:gd name="T63" fmla="*/ 9 h 30"/>
                  <a:gd name="T64" fmla="*/ 17 w 22"/>
                  <a:gd name="T65" fmla="*/ 9 h 30"/>
                  <a:gd name="T66" fmla="*/ 15 w 22"/>
                  <a:gd name="T67" fmla="*/ 9 h 30"/>
                  <a:gd name="T68" fmla="*/ 13 w 22"/>
                  <a:gd name="T69" fmla="*/ 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" h="30">
                    <a:moveTo>
                      <a:pt x="22" y="10"/>
                    </a:moveTo>
                    <a:cubicBezTo>
                      <a:pt x="21" y="9"/>
                      <a:pt x="21" y="8"/>
                      <a:pt x="21" y="8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3" y="1"/>
                      <a:pt x="13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2"/>
                      <a:pt x="0" y="12"/>
                      <a:pt x="1" y="11"/>
                    </a:cubicBezTo>
                    <a:cubicBezTo>
                      <a:pt x="1" y="11"/>
                      <a:pt x="1" y="11"/>
                      <a:pt x="2" y="11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3"/>
                      <a:pt x="2" y="3"/>
                      <a:pt x="3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9"/>
                      <a:pt x="13" y="11"/>
                      <a:pt x="15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9" y="27"/>
                      <a:pt x="19" y="28"/>
                      <a:pt x="18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2" y="28"/>
                      <a:pt x="2" y="27"/>
                      <a:pt x="2" y="27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9"/>
                      <a:pt x="1" y="30"/>
                      <a:pt x="3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20" y="30"/>
                      <a:pt x="22" y="28"/>
                      <a:pt x="22" y="27"/>
                    </a:cubicBezTo>
                    <a:cubicBezTo>
                      <a:pt x="22" y="10"/>
                      <a:pt x="22" y="10"/>
                      <a:pt x="22" y="10"/>
                    </a:cubicBezTo>
                    <a:close/>
                    <a:moveTo>
                      <a:pt x="13" y="7"/>
                    </a:moveTo>
                    <a:cubicBezTo>
                      <a:pt x="13" y="5"/>
                      <a:pt x="13" y="5"/>
                      <a:pt x="13" y="5"/>
                    </a:cubicBezTo>
                    <a:cubicBezTo>
                      <a:pt x="13" y="4"/>
                      <a:pt x="13" y="4"/>
                      <a:pt x="13" y="4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9"/>
                      <a:pt x="13" y="8"/>
                      <a:pt x="13" y="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99"/>
              <p:cNvSpPr>
                <a:spLocks/>
              </p:cNvSpPr>
              <p:nvPr/>
            </p:nvSpPr>
            <p:spPr bwMode="auto">
              <a:xfrm>
                <a:off x="6050124" y="1729952"/>
                <a:ext cx="46038" cy="22225"/>
              </a:xfrm>
              <a:custGeom>
                <a:avLst/>
                <a:gdLst>
                  <a:gd name="T0" fmla="*/ 0 w 4"/>
                  <a:gd name="T1" fmla="*/ 1 h 2"/>
                  <a:gd name="T2" fmla="*/ 0 w 4"/>
                  <a:gd name="T3" fmla="*/ 2 h 2"/>
                  <a:gd name="T4" fmla="*/ 3 w 4"/>
                  <a:gd name="T5" fmla="*/ 2 h 2"/>
                  <a:gd name="T6" fmla="*/ 4 w 4"/>
                  <a:gd name="T7" fmla="*/ 1 h 2"/>
                  <a:gd name="T8" fmla="*/ 3 w 4"/>
                  <a:gd name="T9" fmla="*/ 0 h 2"/>
                  <a:gd name="T10" fmla="*/ 0 w 4"/>
                  <a:gd name="T11" fmla="*/ 0 h 2"/>
                  <a:gd name="T12" fmla="*/ 0 w 4"/>
                  <a:gd name="T13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4" y="2"/>
                      <a:pt x="4" y="1"/>
                    </a:cubicBezTo>
                    <a:cubicBezTo>
                      <a:pt x="4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100"/>
              <p:cNvSpPr>
                <a:spLocks/>
              </p:cNvSpPr>
              <p:nvPr/>
            </p:nvSpPr>
            <p:spPr bwMode="auto">
              <a:xfrm>
                <a:off x="6027899" y="1785514"/>
                <a:ext cx="68263" cy="22225"/>
              </a:xfrm>
              <a:custGeom>
                <a:avLst/>
                <a:gdLst>
                  <a:gd name="T0" fmla="*/ 5 w 6"/>
                  <a:gd name="T1" fmla="*/ 2 h 2"/>
                  <a:gd name="T2" fmla="*/ 6 w 6"/>
                  <a:gd name="T3" fmla="*/ 1 h 2"/>
                  <a:gd name="T4" fmla="*/ 5 w 6"/>
                  <a:gd name="T5" fmla="*/ 0 h 2"/>
                  <a:gd name="T6" fmla="*/ 1 w 6"/>
                  <a:gd name="T7" fmla="*/ 0 h 2"/>
                  <a:gd name="T8" fmla="*/ 0 w 6"/>
                  <a:gd name="T9" fmla="*/ 2 h 2"/>
                  <a:gd name="T10" fmla="*/ 5 w 6"/>
                  <a:gd name="T11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2">
                    <a:moveTo>
                      <a:pt x="5" y="2"/>
                    </a:moveTo>
                    <a:cubicBezTo>
                      <a:pt x="5" y="2"/>
                      <a:pt x="6" y="1"/>
                      <a:pt x="6" y="1"/>
                    </a:cubicBezTo>
                    <a:cubicBezTo>
                      <a:pt x="6" y="0"/>
                      <a:pt x="5" y="0"/>
                      <a:pt x="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2"/>
                    </a:cubicBezTo>
                    <a:lnTo>
                      <a:pt x="5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101"/>
              <p:cNvSpPr>
                <a:spLocks noEditPoints="1"/>
              </p:cNvSpPr>
              <p:nvPr/>
            </p:nvSpPr>
            <p:spPr bwMode="auto">
              <a:xfrm>
                <a:off x="5723099" y="1650577"/>
                <a:ext cx="327025" cy="258762"/>
              </a:xfrm>
              <a:custGeom>
                <a:avLst/>
                <a:gdLst>
                  <a:gd name="T0" fmla="*/ 29 w 29"/>
                  <a:gd name="T1" fmla="*/ 7 h 23"/>
                  <a:gd name="T2" fmla="*/ 22 w 29"/>
                  <a:gd name="T3" fmla="*/ 0 h 23"/>
                  <a:gd name="T4" fmla="*/ 20 w 29"/>
                  <a:gd name="T5" fmla="*/ 0 h 23"/>
                  <a:gd name="T6" fmla="*/ 20 w 29"/>
                  <a:gd name="T7" fmla="*/ 0 h 23"/>
                  <a:gd name="T8" fmla="*/ 20 w 29"/>
                  <a:gd name="T9" fmla="*/ 0 h 23"/>
                  <a:gd name="T10" fmla="*/ 16 w 29"/>
                  <a:gd name="T11" fmla="*/ 1 h 23"/>
                  <a:gd name="T12" fmla="*/ 15 w 29"/>
                  <a:gd name="T13" fmla="*/ 2 h 23"/>
                  <a:gd name="T14" fmla="*/ 14 w 29"/>
                  <a:gd name="T15" fmla="*/ 3 h 23"/>
                  <a:gd name="T16" fmla="*/ 12 w 29"/>
                  <a:gd name="T17" fmla="*/ 6 h 23"/>
                  <a:gd name="T18" fmla="*/ 12 w 29"/>
                  <a:gd name="T19" fmla="*/ 8 h 23"/>
                  <a:gd name="T20" fmla="*/ 13 w 29"/>
                  <a:gd name="T21" fmla="*/ 10 h 23"/>
                  <a:gd name="T22" fmla="*/ 13 w 29"/>
                  <a:gd name="T23" fmla="*/ 10 h 23"/>
                  <a:gd name="T24" fmla="*/ 1 w 29"/>
                  <a:gd name="T25" fmla="*/ 18 h 23"/>
                  <a:gd name="T26" fmla="*/ 0 w 29"/>
                  <a:gd name="T27" fmla="*/ 20 h 23"/>
                  <a:gd name="T28" fmla="*/ 0 w 29"/>
                  <a:gd name="T29" fmla="*/ 20 h 23"/>
                  <a:gd name="T30" fmla="*/ 0 w 29"/>
                  <a:gd name="T31" fmla="*/ 20 h 23"/>
                  <a:gd name="T32" fmla="*/ 1 w 29"/>
                  <a:gd name="T33" fmla="*/ 22 h 23"/>
                  <a:gd name="T34" fmla="*/ 1 w 29"/>
                  <a:gd name="T35" fmla="*/ 22 h 23"/>
                  <a:gd name="T36" fmla="*/ 3 w 29"/>
                  <a:gd name="T37" fmla="*/ 23 h 23"/>
                  <a:gd name="T38" fmla="*/ 3 w 29"/>
                  <a:gd name="T39" fmla="*/ 23 h 23"/>
                  <a:gd name="T40" fmla="*/ 3 w 29"/>
                  <a:gd name="T41" fmla="*/ 23 h 23"/>
                  <a:gd name="T42" fmla="*/ 5 w 29"/>
                  <a:gd name="T43" fmla="*/ 23 h 23"/>
                  <a:gd name="T44" fmla="*/ 5 w 29"/>
                  <a:gd name="T45" fmla="*/ 22 h 23"/>
                  <a:gd name="T46" fmla="*/ 5 w 29"/>
                  <a:gd name="T47" fmla="*/ 22 h 23"/>
                  <a:gd name="T48" fmla="*/ 14 w 29"/>
                  <a:gd name="T49" fmla="*/ 16 h 23"/>
                  <a:gd name="T50" fmla="*/ 15 w 29"/>
                  <a:gd name="T51" fmla="*/ 15 h 23"/>
                  <a:gd name="T52" fmla="*/ 16 w 29"/>
                  <a:gd name="T53" fmla="*/ 15 h 23"/>
                  <a:gd name="T54" fmla="*/ 16 w 29"/>
                  <a:gd name="T55" fmla="*/ 15 h 23"/>
                  <a:gd name="T56" fmla="*/ 16 w 29"/>
                  <a:gd name="T57" fmla="*/ 15 h 23"/>
                  <a:gd name="T58" fmla="*/ 19 w 29"/>
                  <a:gd name="T59" fmla="*/ 16 h 23"/>
                  <a:gd name="T60" fmla="*/ 20 w 29"/>
                  <a:gd name="T61" fmla="*/ 16 h 23"/>
                  <a:gd name="T62" fmla="*/ 20 w 29"/>
                  <a:gd name="T63" fmla="*/ 16 h 23"/>
                  <a:gd name="T64" fmla="*/ 26 w 29"/>
                  <a:gd name="T65" fmla="*/ 14 h 23"/>
                  <a:gd name="T66" fmla="*/ 28 w 29"/>
                  <a:gd name="T67" fmla="*/ 12 h 23"/>
                  <a:gd name="T68" fmla="*/ 28 w 29"/>
                  <a:gd name="T69" fmla="*/ 10 h 23"/>
                  <a:gd name="T70" fmla="*/ 28 w 29"/>
                  <a:gd name="T71" fmla="*/ 10 h 23"/>
                  <a:gd name="T72" fmla="*/ 28 w 29"/>
                  <a:gd name="T73" fmla="*/ 9 h 23"/>
                  <a:gd name="T74" fmla="*/ 29 w 29"/>
                  <a:gd name="T75" fmla="*/ 8 h 23"/>
                  <a:gd name="T76" fmla="*/ 29 w 29"/>
                  <a:gd name="T77" fmla="*/ 8 h 23"/>
                  <a:gd name="T78" fmla="*/ 29 w 29"/>
                  <a:gd name="T79" fmla="*/ 7 h 23"/>
                  <a:gd name="T80" fmla="*/ 9 w 29"/>
                  <a:gd name="T81" fmla="*/ 18 h 23"/>
                  <a:gd name="T82" fmla="*/ 5 w 29"/>
                  <a:gd name="T83" fmla="*/ 21 h 23"/>
                  <a:gd name="T84" fmla="*/ 4 w 29"/>
                  <a:gd name="T85" fmla="*/ 22 h 23"/>
                  <a:gd name="T86" fmla="*/ 2 w 29"/>
                  <a:gd name="T87" fmla="*/ 21 h 23"/>
                  <a:gd name="T88" fmla="*/ 2 w 29"/>
                  <a:gd name="T89" fmla="*/ 20 h 23"/>
                  <a:gd name="T90" fmla="*/ 3 w 29"/>
                  <a:gd name="T91" fmla="*/ 19 h 23"/>
                  <a:gd name="T92" fmla="*/ 7 w 29"/>
                  <a:gd name="T93" fmla="*/ 16 h 23"/>
                  <a:gd name="T94" fmla="*/ 8 w 29"/>
                  <a:gd name="T95" fmla="*/ 15 h 23"/>
                  <a:gd name="T96" fmla="*/ 9 w 29"/>
                  <a:gd name="T97" fmla="*/ 16 h 23"/>
                  <a:gd name="T98" fmla="*/ 10 w 29"/>
                  <a:gd name="T99" fmla="*/ 17 h 23"/>
                  <a:gd name="T100" fmla="*/ 9 w 29"/>
                  <a:gd name="T101" fmla="*/ 18 h 23"/>
                  <a:gd name="T102" fmla="*/ 24 w 29"/>
                  <a:gd name="T103" fmla="*/ 12 h 23"/>
                  <a:gd name="T104" fmla="*/ 21 w 29"/>
                  <a:gd name="T105" fmla="*/ 13 h 23"/>
                  <a:gd name="T106" fmla="*/ 21 w 29"/>
                  <a:gd name="T107" fmla="*/ 13 h 23"/>
                  <a:gd name="T108" fmla="*/ 16 w 29"/>
                  <a:gd name="T109" fmla="*/ 10 h 23"/>
                  <a:gd name="T110" fmla="*/ 15 w 29"/>
                  <a:gd name="T111" fmla="*/ 8 h 23"/>
                  <a:gd name="T112" fmla="*/ 16 w 29"/>
                  <a:gd name="T113" fmla="*/ 5 h 23"/>
                  <a:gd name="T114" fmla="*/ 21 w 29"/>
                  <a:gd name="T115" fmla="*/ 2 h 23"/>
                  <a:gd name="T116" fmla="*/ 26 w 29"/>
                  <a:gd name="T117" fmla="*/ 7 h 23"/>
                  <a:gd name="T118" fmla="*/ 26 w 29"/>
                  <a:gd name="T119" fmla="*/ 8 h 23"/>
                  <a:gd name="T120" fmla="*/ 26 w 29"/>
                  <a:gd name="T121" fmla="*/ 9 h 23"/>
                  <a:gd name="T122" fmla="*/ 24 w 29"/>
                  <a:gd name="T123" fmla="*/ 1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9" h="23">
                    <a:moveTo>
                      <a:pt x="29" y="7"/>
                    </a:moveTo>
                    <a:cubicBezTo>
                      <a:pt x="28" y="4"/>
                      <a:pt x="26" y="1"/>
                      <a:pt x="22" y="0"/>
                    </a:cubicBezTo>
                    <a:cubicBezTo>
                      <a:pt x="22" y="0"/>
                      <a:pt x="21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9" y="0"/>
                      <a:pt x="17" y="0"/>
                      <a:pt x="16" y="1"/>
                    </a:cubicBezTo>
                    <a:cubicBezTo>
                      <a:pt x="15" y="1"/>
                      <a:pt x="15" y="2"/>
                      <a:pt x="15" y="2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3" y="4"/>
                      <a:pt x="13" y="5"/>
                      <a:pt x="12" y="6"/>
                    </a:cubicBezTo>
                    <a:cubicBezTo>
                      <a:pt x="12" y="7"/>
                      <a:pt x="12" y="7"/>
                      <a:pt x="12" y="8"/>
                    </a:cubicBezTo>
                    <a:cubicBezTo>
                      <a:pt x="12" y="9"/>
                      <a:pt x="12" y="9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9"/>
                      <a:pt x="0" y="19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0" y="21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2" y="23"/>
                      <a:pt x="2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4" y="23"/>
                      <a:pt x="4" y="23"/>
                      <a:pt x="5" y="23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7" y="15"/>
                      <a:pt x="18" y="16"/>
                      <a:pt x="19" y="16"/>
                    </a:cubicBezTo>
                    <a:cubicBezTo>
                      <a:pt x="19" y="16"/>
                      <a:pt x="20" y="16"/>
                      <a:pt x="20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5" y="15"/>
                      <a:pt x="26" y="14"/>
                    </a:cubicBezTo>
                    <a:cubicBezTo>
                      <a:pt x="27" y="13"/>
                      <a:pt x="27" y="12"/>
                      <a:pt x="28" y="12"/>
                    </a:cubicBezTo>
                    <a:cubicBezTo>
                      <a:pt x="28" y="11"/>
                      <a:pt x="28" y="10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0"/>
                      <a:pt x="28" y="9"/>
                      <a:pt x="28" y="9"/>
                    </a:cubicBezTo>
                    <a:cubicBezTo>
                      <a:pt x="29" y="9"/>
                      <a:pt x="29" y="8"/>
                      <a:pt x="29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9" y="8"/>
                      <a:pt x="29" y="7"/>
                      <a:pt x="29" y="7"/>
                    </a:cubicBezTo>
                    <a:close/>
                    <a:moveTo>
                      <a:pt x="9" y="18"/>
                    </a:move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4" y="22"/>
                      <a:pt x="4" y="22"/>
                    </a:cubicBezTo>
                    <a:cubicBezTo>
                      <a:pt x="3" y="22"/>
                      <a:pt x="3" y="21"/>
                      <a:pt x="2" y="21"/>
                    </a:cubicBezTo>
                    <a:cubicBezTo>
                      <a:pt x="2" y="21"/>
                      <a:pt x="2" y="20"/>
                      <a:pt x="2" y="20"/>
                    </a:cubicBezTo>
                    <a:cubicBezTo>
                      <a:pt x="2" y="19"/>
                      <a:pt x="2" y="19"/>
                      <a:pt x="3" y="19"/>
                    </a:cubicBezTo>
                    <a:cubicBezTo>
                      <a:pt x="7" y="16"/>
                      <a:pt x="7" y="16"/>
                      <a:pt x="7" y="16"/>
                    </a:cubicBezTo>
                    <a:cubicBezTo>
                      <a:pt x="7" y="15"/>
                      <a:pt x="8" y="15"/>
                      <a:pt x="8" y="15"/>
                    </a:cubicBezTo>
                    <a:cubicBezTo>
                      <a:pt x="9" y="15"/>
                      <a:pt x="9" y="16"/>
                      <a:pt x="9" y="16"/>
                    </a:cubicBezTo>
                    <a:cubicBezTo>
                      <a:pt x="10" y="16"/>
                      <a:pt x="10" y="17"/>
                      <a:pt x="10" y="17"/>
                    </a:cubicBezTo>
                    <a:cubicBezTo>
                      <a:pt x="10" y="18"/>
                      <a:pt x="9" y="18"/>
                      <a:pt x="9" y="18"/>
                    </a:cubicBezTo>
                    <a:close/>
                    <a:moveTo>
                      <a:pt x="24" y="12"/>
                    </a:moveTo>
                    <a:cubicBezTo>
                      <a:pt x="24" y="12"/>
                      <a:pt x="22" y="13"/>
                      <a:pt x="21" y="13"/>
                    </a:cubicBezTo>
                    <a:cubicBezTo>
                      <a:pt x="21" y="13"/>
                      <a:pt x="21" y="13"/>
                      <a:pt x="21" y="13"/>
                    </a:cubicBezTo>
                    <a:cubicBezTo>
                      <a:pt x="18" y="13"/>
                      <a:pt x="17" y="12"/>
                      <a:pt x="16" y="10"/>
                    </a:cubicBezTo>
                    <a:cubicBezTo>
                      <a:pt x="15" y="9"/>
                      <a:pt x="15" y="9"/>
                      <a:pt x="15" y="8"/>
                    </a:cubicBezTo>
                    <a:cubicBezTo>
                      <a:pt x="15" y="7"/>
                      <a:pt x="15" y="6"/>
                      <a:pt x="16" y="5"/>
                    </a:cubicBezTo>
                    <a:cubicBezTo>
                      <a:pt x="17" y="3"/>
                      <a:pt x="18" y="2"/>
                      <a:pt x="21" y="2"/>
                    </a:cubicBezTo>
                    <a:cubicBezTo>
                      <a:pt x="23" y="2"/>
                      <a:pt x="26" y="4"/>
                      <a:pt x="26" y="7"/>
                    </a:cubicBezTo>
                    <a:cubicBezTo>
                      <a:pt x="26" y="7"/>
                      <a:pt x="26" y="7"/>
                      <a:pt x="26" y="8"/>
                    </a:cubicBezTo>
                    <a:cubicBezTo>
                      <a:pt x="26" y="8"/>
                      <a:pt x="26" y="9"/>
                      <a:pt x="26" y="9"/>
                    </a:cubicBezTo>
                    <a:cubicBezTo>
                      <a:pt x="25" y="10"/>
                      <a:pt x="25" y="11"/>
                      <a:pt x="24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102"/>
              <p:cNvSpPr>
                <a:spLocks/>
              </p:cNvSpPr>
              <p:nvPr/>
            </p:nvSpPr>
            <p:spPr bwMode="auto">
              <a:xfrm>
                <a:off x="5959636" y="179662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103"/>
              <p:cNvSpPr>
                <a:spLocks/>
              </p:cNvSpPr>
              <p:nvPr/>
            </p:nvSpPr>
            <p:spPr bwMode="auto">
              <a:xfrm>
                <a:off x="5959636" y="1785514"/>
                <a:ext cx="34925" cy="1111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0 w 3"/>
                  <a:gd name="T5" fmla="*/ 1 h 1"/>
                  <a:gd name="T6" fmla="*/ 3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3" y="0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3" y="0"/>
                      <a:pt x="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104"/>
              <p:cNvSpPr>
                <a:spLocks/>
              </p:cNvSpPr>
              <p:nvPr/>
            </p:nvSpPr>
            <p:spPr bwMode="auto">
              <a:xfrm>
                <a:off x="5926299" y="1752177"/>
                <a:ext cx="68263" cy="33337"/>
              </a:xfrm>
              <a:custGeom>
                <a:avLst/>
                <a:gdLst>
                  <a:gd name="T0" fmla="*/ 6 w 6"/>
                  <a:gd name="T1" fmla="*/ 0 h 3"/>
                  <a:gd name="T2" fmla="*/ 6 w 6"/>
                  <a:gd name="T3" fmla="*/ 0 h 3"/>
                  <a:gd name="T4" fmla="*/ 6 w 6"/>
                  <a:gd name="T5" fmla="*/ 0 h 3"/>
                  <a:gd name="T6" fmla="*/ 6 w 6"/>
                  <a:gd name="T7" fmla="*/ 0 h 3"/>
                  <a:gd name="T8" fmla="*/ 2 w 6"/>
                  <a:gd name="T9" fmla="*/ 2 h 3"/>
                  <a:gd name="T10" fmla="*/ 1 w 6"/>
                  <a:gd name="T11" fmla="*/ 2 h 3"/>
                  <a:gd name="T12" fmla="*/ 0 w 6"/>
                  <a:gd name="T13" fmla="*/ 2 h 3"/>
                  <a:gd name="T14" fmla="*/ 0 w 6"/>
                  <a:gd name="T15" fmla="*/ 3 h 3"/>
                  <a:gd name="T16" fmla="*/ 0 w 6"/>
                  <a:gd name="T17" fmla="*/ 3 h 3"/>
                  <a:gd name="T18" fmla="*/ 2 w 6"/>
                  <a:gd name="T19" fmla="*/ 3 h 3"/>
                  <a:gd name="T20" fmla="*/ 2 w 6"/>
                  <a:gd name="T21" fmla="*/ 3 h 3"/>
                  <a:gd name="T22" fmla="*/ 3 w 6"/>
                  <a:gd name="T23" fmla="*/ 3 h 3"/>
                  <a:gd name="T24" fmla="*/ 5 w 6"/>
                  <a:gd name="T25" fmla="*/ 3 h 3"/>
                  <a:gd name="T26" fmla="*/ 6 w 6"/>
                  <a:gd name="T27" fmla="*/ 1 h 3"/>
                  <a:gd name="T28" fmla="*/ 6 w 6"/>
                  <a:gd name="T2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" h="3"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5" y="1"/>
                      <a:pt x="4" y="2"/>
                      <a:pt x="2" y="2"/>
                    </a:cubicBezTo>
                    <a:cubicBezTo>
                      <a:pt x="2" y="2"/>
                      <a:pt x="1" y="2"/>
                      <a:pt x="1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2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3"/>
                      <a:pt x="4" y="3"/>
                      <a:pt x="5" y="3"/>
                    </a:cubicBezTo>
                    <a:cubicBezTo>
                      <a:pt x="5" y="2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105"/>
              <p:cNvSpPr>
                <a:spLocks/>
              </p:cNvSpPr>
              <p:nvPr/>
            </p:nvSpPr>
            <p:spPr bwMode="auto">
              <a:xfrm>
                <a:off x="8315486" y="1007639"/>
                <a:ext cx="292100" cy="304800"/>
              </a:xfrm>
              <a:custGeom>
                <a:avLst/>
                <a:gdLst>
                  <a:gd name="T0" fmla="*/ 18 w 26"/>
                  <a:gd name="T1" fmla="*/ 7 h 27"/>
                  <a:gd name="T2" fmla="*/ 19 w 26"/>
                  <a:gd name="T3" fmla="*/ 9 h 27"/>
                  <a:gd name="T4" fmla="*/ 19 w 26"/>
                  <a:gd name="T5" fmla="*/ 9 h 27"/>
                  <a:gd name="T6" fmla="*/ 24 w 26"/>
                  <a:gd name="T7" fmla="*/ 10 h 27"/>
                  <a:gd name="T8" fmla="*/ 24 w 26"/>
                  <a:gd name="T9" fmla="*/ 10 h 27"/>
                  <a:gd name="T10" fmla="*/ 26 w 26"/>
                  <a:gd name="T11" fmla="*/ 8 h 27"/>
                  <a:gd name="T12" fmla="*/ 26 w 26"/>
                  <a:gd name="T13" fmla="*/ 8 h 27"/>
                  <a:gd name="T14" fmla="*/ 26 w 26"/>
                  <a:gd name="T15" fmla="*/ 3 h 27"/>
                  <a:gd name="T16" fmla="*/ 26 w 26"/>
                  <a:gd name="T17" fmla="*/ 3 h 27"/>
                  <a:gd name="T18" fmla="*/ 24 w 26"/>
                  <a:gd name="T19" fmla="*/ 2 h 27"/>
                  <a:gd name="T20" fmla="*/ 23 w 26"/>
                  <a:gd name="T21" fmla="*/ 3 h 27"/>
                  <a:gd name="T22" fmla="*/ 22 w 26"/>
                  <a:gd name="T23" fmla="*/ 3 h 27"/>
                  <a:gd name="T24" fmla="*/ 14 w 26"/>
                  <a:gd name="T25" fmla="*/ 0 h 27"/>
                  <a:gd name="T26" fmla="*/ 0 w 26"/>
                  <a:gd name="T27" fmla="*/ 14 h 27"/>
                  <a:gd name="T28" fmla="*/ 14 w 26"/>
                  <a:gd name="T29" fmla="*/ 27 h 27"/>
                  <a:gd name="T30" fmla="*/ 25 w 26"/>
                  <a:gd name="T31" fmla="*/ 21 h 27"/>
                  <a:gd name="T32" fmla="*/ 24 w 26"/>
                  <a:gd name="T33" fmla="*/ 18 h 27"/>
                  <a:gd name="T34" fmla="*/ 22 w 26"/>
                  <a:gd name="T35" fmla="*/ 19 h 27"/>
                  <a:gd name="T36" fmla="*/ 22 w 26"/>
                  <a:gd name="T37" fmla="*/ 19 h 27"/>
                  <a:gd name="T38" fmla="*/ 14 w 26"/>
                  <a:gd name="T39" fmla="*/ 23 h 27"/>
                  <a:gd name="T40" fmla="*/ 4 w 26"/>
                  <a:gd name="T41" fmla="*/ 14 h 27"/>
                  <a:gd name="T42" fmla="*/ 14 w 26"/>
                  <a:gd name="T43" fmla="*/ 4 h 27"/>
                  <a:gd name="T44" fmla="*/ 20 w 26"/>
                  <a:gd name="T45" fmla="*/ 6 h 27"/>
                  <a:gd name="T46" fmla="*/ 19 w 26"/>
                  <a:gd name="T47" fmla="*/ 6 h 27"/>
                  <a:gd name="T48" fmla="*/ 18 w 26"/>
                  <a:gd name="T49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27">
                    <a:moveTo>
                      <a:pt x="18" y="7"/>
                    </a:moveTo>
                    <a:cubicBezTo>
                      <a:pt x="17" y="8"/>
                      <a:pt x="18" y="8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2" y="9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6" y="9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6"/>
                      <a:pt x="26" y="4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1"/>
                      <a:pt x="25" y="1"/>
                      <a:pt x="24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18" y="27"/>
                      <a:pt x="23" y="25"/>
                      <a:pt x="25" y="21"/>
                    </a:cubicBezTo>
                    <a:cubicBezTo>
                      <a:pt x="26" y="20"/>
                      <a:pt x="25" y="19"/>
                      <a:pt x="24" y="18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2"/>
                      <a:pt x="17" y="23"/>
                      <a:pt x="14" y="23"/>
                    </a:cubicBezTo>
                    <a:cubicBezTo>
                      <a:pt x="8" y="23"/>
                      <a:pt x="4" y="19"/>
                      <a:pt x="4" y="14"/>
                    </a:cubicBezTo>
                    <a:cubicBezTo>
                      <a:pt x="4" y="8"/>
                      <a:pt x="8" y="4"/>
                      <a:pt x="14" y="4"/>
                    </a:cubicBezTo>
                    <a:cubicBezTo>
                      <a:pt x="16" y="4"/>
                      <a:pt x="18" y="4"/>
                      <a:pt x="20" y="6"/>
                    </a:cubicBezTo>
                    <a:cubicBezTo>
                      <a:pt x="20" y="6"/>
                      <a:pt x="19" y="6"/>
                      <a:pt x="19" y="6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106"/>
              <p:cNvSpPr>
                <a:spLocks/>
              </p:cNvSpPr>
              <p:nvPr/>
            </p:nvSpPr>
            <p:spPr bwMode="auto">
              <a:xfrm>
                <a:off x="8269449" y="1560089"/>
                <a:ext cx="57150" cy="327025"/>
              </a:xfrm>
              <a:custGeom>
                <a:avLst/>
                <a:gdLst>
                  <a:gd name="T0" fmla="*/ 4 w 5"/>
                  <a:gd name="T1" fmla="*/ 3 h 29"/>
                  <a:gd name="T2" fmla="*/ 5 w 5"/>
                  <a:gd name="T3" fmla="*/ 0 h 29"/>
                  <a:gd name="T4" fmla="*/ 0 w 5"/>
                  <a:gd name="T5" fmla="*/ 3 h 29"/>
                  <a:gd name="T6" fmla="*/ 0 w 5"/>
                  <a:gd name="T7" fmla="*/ 26 h 29"/>
                  <a:gd name="T8" fmla="*/ 5 w 5"/>
                  <a:gd name="T9" fmla="*/ 29 h 29"/>
                  <a:gd name="T10" fmla="*/ 4 w 5"/>
                  <a:gd name="T11" fmla="*/ 27 h 29"/>
                  <a:gd name="T12" fmla="*/ 4 w 5"/>
                  <a:gd name="T1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9">
                    <a:moveTo>
                      <a:pt x="4" y="3"/>
                    </a:moveTo>
                    <a:cubicBezTo>
                      <a:pt x="4" y="2"/>
                      <a:pt x="4" y="0"/>
                      <a:pt x="5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8"/>
                      <a:pt x="2" y="29"/>
                      <a:pt x="5" y="29"/>
                    </a:cubicBezTo>
                    <a:cubicBezTo>
                      <a:pt x="4" y="29"/>
                      <a:pt x="4" y="28"/>
                      <a:pt x="4" y="27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107"/>
              <p:cNvSpPr>
                <a:spLocks noEditPoints="1"/>
              </p:cNvSpPr>
              <p:nvPr/>
            </p:nvSpPr>
            <p:spPr bwMode="auto">
              <a:xfrm>
                <a:off x="8439311" y="1560089"/>
                <a:ext cx="212725" cy="327025"/>
              </a:xfrm>
              <a:custGeom>
                <a:avLst/>
                <a:gdLst>
                  <a:gd name="T0" fmla="*/ 0 w 19"/>
                  <a:gd name="T1" fmla="*/ 0 h 29"/>
                  <a:gd name="T2" fmla="*/ 0 w 19"/>
                  <a:gd name="T3" fmla="*/ 27 h 29"/>
                  <a:gd name="T4" fmla="*/ 13 w 19"/>
                  <a:gd name="T5" fmla="*/ 29 h 29"/>
                  <a:gd name="T6" fmla="*/ 19 w 19"/>
                  <a:gd name="T7" fmla="*/ 3 h 29"/>
                  <a:gd name="T8" fmla="*/ 3 w 19"/>
                  <a:gd name="T9" fmla="*/ 6 h 29"/>
                  <a:gd name="T10" fmla="*/ 5 w 19"/>
                  <a:gd name="T11" fmla="*/ 2 h 29"/>
                  <a:gd name="T12" fmla="*/ 16 w 19"/>
                  <a:gd name="T13" fmla="*/ 4 h 29"/>
                  <a:gd name="T14" fmla="*/ 14 w 19"/>
                  <a:gd name="T15" fmla="*/ 8 h 29"/>
                  <a:gd name="T16" fmla="*/ 3 w 19"/>
                  <a:gd name="T17" fmla="*/ 6 h 29"/>
                  <a:gd name="T18" fmla="*/ 16 w 19"/>
                  <a:gd name="T19" fmla="*/ 11 h 29"/>
                  <a:gd name="T20" fmla="*/ 12 w 19"/>
                  <a:gd name="T21" fmla="*/ 12 h 29"/>
                  <a:gd name="T22" fmla="*/ 11 w 19"/>
                  <a:gd name="T23" fmla="*/ 10 h 29"/>
                  <a:gd name="T24" fmla="*/ 16 w 19"/>
                  <a:gd name="T25" fmla="*/ 10 h 29"/>
                  <a:gd name="T26" fmla="*/ 10 w 19"/>
                  <a:gd name="T27" fmla="*/ 10 h 29"/>
                  <a:gd name="T28" fmla="*/ 9 w 19"/>
                  <a:gd name="T29" fmla="*/ 12 h 29"/>
                  <a:gd name="T30" fmla="*/ 4 w 19"/>
                  <a:gd name="T31" fmla="*/ 11 h 29"/>
                  <a:gd name="T32" fmla="*/ 5 w 19"/>
                  <a:gd name="T33" fmla="*/ 10 h 29"/>
                  <a:gd name="T34" fmla="*/ 10 w 19"/>
                  <a:gd name="T35" fmla="*/ 10 h 29"/>
                  <a:gd name="T36" fmla="*/ 4 w 19"/>
                  <a:gd name="T37" fmla="*/ 24 h 29"/>
                  <a:gd name="T38" fmla="*/ 8 w 19"/>
                  <a:gd name="T39" fmla="*/ 24 h 29"/>
                  <a:gd name="T40" fmla="*/ 6 w 19"/>
                  <a:gd name="T41" fmla="*/ 21 h 29"/>
                  <a:gd name="T42" fmla="*/ 6 w 19"/>
                  <a:gd name="T43" fmla="*/ 18 h 29"/>
                  <a:gd name="T44" fmla="*/ 6 w 19"/>
                  <a:gd name="T45" fmla="*/ 21 h 29"/>
                  <a:gd name="T46" fmla="*/ 4 w 19"/>
                  <a:gd name="T47" fmla="*/ 15 h 29"/>
                  <a:gd name="T48" fmla="*/ 8 w 19"/>
                  <a:gd name="T49" fmla="*/ 15 h 29"/>
                  <a:gd name="T50" fmla="*/ 10 w 19"/>
                  <a:gd name="T51" fmla="*/ 26 h 29"/>
                  <a:gd name="T52" fmla="*/ 10 w 19"/>
                  <a:gd name="T53" fmla="*/ 22 h 29"/>
                  <a:gd name="T54" fmla="*/ 10 w 19"/>
                  <a:gd name="T55" fmla="*/ 26 h 29"/>
                  <a:gd name="T56" fmla="*/ 9 w 19"/>
                  <a:gd name="T57" fmla="*/ 19 h 29"/>
                  <a:gd name="T58" fmla="*/ 12 w 19"/>
                  <a:gd name="T59" fmla="*/ 19 h 29"/>
                  <a:gd name="T60" fmla="*/ 10 w 19"/>
                  <a:gd name="T61" fmla="*/ 17 h 29"/>
                  <a:gd name="T62" fmla="*/ 10 w 19"/>
                  <a:gd name="T63" fmla="*/ 13 h 29"/>
                  <a:gd name="T64" fmla="*/ 10 w 19"/>
                  <a:gd name="T65" fmla="*/ 17 h 29"/>
                  <a:gd name="T66" fmla="*/ 13 w 19"/>
                  <a:gd name="T67" fmla="*/ 24 h 29"/>
                  <a:gd name="T68" fmla="*/ 16 w 19"/>
                  <a:gd name="T69" fmla="*/ 24 h 29"/>
                  <a:gd name="T70" fmla="*/ 15 w 19"/>
                  <a:gd name="T71" fmla="*/ 21 h 29"/>
                  <a:gd name="T72" fmla="*/ 15 w 19"/>
                  <a:gd name="T73" fmla="*/ 18 h 29"/>
                  <a:gd name="T74" fmla="*/ 15 w 19"/>
                  <a:gd name="T75" fmla="*/ 21 h 29"/>
                  <a:gd name="T76" fmla="*/ 13 w 19"/>
                  <a:gd name="T77" fmla="*/ 15 h 29"/>
                  <a:gd name="T78" fmla="*/ 16 w 19"/>
                  <a:gd name="T79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" h="29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"/>
                      <a:pt x="0" y="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9"/>
                      <a:pt x="0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7" y="29"/>
                      <a:pt x="19" y="28"/>
                      <a:pt x="19" y="2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1"/>
                      <a:pt x="17" y="0"/>
                      <a:pt x="13" y="0"/>
                    </a:cubicBezTo>
                    <a:close/>
                    <a:moveTo>
                      <a:pt x="3" y="6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2"/>
                      <a:pt x="16" y="3"/>
                      <a:pt x="16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5" y="8"/>
                      <a:pt x="1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3" y="7"/>
                      <a:pt x="3" y="6"/>
                    </a:cubicBezTo>
                    <a:close/>
                    <a:moveTo>
                      <a:pt x="16" y="10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2" y="10"/>
                      <a:pt x="12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lose/>
                    <a:moveTo>
                      <a:pt x="10" y="10"/>
                    </a:move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4" y="12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lose/>
                    <a:moveTo>
                      <a:pt x="6" y="26"/>
                    </a:moveTo>
                    <a:cubicBezTo>
                      <a:pt x="5" y="26"/>
                      <a:pt x="4" y="25"/>
                      <a:pt x="4" y="24"/>
                    </a:cubicBezTo>
                    <a:cubicBezTo>
                      <a:pt x="4" y="23"/>
                      <a:pt x="5" y="22"/>
                      <a:pt x="6" y="22"/>
                    </a:cubicBezTo>
                    <a:cubicBezTo>
                      <a:pt x="7" y="22"/>
                      <a:pt x="8" y="23"/>
                      <a:pt x="8" y="24"/>
                    </a:cubicBezTo>
                    <a:cubicBezTo>
                      <a:pt x="8" y="25"/>
                      <a:pt x="7" y="26"/>
                      <a:pt x="6" y="26"/>
                    </a:cubicBezTo>
                    <a:close/>
                    <a:moveTo>
                      <a:pt x="6" y="21"/>
                    </a:moveTo>
                    <a:cubicBezTo>
                      <a:pt x="5" y="21"/>
                      <a:pt x="4" y="20"/>
                      <a:pt x="4" y="19"/>
                    </a:cubicBezTo>
                    <a:cubicBezTo>
                      <a:pt x="4" y="18"/>
                      <a:pt x="5" y="18"/>
                      <a:pt x="6" y="18"/>
                    </a:cubicBezTo>
                    <a:cubicBezTo>
                      <a:pt x="7" y="18"/>
                      <a:pt x="8" y="18"/>
                      <a:pt x="8" y="19"/>
                    </a:cubicBezTo>
                    <a:cubicBezTo>
                      <a:pt x="8" y="20"/>
                      <a:pt x="7" y="21"/>
                      <a:pt x="6" y="21"/>
                    </a:cubicBezTo>
                    <a:close/>
                    <a:moveTo>
                      <a:pt x="6" y="17"/>
                    </a:moveTo>
                    <a:cubicBezTo>
                      <a:pt x="5" y="17"/>
                      <a:pt x="4" y="16"/>
                      <a:pt x="4" y="15"/>
                    </a:cubicBezTo>
                    <a:cubicBezTo>
                      <a:pt x="4" y="14"/>
                      <a:pt x="5" y="13"/>
                      <a:pt x="6" y="13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8" y="16"/>
                      <a:pt x="7" y="17"/>
                      <a:pt x="6" y="17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9" y="25"/>
                      <a:pt x="9" y="24"/>
                    </a:cubicBezTo>
                    <a:cubicBezTo>
                      <a:pt x="9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0" y="21"/>
                    </a:moveTo>
                    <a:cubicBezTo>
                      <a:pt x="9" y="21"/>
                      <a:pt x="9" y="20"/>
                      <a:pt x="9" y="19"/>
                    </a:cubicBezTo>
                    <a:cubicBezTo>
                      <a:pt x="9" y="18"/>
                      <a:pt x="9" y="18"/>
                      <a:pt x="10" y="18"/>
                    </a:cubicBezTo>
                    <a:cubicBezTo>
                      <a:pt x="11" y="18"/>
                      <a:pt x="12" y="18"/>
                      <a:pt x="12" y="19"/>
                    </a:cubicBezTo>
                    <a:cubicBezTo>
                      <a:pt x="12" y="20"/>
                      <a:pt x="11" y="21"/>
                      <a:pt x="10" y="21"/>
                    </a:cubicBezTo>
                    <a:close/>
                    <a:moveTo>
                      <a:pt x="10" y="17"/>
                    </a:moveTo>
                    <a:cubicBezTo>
                      <a:pt x="9" y="17"/>
                      <a:pt x="9" y="16"/>
                      <a:pt x="9" y="15"/>
                    </a:cubicBezTo>
                    <a:cubicBezTo>
                      <a:pt x="9" y="14"/>
                      <a:pt x="9" y="13"/>
                      <a:pt x="10" y="13"/>
                    </a:cubicBezTo>
                    <a:cubicBezTo>
                      <a:pt x="11" y="13"/>
                      <a:pt x="12" y="14"/>
                      <a:pt x="12" y="15"/>
                    </a:cubicBezTo>
                    <a:cubicBezTo>
                      <a:pt x="12" y="16"/>
                      <a:pt x="11" y="17"/>
                      <a:pt x="10" y="17"/>
                    </a:cubicBezTo>
                    <a:close/>
                    <a:moveTo>
                      <a:pt x="15" y="26"/>
                    </a:moveTo>
                    <a:cubicBezTo>
                      <a:pt x="14" y="26"/>
                      <a:pt x="13" y="25"/>
                      <a:pt x="13" y="24"/>
                    </a:cubicBezTo>
                    <a:cubicBezTo>
                      <a:pt x="13" y="23"/>
                      <a:pt x="14" y="22"/>
                      <a:pt x="15" y="22"/>
                    </a:cubicBezTo>
                    <a:cubicBezTo>
                      <a:pt x="16" y="22"/>
                      <a:pt x="16" y="23"/>
                      <a:pt x="16" y="24"/>
                    </a:cubicBezTo>
                    <a:cubicBezTo>
                      <a:pt x="16" y="25"/>
                      <a:pt x="16" y="26"/>
                      <a:pt x="15" y="26"/>
                    </a:cubicBezTo>
                    <a:close/>
                    <a:moveTo>
                      <a:pt x="15" y="21"/>
                    </a:moveTo>
                    <a:cubicBezTo>
                      <a:pt x="14" y="21"/>
                      <a:pt x="13" y="20"/>
                      <a:pt x="13" y="19"/>
                    </a:cubicBezTo>
                    <a:cubicBezTo>
                      <a:pt x="13" y="18"/>
                      <a:pt x="14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0"/>
                      <a:pt x="16" y="21"/>
                      <a:pt x="15" y="21"/>
                    </a:cubicBezTo>
                    <a:close/>
                    <a:moveTo>
                      <a:pt x="15" y="17"/>
                    </a:moveTo>
                    <a:cubicBezTo>
                      <a:pt x="14" y="17"/>
                      <a:pt x="13" y="16"/>
                      <a:pt x="13" y="15"/>
                    </a:cubicBezTo>
                    <a:cubicBezTo>
                      <a:pt x="13" y="14"/>
                      <a:pt x="14" y="13"/>
                      <a:pt x="15" y="13"/>
                    </a:cubicBezTo>
                    <a:cubicBezTo>
                      <a:pt x="16" y="13"/>
                      <a:pt x="16" y="14"/>
                      <a:pt x="16" y="15"/>
                    </a:cubicBezTo>
                    <a:cubicBezTo>
                      <a:pt x="16" y="16"/>
                      <a:pt x="16" y="17"/>
                      <a:pt x="15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108"/>
              <p:cNvSpPr>
                <a:spLocks noEditPoints="1"/>
              </p:cNvSpPr>
              <p:nvPr/>
            </p:nvSpPr>
            <p:spPr bwMode="auto">
              <a:xfrm>
                <a:off x="8326599" y="1548977"/>
                <a:ext cx="112713" cy="349250"/>
              </a:xfrm>
              <a:custGeom>
                <a:avLst/>
                <a:gdLst>
                  <a:gd name="T0" fmla="*/ 9 w 10"/>
                  <a:gd name="T1" fmla="*/ 0 h 31"/>
                  <a:gd name="T2" fmla="*/ 5 w 10"/>
                  <a:gd name="T3" fmla="*/ 0 h 31"/>
                  <a:gd name="T4" fmla="*/ 0 w 10"/>
                  <a:gd name="T5" fmla="*/ 0 h 31"/>
                  <a:gd name="T6" fmla="*/ 0 w 10"/>
                  <a:gd name="T7" fmla="*/ 6 h 31"/>
                  <a:gd name="T8" fmla="*/ 0 w 10"/>
                  <a:gd name="T9" fmla="*/ 25 h 31"/>
                  <a:gd name="T10" fmla="*/ 0 w 10"/>
                  <a:gd name="T11" fmla="*/ 31 h 31"/>
                  <a:gd name="T12" fmla="*/ 5 w 10"/>
                  <a:gd name="T13" fmla="*/ 31 h 31"/>
                  <a:gd name="T14" fmla="*/ 9 w 10"/>
                  <a:gd name="T15" fmla="*/ 31 h 31"/>
                  <a:gd name="T16" fmla="*/ 10 w 10"/>
                  <a:gd name="T17" fmla="*/ 25 h 31"/>
                  <a:gd name="T18" fmla="*/ 10 w 10"/>
                  <a:gd name="T19" fmla="*/ 6 h 31"/>
                  <a:gd name="T20" fmla="*/ 9 w 10"/>
                  <a:gd name="T21" fmla="*/ 0 h 31"/>
                  <a:gd name="T22" fmla="*/ 7 w 10"/>
                  <a:gd name="T23" fmla="*/ 14 h 31"/>
                  <a:gd name="T24" fmla="*/ 3 w 10"/>
                  <a:gd name="T25" fmla="*/ 14 h 31"/>
                  <a:gd name="T26" fmla="*/ 2 w 10"/>
                  <a:gd name="T27" fmla="*/ 14 h 31"/>
                  <a:gd name="T28" fmla="*/ 3 w 10"/>
                  <a:gd name="T29" fmla="*/ 13 h 31"/>
                  <a:gd name="T30" fmla="*/ 7 w 10"/>
                  <a:gd name="T31" fmla="*/ 13 h 31"/>
                  <a:gd name="T32" fmla="*/ 8 w 10"/>
                  <a:gd name="T33" fmla="*/ 14 h 31"/>
                  <a:gd name="T34" fmla="*/ 7 w 10"/>
                  <a:gd name="T35" fmla="*/ 14 h 31"/>
                  <a:gd name="T36" fmla="*/ 7 w 10"/>
                  <a:gd name="T37" fmla="*/ 12 h 31"/>
                  <a:gd name="T38" fmla="*/ 3 w 10"/>
                  <a:gd name="T39" fmla="*/ 12 h 31"/>
                  <a:gd name="T40" fmla="*/ 2 w 10"/>
                  <a:gd name="T41" fmla="*/ 11 h 31"/>
                  <a:gd name="T42" fmla="*/ 3 w 10"/>
                  <a:gd name="T43" fmla="*/ 10 h 31"/>
                  <a:gd name="T44" fmla="*/ 7 w 10"/>
                  <a:gd name="T45" fmla="*/ 10 h 31"/>
                  <a:gd name="T46" fmla="*/ 8 w 10"/>
                  <a:gd name="T47" fmla="*/ 11 h 31"/>
                  <a:gd name="T48" fmla="*/ 7 w 10"/>
                  <a:gd name="T4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31">
                    <a:moveTo>
                      <a:pt x="9" y="0"/>
                    </a:moveTo>
                    <a:cubicBezTo>
                      <a:pt x="9" y="0"/>
                      <a:pt x="7" y="0"/>
                      <a:pt x="5" y="0"/>
                    </a:cubicBezTo>
                    <a:cubicBezTo>
                      <a:pt x="3" y="0"/>
                      <a:pt x="0" y="0"/>
                      <a:pt x="0" y="0"/>
                    </a:cubicBezTo>
                    <a:cubicBezTo>
                      <a:pt x="0" y="0"/>
                      <a:pt x="0" y="3"/>
                      <a:pt x="0" y="6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0" y="31"/>
                      <a:pt x="0" y="31"/>
                    </a:cubicBezTo>
                    <a:cubicBezTo>
                      <a:pt x="1" y="31"/>
                      <a:pt x="3" y="31"/>
                      <a:pt x="5" y="31"/>
                    </a:cubicBezTo>
                    <a:cubicBezTo>
                      <a:pt x="7" y="31"/>
                      <a:pt x="9" y="31"/>
                      <a:pt x="9" y="31"/>
                    </a:cubicBezTo>
                    <a:cubicBezTo>
                      <a:pt x="10" y="31"/>
                      <a:pt x="10" y="28"/>
                      <a:pt x="10" y="2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3"/>
                      <a:pt x="9" y="0"/>
                      <a:pt x="9" y="0"/>
                    </a:cubicBezTo>
                    <a:close/>
                    <a:moveTo>
                      <a:pt x="7" y="14"/>
                    </a:move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8" y="14"/>
                      <a:pt x="8" y="14"/>
                      <a:pt x="7" y="14"/>
                    </a:cubicBezTo>
                    <a:close/>
                    <a:moveTo>
                      <a:pt x="7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2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109"/>
              <p:cNvSpPr>
                <a:spLocks/>
              </p:cNvSpPr>
              <p:nvPr/>
            </p:nvSpPr>
            <p:spPr bwMode="auto">
              <a:xfrm>
                <a:off x="8315486" y="2169689"/>
                <a:ext cx="292100" cy="280987"/>
              </a:xfrm>
              <a:custGeom>
                <a:avLst/>
                <a:gdLst>
                  <a:gd name="T0" fmla="*/ 16 w 26"/>
                  <a:gd name="T1" fmla="*/ 0 h 25"/>
                  <a:gd name="T2" fmla="*/ 16 w 26"/>
                  <a:gd name="T3" fmla="*/ 4 h 25"/>
                  <a:gd name="T4" fmla="*/ 22 w 26"/>
                  <a:gd name="T5" fmla="*/ 12 h 25"/>
                  <a:gd name="T6" fmla="*/ 13 w 26"/>
                  <a:gd name="T7" fmla="*/ 22 h 25"/>
                  <a:gd name="T8" fmla="*/ 4 w 26"/>
                  <a:gd name="T9" fmla="*/ 12 h 25"/>
                  <a:gd name="T10" fmla="*/ 10 w 26"/>
                  <a:gd name="T11" fmla="*/ 4 h 25"/>
                  <a:gd name="T12" fmla="*/ 10 w 26"/>
                  <a:gd name="T13" fmla="*/ 0 h 25"/>
                  <a:gd name="T14" fmla="*/ 0 w 26"/>
                  <a:gd name="T15" fmla="*/ 12 h 25"/>
                  <a:gd name="T16" fmla="*/ 13 w 26"/>
                  <a:gd name="T17" fmla="*/ 25 h 25"/>
                  <a:gd name="T18" fmla="*/ 26 w 26"/>
                  <a:gd name="T19" fmla="*/ 12 h 25"/>
                  <a:gd name="T20" fmla="*/ 16 w 26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5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20" y="5"/>
                      <a:pt x="22" y="8"/>
                      <a:pt x="22" y="12"/>
                    </a:cubicBezTo>
                    <a:cubicBezTo>
                      <a:pt x="22" y="17"/>
                      <a:pt x="18" y="22"/>
                      <a:pt x="13" y="22"/>
                    </a:cubicBezTo>
                    <a:cubicBezTo>
                      <a:pt x="8" y="22"/>
                      <a:pt x="4" y="17"/>
                      <a:pt x="4" y="12"/>
                    </a:cubicBezTo>
                    <a:cubicBezTo>
                      <a:pt x="4" y="8"/>
                      <a:pt x="6" y="5"/>
                      <a:pt x="1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1"/>
                      <a:pt x="0" y="6"/>
                      <a:pt x="0" y="12"/>
                    </a:cubicBezTo>
                    <a:cubicBezTo>
                      <a:pt x="0" y="19"/>
                      <a:pt x="6" y="25"/>
                      <a:pt x="13" y="25"/>
                    </a:cubicBezTo>
                    <a:cubicBezTo>
                      <a:pt x="20" y="25"/>
                      <a:pt x="26" y="19"/>
                      <a:pt x="26" y="12"/>
                    </a:cubicBezTo>
                    <a:cubicBezTo>
                      <a:pt x="26" y="6"/>
                      <a:pt x="22" y="1"/>
                      <a:pt x="1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110"/>
              <p:cNvSpPr>
                <a:spLocks/>
              </p:cNvSpPr>
              <p:nvPr/>
            </p:nvSpPr>
            <p:spPr bwMode="auto">
              <a:xfrm>
                <a:off x="8439311" y="2101427"/>
                <a:ext cx="44450" cy="169862"/>
              </a:xfrm>
              <a:custGeom>
                <a:avLst/>
                <a:gdLst>
                  <a:gd name="T0" fmla="*/ 3 w 4"/>
                  <a:gd name="T1" fmla="*/ 0 h 15"/>
                  <a:gd name="T2" fmla="*/ 1 w 4"/>
                  <a:gd name="T3" fmla="*/ 0 h 15"/>
                  <a:gd name="T4" fmla="*/ 0 w 4"/>
                  <a:gd name="T5" fmla="*/ 1 h 15"/>
                  <a:gd name="T6" fmla="*/ 0 w 4"/>
                  <a:gd name="T7" fmla="*/ 5 h 15"/>
                  <a:gd name="T8" fmla="*/ 0 w 4"/>
                  <a:gd name="T9" fmla="*/ 9 h 15"/>
                  <a:gd name="T10" fmla="*/ 0 w 4"/>
                  <a:gd name="T11" fmla="*/ 14 h 15"/>
                  <a:gd name="T12" fmla="*/ 1 w 4"/>
                  <a:gd name="T13" fmla="*/ 15 h 15"/>
                  <a:gd name="T14" fmla="*/ 3 w 4"/>
                  <a:gd name="T15" fmla="*/ 15 h 15"/>
                  <a:gd name="T16" fmla="*/ 4 w 4"/>
                  <a:gd name="T17" fmla="*/ 14 h 15"/>
                  <a:gd name="T18" fmla="*/ 4 w 4"/>
                  <a:gd name="T19" fmla="*/ 9 h 15"/>
                  <a:gd name="T20" fmla="*/ 4 w 4"/>
                  <a:gd name="T21" fmla="*/ 5 h 15"/>
                  <a:gd name="T22" fmla="*/ 4 w 4"/>
                  <a:gd name="T23" fmla="*/ 1 h 15"/>
                  <a:gd name="T24" fmla="*/ 3 w 4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5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111"/>
              <p:cNvSpPr>
                <a:spLocks/>
              </p:cNvSpPr>
              <p:nvPr/>
            </p:nvSpPr>
            <p:spPr bwMode="auto">
              <a:xfrm>
                <a:off x="8269449" y="2992014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112"/>
              <p:cNvSpPr>
                <a:spLocks/>
              </p:cNvSpPr>
              <p:nvPr/>
            </p:nvSpPr>
            <p:spPr bwMode="auto">
              <a:xfrm>
                <a:off x="8269449" y="29475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113"/>
              <p:cNvSpPr>
                <a:spLocks/>
              </p:cNvSpPr>
              <p:nvPr/>
            </p:nvSpPr>
            <p:spPr bwMode="auto">
              <a:xfrm>
                <a:off x="8269449" y="2901527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114"/>
              <p:cNvSpPr>
                <a:spLocks/>
              </p:cNvSpPr>
              <p:nvPr/>
            </p:nvSpPr>
            <p:spPr bwMode="auto">
              <a:xfrm>
                <a:off x="8269449" y="285707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115"/>
              <p:cNvSpPr>
                <a:spLocks/>
              </p:cNvSpPr>
              <p:nvPr/>
            </p:nvSpPr>
            <p:spPr bwMode="auto">
              <a:xfrm>
                <a:off x="8269449" y="281262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116"/>
              <p:cNvSpPr>
                <a:spLocks/>
              </p:cNvSpPr>
              <p:nvPr/>
            </p:nvSpPr>
            <p:spPr bwMode="auto">
              <a:xfrm>
                <a:off x="8269449" y="2755477"/>
                <a:ext cx="68263" cy="46037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117"/>
              <p:cNvSpPr>
                <a:spLocks/>
              </p:cNvSpPr>
              <p:nvPr/>
            </p:nvSpPr>
            <p:spPr bwMode="auto">
              <a:xfrm>
                <a:off x="8269449" y="2711027"/>
                <a:ext cx="68263" cy="44450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118"/>
              <p:cNvSpPr>
                <a:spLocks/>
              </p:cNvSpPr>
              <p:nvPr/>
            </p:nvSpPr>
            <p:spPr bwMode="auto">
              <a:xfrm>
                <a:off x="8269449" y="2664989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119"/>
              <p:cNvSpPr>
                <a:spLocks/>
              </p:cNvSpPr>
              <p:nvPr/>
            </p:nvSpPr>
            <p:spPr bwMode="auto">
              <a:xfrm>
                <a:off x="8348824" y="2992014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120"/>
              <p:cNvSpPr>
                <a:spLocks/>
              </p:cNvSpPr>
              <p:nvPr/>
            </p:nvSpPr>
            <p:spPr bwMode="auto">
              <a:xfrm>
                <a:off x="8348824" y="29475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121"/>
              <p:cNvSpPr>
                <a:spLocks/>
              </p:cNvSpPr>
              <p:nvPr/>
            </p:nvSpPr>
            <p:spPr bwMode="auto">
              <a:xfrm>
                <a:off x="8348824" y="2901527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122"/>
              <p:cNvSpPr>
                <a:spLocks/>
              </p:cNvSpPr>
              <p:nvPr/>
            </p:nvSpPr>
            <p:spPr bwMode="auto">
              <a:xfrm>
                <a:off x="8348824" y="285707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123"/>
              <p:cNvSpPr>
                <a:spLocks/>
              </p:cNvSpPr>
              <p:nvPr/>
            </p:nvSpPr>
            <p:spPr bwMode="auto">
              <a:xfrm>
                <a:off x="8348824" y="281262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124"/>
              <p:cNvSpPr>
                <a:spLocks/>
              </p:cNvSpPr>
              <p:nvPr/>
            </p:nvSpPr>
            <p:spPr bwMode="auto">
              <a:xfrm>
                <a:off x="8428199" y="2992014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125"/>
              <p:cNvSpPr>
                <a:spLocks/>
              </p:cNvSpPr>
              <p:nvPr/>
            </p:nvSpPr>
            <p:spPr bwMode="auto">
              <a:xfrm>
                <a:off x="8428199" y="29475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126"/>
              <p:cNvSpPr>
                <a:spLocks/>
              </p:cNvSpPr>
              <p:nvPr/>
            </p:nvSpPr>
            <p:spPr bwMode="auto">
              <a:xfrm>
                <a:off x="8428199" y="2901527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127"/>
              <p:cNvSpPr>
                <a:spLocks/>
              </p:cNvSpPr>
              <p:nvPr/>
            </p:nvSpPr>
            <p:spPr bwMode="auto">
              <a:xfrm>
                <a:off x="8428199" y="285707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128"/>
              <p:cNvSpPr>
                <a:spLocks/>
              </p:cNvSpPr>
              <p:nvPr/>
            </p:nvSpPr>
            <p:spPr bwMode="auto">
              <a:xfrm>
                <a:off x="8428199" y="281262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129"/>
              <p:cNvSpPr>
                <a:spLocks/>
              </p:cNvSpPr>
              <p:nvPr/>
            </p:nvSpPr>
            <p:spPr bwMode="auto">
              <a:xfrm>
                <a:off x="8428199" y="2755477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130"/>
              <p:cNvSpPr>
                <a:spLocks/>
              </p:cNvSpPr>
              <p:nvPr/>
            </p:nvSpPr>
            <p:spPr bwMode="auto">
              <a:xfrm>
                <a:off x="8505986" y="2992014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131"/>
              <p:cNvSpPr>
                <a:spLocks/>
              </p:cNvSpPr>
              <p:nvPr/>
            </p:nvSpPr>
            <p:spPr bwMode="auto">
              <a:xfrm>
                <a:off x="8505986" y="29475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132"/>
              <p:cNvSpPr>
                <a:spLocks/>
              </p:cNvSpPr>
              <p:nvPr/>
            </p:nvSpPr>
            <p:spPr bwMode="auto">
              <a:xfrm>
                <a:off x="8505986" y="2901527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Freeform 133"/>
              <p:cNvSpPr>
                <a:spLocks/>
              </p:cNvSpPr>
              <p:nvPr/>
            </p:nvSpPr>
            <p:spPr bwMode="auto">
              <a:xfrm>
                <a:off x="8505986" y="285707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134"/>
              <p:cNvSpPr>
                <a:spLocks/>
              </p:cNvSpPr>
              <p:nvPr/>
            </p:nvSpPr>
            <p:spPr bwMode="auto">
              <a:xfrm>
                <a:off x="8505986" y="2812627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135"/>
              <p:cNvSpPr>
                <a:spLocks/>
              </p:cNvSpPr>
              <p:nvPr/>
            </p:nvSpPr>
            <p:spPr bwMode="auto">
              <a:xfrm>
                <a:off x="8585361" y="2992014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136"/>
              <p:cNvSpPr>
                <a:spLocks/>
              </p:cNvSpPr>
              <p:nvPr/>
            </p:nvSpPr>
            <p:spPr bwMode="auto">
              <a:xfrm>
                <a:off x="8585361" y="29475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137"/>
              <p:cNvSpPr>
                <a:spLocks/>
              </p:cNvSpPr>
              <p:nvPr/>
            </p:nvSpPr>
            <p:spPr bwMode="auto">
              <a:xfrm>
                <a:off x="8585361" y="2901527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138"/>
              <p:cNvSpPr>
                <a:spLocks/>
              </p:cNvSpPr>
              <p:nvPr/>
            </p:nvSpPr>
            <p:spPr bwMode="auto">
              <a:xfrm>
                <a:off x="8585361" y="285707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139"/>
              <p:cNvSpPr>
                <a:spLocks/>
              </p:cNvSpPr>
              <p:nvPr/>
            </p:nvSpPr>
            <p:spPr bwMode="auto">
              <a:xfrm>
                <a:off x="8585361" y="2812627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140"/>
              <p:cNvSpPr>
                <a:spLocks/>
              </p:cNvSpPr>
              <p:nvPr/>
            </p:nvSpPr>
            <p:spPr bwMode="auto">
              <a:xfrm>
                <a:off x="8585361" y="2755477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Freeform 141"/>
              <p:cNvSpPr>
                <a:spLocks/>
              </p:cNvSpPr>
              <p:nvPr/>
            </p:nvSpPr>
            <p:spPr bwMode="auto">
              <a:xfrm>
                <a:off x="8585361" y="2711027"/>
                <a:ext cx="66675" cy="44450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Oval 142"/>
              <p:cNvSpPr>
                <a:spLocks noChangeArrowheads="1"/>
              </p:cNvSpPr>
              <p:nvPr/>
            </p:nvSpPr>
            <p:spPr bwMode="auto">
              <a:xfrm>
                <a:off x="8415499" y="3353964"/>
                <a:ext cx="90488" cy="101600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Oval 143"/>
              <p:cNvSpPr>
                <a:spLocks noChangeArrowheads="1"/>
              </p:cNvSpPr>
              <p:nvPr/>
            </p:nvSpPr>
            <p:spPr bwMode="auto">
              <a:xfrm>
                <a:off x="8428199" y="3601614"/>
                <a:ext cx="66675" cy="555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Freeform 144"/>
              <p:cNvSpPr>
                <a:spLocks noEditPoints="1"/>
              </p:cNvSpPr>
              <p:nvPr/>
            </p:nvSpPr>
            <p:spPr bwMode="auto">
              <a:xfrm>
                <a:off x="8337711" y="3263477"/>
                <a:ext cx="247650" cy="484187"/>
              </a:xfrm>
              <a:custGeom>
                <a:avLst/>
                <a:gdLst>
                  <a:gd name="T0" fmla="*/ 22 w 22"/>
                  <a:gd name="T1" fmla="*/ 0 h 43"/>
                  <a:gd name="T2" fmla="*/ 15 w 22"/>
                  <a:gd name="T3" fmla="*/ 0 h 43"/>
                  <a:gd name="T4" fmla="*/ 8 w 22"/>
                  <a:gd name="T5" fmla="*/ 0 h 43"/>
                  <a:gd name="T6" fmla="*/ 0 w 22"/>
                  <a:gd name="T7" fmla="*/ 0 h 43"/>
                  <a:gd name="T8" fmla="*/ 0 w 22"/>
                  <a:gd name="T9" fmla="*/ 8 h 43"/>
                  <a:gd name="T10" fmla="*/ 0 w 22"/>
                  <a:gd name="T11" fmla="*/ 36 h 43"/>
                  <a:gd name="T12" fmla="*/ 0 w 22"/>
                  <a:gd name="T13" fmla="*/ 43 h 43"/>
                  <a:gd name="T14" fmla="*/ 8 w 22"/>
                  <a:gd name="T15" fmla="*/ 43 h 43"/>
                  <a:gd name="T16" fmla="*/ 15 w 22"/>
                  <a:gd name="T17" fmla="*/ 43 h 43"/>
                  <a:gd name="T18" fmla="*/ 22 w 22"/>
                  <a:gd name="T19" fmla="*/ 43 h 43"/>
                  <a:gd name="T20" fmla="*/ 22 w 22"/>
                  <a:gd name="T21" fmla="*/ 36 h 43"/>
                  <a:gd name="T22" fmla="*/ 22 w 22"/>
                  <a:gd name="T23" fmla="*/ 8 h 43"/>
                  <a:gd name="T24" fmla="*/ 22 w 22"/>
                  <a:gd name="T25" fmla="*/ 0 h 43"/>
                  <a:gd name="T26" fmla="*/ 3 w 22"/>
                  <a:gd name="T27" fmla="*/ 2 h 43"/>
                  <a:gd name="T28" fmla="*/ 4 w 22"/>
                  <a:gd name="T29" fmla="*/ 3 h 43"/>
                  <a:gd name="T30" fmla="*/ 3 w 22"/>
                  <a:gd name="T31" fmla="*/ 4 h 43"/>
                  <a:gd name="T32" fmla="*/ 2 w 22"/>
                  <a:gd name="T33" fmla="*/ 3 h 43"/>
                  <a:gd name="T34" fmla="*/ 3 w 22"/>
                  <a:gd name="T35" fmla="*/ 2 h 43"/>
                  <a:gd name="T36" fmla="*/ 3 w 22"/>
                  <a:gd name="T37" fmla="*/ 40 h 43"/>
                  <a:gd name="T38" fmla="*/ 2 w 22"/>
                  <a:gd name="T39" fmla="*/ 39 h 43"/>
                  <a:gd name="T40" fmla="*/ 3 w 22"/>
                  <a:gd name="T41" fmla="*/ 38 h 43"/>
                  <a:gd name="T42" fmla="*/ 4 w 22"/>
                  <a:gd name="T43" fmla="*/ 39 h 43"/>
                  <a:gd name="T44" fmla="*/ 3 w 22"/>
                  <a:gd name="T45" fmla="*/ 40 h 43"/>
                  <a:gd name="T46" fmla="*/ 11 w 22"/>
                  <a:gd name="T47" fmla="*/ 38 h 43"/>
                  <a:gd name="T48" fmla="*/ 5 w 22"/>
                  <a:gd name="T49" fmla="*/ 33 h 43"/>
                  <a:gd name="T50" fmla="*/ 11 w 22"/>
                  <a:gd name="T51" fmla="*/ 27 h 43"/>
                  <a:gd name="T52" fmla="*/ 17 w 22"/>
                  <a:gd name="T53" fmla="*/ 33 h 43"/>
                  <a:gd name="T54" fmla="*/ 11 w 22"/>
                  <a:gd name="T55" fmla="*/ 38 h 43"/>
                  <a:gd name="T56" fmla="*/ 11 w 22"/>
                  <a:gd name="T57" fmla="*/ 21 h 43"/>
                  <a:gd name="T58" fmla="*/ 3 w 22"/>
                  <a:gd name="T59" fmla="*/ 12 h 43"/>
                  <a:gd name="T60" fmla="*/ 11 w 22"/>
                  <a:gd name="T61" fmla="*/ 4 h 43"/>
                  <a:gd name="T62" fmla="*/ 20 w 22"/>
                  <a:gd name="T63" fmla="*/ 12 h 43"/>
                  <a:gd name="T64" fmla="*/ 11 w 22"/>
                  <a:gd name="T65" fmla="*/ 21 h 43"/>
                  <a:gd name="T66" fmla="*/ 19 w 22"/>
                  <a:gd name="T67" fmla="*/ 40 h 43"/>
                  <a:gd name="T68" fmla="*/ 18 w 22"/>
                  <a:gd name="T69" fmla="*/ 39 h 43"/>
                  <a:gd name="T70" fmla="*/ 19 w 22"/>
                  <a:gd name="T71" fmla="*/ 38 h 43"/>
                  <a:gd name="T72" fmla="*/ 21 w 22"/>
                  <a:gd name="T73" fmla="*/ 39 h 43"/>
                  <a:gd name="T74" fmla="*/ 19 w 22"/>
                  <a:gd name="T75" fmla="*/ 40 h 43"/>
                  <a:gd name="T76" fmla="*/ 19 w 22"/>
                  <a:gd name="T77" fmla="*/ 4 h 43"/>
                  <a:gd name="T78" fmla="*/ 18 w 22"/>
                  <a:gd name="T79" fmla="*/ 3 h 43"/>
                  <a:gd name="T80" fmla="*/ 19 w 22"/>
                  <a:gd name="T81" fmla="*/ 2 h 43"/>
                  <a:gd name="T82" fmla="*/ 21 w 22"/>
                  <a:gd name="T83" fmla="*/ 3 h 43"/>
                  <a:gd name="T84" fmla="*/ 19 w 22"/>
                  <a:gd name="T85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" h="43">
                    <a:moveTo>
                      <a:pt x="22" y="0"/>
                    </a:moveTo>
                    <a:cubicBezTo>
                      <a:pt x="21" y="0"/>
                      <a:pt x="18" y="0"/>
                      <a:pt x="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0"/>
                      <a:pt x="0" y="0"/>
                    </a:cubicBezTo>
                    <a:cubicBezTo>
                      <a:pt x="0" y="1"/>
                      <a:pt x="0" y="4"/>
                      <a:pt x="0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43"/>
                      <a:pt x="0" y="43"/>
                    </a:cubicBezTo>
                    <a:cubicBezTo>
                      <a:pt x="0" y="43"/>
                      <a:pt x="4" y="43"/>
                      <a:pt x="8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8" y="43"/>
                      <a:pt x="21" y="43"/>
                      <a:pt x="22" y="43"/>
                    </a:cubicBezTo>
                    <a:cubicBezTo>
                      <a:pt x="22" y="43"/>
                      <a:pt x="22" y="39"/>
                      <a:pt x="22" y="36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4"/>
                      <a:pt x="22" y="1"/>
                      <a:pt x="22" y="0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4" y="2"/>
                      <a:pt x="4" y="3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lose/>
                    <a:moveTo>
                      <a:pt x="3" y="40"/>
                    </a:moveTo>
                    <a:cubicBezTo>
                      <a:pt x="2" y="40"/>
                      <a:pt x="2" y="40"/>
                      <a:pt x="2" y="39"/>
                    </a:cubicBezTo>
                    <a:cubicBezTo>
                      <a:pt x="2" y="39"/>
                      <a:pt x="2" y="38"/>
                      <a:pt x="3" y="38"/>
                    </a:cubicBezTo>
                    <a:cubicBezTo>
                      <a:pt x="3" y="38"/>
                      <a:pt x="4" y="39"/>
                      <a:pt x="4" y="39"/>
                    </a:cubicBezTo>
                    <a:cubicBezTo>
                      <a:pt x="4" y="40"/>
                      <a:pt x="3" y="40"/>
                      <a:pt x="3" y="40"/>
                    </a:cubicBezTo>
                    <a:close/>
                    <a:moveTo>
                      <a:pt x="11" y="38"/>
                    </a:moveTo>
                    <a:cubicBezTo>
                      <a:pt x="8" y="38"/>
                      <a:pt x="5" y="36"/>
                      <a:pt x="5" y="33"/>
                    </a:cubicBezTo>
                    <a:cubicBezTo>
                      <a:pt x="5" y="29"/>
                      <a:pt x="8" y="27"/>
                      <a:pt x="11" y="27"/>
                    </a:cubicBezTo>
                    <a:cubicBezTo>
                      <a:pt x="14" y="27"/>
                      <a:pt x="17" y="29"/>
                      <a:pt x="17" y="33"/>
                    </a:cubicBezTo>
                    <a:cubicBezTo>
                      <a:pt x="17" y="36"/>
                      <a:pt x="14" y="38"/>
                      <a:pt x="11" y="38"/>
                    </a:cubicBezTo>
                    <a:close/>
                    <a:moveTo>
                      <a:pt x="11" y="21"/>
                    </a:moveTo>
                    <a:cubicBezTo>
                      <a:pt x="6" y="21"/>
                      <a:pt x="3" y="17"/>
                      <a:pt x="3" y="12"/>
                    </a:cubicBezTo>
                    <a:cubicBezTo>
                      <a:pt x="3" y="8"/>
                      <a:pt x="6" y="4"/>
                      <a:pt x="11" y="4"/>
                    </a:cubicBezTo>
                    <a:cubicBezTo>
                      <a:pt x="16" y="4"/>
                      <a:pt x="20" y="8"/>
                      <a:pt x="20" y="12"/>
                    </a:cubicBezTo>
                    <a:cubicBezTo>
                      <a:pt x="20" y="17"/>
                      <a:pt x="16" y="21"/>
                      <a:pt x="11" y="21"/>
                    </a:cubicBezTo>
                    <a:close/>
                    <a:moveTo>
                      <a:pt x="19" y="40"/>
                    </a:moveTo>
                    <a:cubicBezTo>
                      <a:pt x="19" y="40"/>
                      <a:pt x="18" y="40"/>
                      <a:pt x="18" y="39"/>
                    </a:cubicBezTo>
                    <a:cubicBezTo>
                      <a:pt x="18" y="39"/>
                      <a:pt x="19" y="38"/>
                      <a:pt x="19" y="38"/>
                    </a:cubicBezTo>
                    <a:cubicBezTo>
                      <a:pt x="20" y="38"/>
                      <a:pt x="21" y="39"/>
                      <a:pt x="21" y="39"/>
                    </a:cubicBezTo>
                    <a:cubicBezTo>
                      <a:pt x="21" y="40"/>
                      <a:pt x="20" y="40"/>
                      <a:pt x="19" y="40"/>
                    </a:cubicBezTo>
                    <a:close/>
                    <a:moveTo>
                      <a:pt x="19" y="4"/>
                    </a:moveTo>
                    <a:cubicBezTo>
                      <a:pt x="19" y="4"/>
                      <a:pt x="18" y="4"/>
                      <a:pt x="18" y="3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0" y="2"/>
                      <a:pt x="21" y="2"/>
                      <a:pt x="21" y="3"/>
                    </a:cubicBezTo>
                    <a:cubicBezTo>
                      <a:pt x="21" y="4"/>
                      <a:pt x="20" y="4"/>
                      <a:pt x="1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9" name="组合 348"/>
              <p:cNvGrpSpPr/>
              <p:nvPr/>
            </p:nvGrpSpPr>
            <p:grpSpPr>
              <a:xfrm>
                <a:off x="8280561" y="3871489"/>
                <a:ext cx="360363" cy="496887"/>
                <a:chOff x="5633074" y="4906380"/>
                <a:chExt cx="360363" cy="496887"/>
              </a:xfrm>
              <a:solidFill>
                <a:srgbClr val="2EA93E"/>
              </a:solidFill>
            </p:grpSpPr>
            <p:sp>
              <p:nvSpPr>
                <p:cNvPr id="447" name="Freeform 145"/>
                <p:cNvSpPr>
                  <a:spLocks/>
                </p:cNvSpPr>
                <p:nvPr/>
              </p:nvSpPr>
              <p:spPr bwMode="auto">
                <a:xfrm>
                  <a:off x="5633074" y="5131805"/>
                  <a:ext cx="360363" cy="271462"/>
                </a:xfrm>
                <a:custGeom>
                  <a:avLst/>
                  <a:gdLst>
                    <a:gd name="T0" fmla="*/ 25 w 32"/>
                    <a:gd name="T1" fmla="*/ 0 h 24"/>
                    <a:gd name="T2" fmla="*/ 19 w 32"/>
                    <a:gd name="T3" fmla="*/ 4 h 24"/>
                    <a:gd name="T4" fmla="*/ 16 w 32"/>
                    <a:gd name="T5" fmla="*/ 5 h 24"/>
                    <a:gd name="T6" fmla="*/ 13 w 32"/>
                    <a:gd name="T7" fmla="*/ 4 h 24"/>
                    <a:gd name="T8" fmla="*/ 8 w 32"/>
                    <a:gd name="T9" fmla="*/ 0 h 24"/>
                    <a:gd name="T10" fmla="*/ 0 w 32"/>
                    <a:gd name="T11" fmla="*/ 14 h 24"/>
                    <a:gd name="T12" fmla="*/ 0 w 32"/>
                    <a:gd name="T13" fmla="*/ 18 h 24"/>
                    <a:gd name="T14" fmla="*/ 16 w 32"/>
                    <a:gd name="T15" fmla="*/ 24 h 24"/>
                    <a:gd name="T16" fmla="*/ 32 w 32"/>
                    <a:gd name="T17" fmla="*/ 18 h 24"/>
                    <a:gd name="T18" fmla="*/ 32 w 32"/>
                    <a:gd name="T19" fmla="*/ 14 h 24"/>
                    <a:gd name="T20" fmla="*/ 25 w 32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24">
                      <a:moveTo>
                        <a:pt x="25" y="0"/>
                      </a:moveTo>
                      <a:cubicBezTo>
                        <a:pt x="23" y="2"/>
                        <a:pt x="21" y="4"/>
                        <a:pt x="19" y="4"/>
                      </a:cubicBezTo>
                      <a:cubicBezTo>
                        <a:pt x="18" y="4"/>
                        <a:pt x="17" y="5"/>
                        <a:pt x="16" y="5"/>
                      </a:cubicBezTo>
                      <a:cubicBezTo>
                        <a:pt x="15" y="5"/>
                        <a:pt x="14" y="4"/>
                        <a:pt x="13" y="4"/>
                      </a:cubicBezTo>
                      <a:cubicBezTo>
                        <a:pt x="11" y="4"/>
                        <a:pt x="9" y="2"/>
                        <a:pt x="8" y="0"/>
                      </a:cubicBezTo>
                      <a:cubicBezTo>
                        <a:pt x="3" y="3"/>
                        <a:pt x="0" y="8"/>
                        <a:pt x="0" y="14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4" y="21"/>
                        <a:pt x="10" y="24"/>
                        <a:pt x="16" y="24"/>
                      </a:cubicBezTo>
                      <a:cubicBezTo>
                        <a:pt x="22" y="24"/>
                        <a:pt x="28" y="21"/>
                        <a:pt x="32" y="18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2" y="8"/>
                        <a:pt x="29" y="3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8" name="Freeform 146"/>
                <p:cNvSpPr>
                  <a:spLocks/>
                </p:cNvSpPr>
                <p:nvPr/>
              </p:nvSpPr>
              <p:spPr bwMode="auto">
                <a:xfrm>
                  <a:off x="5701337" y="4906380"/>
                  <a:ext cx="225425" cy="271462"/>
                </a:xfrm>
                <a:custGeom>
                  <a:avLst/>
                  <a:gdLst>
                    <a:gd name="T0" fmla="*/ 10 w 20"/>
                    <a:gd name="T1" fmla="*/ 0 h 24"/>
                    <a:gd name="T2" fmla="*/ 0 w 20"/>
                    <a:gd name="T3" fmla="*/ 9 h 24"/>
                    <a:gd name="T4" fmla="*/ 0 w 20"/>
                    <a:gd name="T5" fmla="*/ 15 h 24"/>
                    <a:gd name="T6" fmla="*/ 2 w 20"/>
                    <a:gd name="T7" fmla="*/ 19 h 24"/>
                    <a:gd name="T8" fmla="*/ 7 w 20"/>
                    <a:gd name="T9" fmla="*/ 23 h 24"/>
                    <a:gd name="T10" fmla="*/ 10 w 20"/>
                    <a:gd name="T11" fmla="*/ 24 h 24"/>
                    <a:gd name="T12" fmla="*/ 13 w 20"/>
                    <a:gd name="T13" fmla="*/ 23 h 24"/>
                    <a:gd name="T14" fmla="*/ 19 w 20"/>
                    <a:gd name="T15" fmla="*/ 19 h 24"/>
                    <a:gd name="T16" fmla="*/ 20 w 20"/>
                    <a:gd name="T17" fmla="*/ 15 h 24"/>
                    <a:gd name="T18" fmla="*/ 20 w 20"/>
                    <a:gd name="T19" fmla="*/ 9 h 24"/>
                    <a:gd name="T20" fmla="*/ 10 w 20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24">
                      <a:moveTo>
                        <a:pt x="10" y="0"/>
                      </a:moveTo>
                      <a:cubicBezTo>
                        <a:pt x="5" y="0"/>
                        <a:pt x="0" y="4"/>
                        <a:pt x="0" y="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1" y="18"/>
                        <a:pt x="2" y="19"/>
                      </a:cubicBezTo>
                      <a:cubicBezTo>
                        <a:pt x="3" y="21"/>
                        <a:pt x="5" y="23"/>
                        <a:pt x="7" y="23"/>
                      </a:cubicBezTo>
                      <a:cubicBezTo>
                        <a:pt x="8" y="23"/>
                        <a:pt x="9" y="24"/>
                        <a:pt x="10" y="24"/>
                      </a:cubicBezTo>
                      <a:cubicBezTo>
                        <a:pt x="11" y="24"/>
                        <a:pt x="12" y="23"/>
                        <a:pt x="13" y="23"/>
                      </a:cubicBezTo>
                      <a:cubicBezTo>
                        <a:pt x="15" y="23"/>
                        <a:pt x="17" y="21"/>
                        <a:pt x="19" y="19"/>
                      </a:cubicBezTo>
                      <a:cubicBezTo>
                        <a:pt x="19" y="18"/>
                        <a:pt x="20" y="16"/>
                        <a:pt x="20" y="15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0" y="4"/>
                        <a:pt x="16" y="0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9" name="Freeform 147"/>
                <p:cNvSpPr>
                  <a:spLocks/>
                </p:cNvSpPr>
                <p:nvPr/>
              </p:nvSpPr>
              <p:spPr bwMode="auto">
                <a:xfrm>
                  <a:off x="5814049" y="5019093"/>
                  <a:ext cx="123825" cy="125412"/>
                </a:xfrm>
                <a:custGeom>
                  <a:avLst/>
                  <a:gdLst>
                    <a:gd name="T0" fmla="*/ 11 w 11"/>
                    <a:gd name="T1" fmla="*/ 0 h 11"/>
                    <a:gd name="T2" fmla="*/ 9 w 11"/>
                    <a:gd name="T3" fmla="*/ 0 h 11"/>
                    <a:gd name="T4" fmla="*/ 9 w 11"/>
                    <a:gd name="T5" fmla="*/ 4 h 11"/>
                    <a:gd name="T6" fmla="*/ 9 w 11"/>
                    <a:gd name="T7" fmla="*/ 4 h 11"/>
                    <a:gd name="T8" fmla="*/ 7 w 11"/>
                    <a:gd name="T9" fmla="*/ 8 h 11"/>
                    <a:gd name="T10" fmla="*/ 3 w 11"/>
                    <a:gd name="T11" fmla="*/ 9 h 11"/>
                    <a:gd name="T12" fmla="*/ 1 w 11"/>
                    <a:gd name="T13" fmla="*/ 8 h 11"/>
                    <a:gd name="T14" fmla="*/ 0 w 11"/>
                    <a:gd name="T15" fmla="*/ 10 h 11"/>
                    <a:gd name="T16" fmla="*/ 1 w 11"/>
                    <a:gd name="T17" fmla="*/ 11 h 11"/>
                    <a:gd name="T18" fmla="*/ 3 w 11"/>
                    <a:gd name="T19" fmla="*/ 10 h 11"/>
                    <a:gd name="T20" fmla="*/ 8 w 11"/>
                    <a:gd name="T21" fmla="*/ 8 h 11"/>
                    <a:gd name="T22" fmla="*/ 10 w 11"/>
                    <a:gd name="T23" fmla="*/ 4 h 11"/>
                    <a:gd name="T24" fmla="*/ 11 w 11"/>
                    <a:gd name="T25" fmla="*/ 4 h 11"/>
                    <a:gd name="T26" fmla="*/ 11 w 11"/>
                    <a:gd name="T2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6"/>
                        <a:pt x="9" y="7"/>
                        <a:pt x="7" y="8"/>
                      </a:cubicBezTo>
                      <a:cubicBezTo>
                        <a:pt x="6" y="9"/>
                        <a:pt x="5" y="9"/>
                        <a:pt x="3" y="9"/>
                      </a:cubicBezTo>
                      <a:cubicBezTo>
                        <a:pt x="3" y="9"/>
                        <a:pt x="2" y="8"/>
                        <a:pt x="1" y="8"/>
                      </a:cubicBezTo>
                      <a:cubicBezTo>
                        <a:pt x="1" y="8"/>
                        <a:pt x="0" y="9"/>
                        <a:pt x="0" y="10"/>
                      </a:cubicBezTo>
                      <a:cubicBezTo>
                        <a:pt x="0" y="10"/>
                        <a:pt x="1" y="11"/>
                        <a:pt x="1" y="11"/>
                      </a:cubicBezTo>
                      <a:cubicBezTo>
                        <a:pt x="2" y="11"/>
                        <a:pt x="3" y="10"/>
                        <a:pt x="3" y="10"/>
                      </a:cubicBezTo>
                      <a:cubicBezTo>
                        <a:pt x="5" y="10"/>
                        <a:pt x="7" y="9"/>
                        <a:pt x="8" y="8"/>
                      </a:cubicBezTo>
                      <a:cubicBezTo>
                        <a:pt x="9" y="7"/>
                        <a:pt x="10" y="6"/>
                        <a:pt x="10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50" name="Rectangle 148"/>
              <p:cNvSpPr>
                <a:spLocks noChangeArrowheads="1"/>
              </p:cNvSpPr>
              <p:nvPr/>
            </p:nvSpPr>
            <p:spPr bwMode="auto">
              <a:xfrm>
                <a:off x="8539324" y="625052"/>
                <a:ext cx="147638" cy="333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1" name="Freeform 149"/>
              <p:cNvSpPr>
                <a:spLocks noEditPoints="1"/>
              </p:cNvSpPr>
              <p:nvPr/>
            </p:nvSpPr>
            <p:spPr bwMode="auto">
              <a:xfrm>
                <a:off x="8539324" y="466302"/>
                <a:ext cx="136525" cy="146050"/>
              </a:xfrm>
              <a:custGeom>
                <a:avLst/>
                <a:gdLst>
                  <a:gd name="T0" fmla="*/ 0 w 86"/>
                  <a:gd name="T1" fmla="*/ 0 h 92"/>
                  <a:gd name="T2" fmla="*/ 0 w 86"/>
                  <a:gd name="T3" fmla="*/ 92 h 92"/>
                  <a:gd name="T4" fmla="*/ 86 w 86"/>
                  <a:gd name="T5" fmla="*/ 92 h 92"/>
                  <a:gd name="T6" fmla="*/ 50 w 86"/>
                  <a:gd name="T7" fmla="*/ 0 h 92"/>
                  <a:gd name="T8" fmla="*/ 0 w 86"/>
                  <a:gd name="T9" fmla="*/ 0 h 92"/>
                  <a:gd name="T10" fmla="*/ 8 w 86"/>
                  <a:gd name="T11" fmla="*/ 7 h 92"/>
                  <a:gd name="T12" fmla="*/ 50 w 86"/>
                  <a:gd name="T13" fmla="*/ 7 h 92"/>
                  <a:gd name="T14" fmla="*/ 71 w 86"/>
                  <a:gd name="T15" fmla="*/ 78 h 92"/>
                  <a:gd name="T16" fmla="*/ 8 w 86"/>
                  <a:gd name="T17" fmla="*/ 78 h 92"/>
                  <a:gd name="T18" fmla="*/ 8 w 86"/>
                  <a:gd name="T19" fmla="*/ 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92">
                    <a:moveTo>
                      <a:pt x="0" y="0"/>
                    </a:moveTo>
                    <a:lnTo>
                      <a:pt x="0" y="92"/>
                    </a:lnTo>
                    <a:lnTo>
                      <a:pt x="86" y="92"/>
                    </a:lnTo>
                    <a:lnTo>
                      <a:pt x="50" y="0"/>
                    </a:lnTo>
                    <a:lnTo>
                      <a:pt x="0" y="0"/>
                    </a:lnTo>
                    <a:close/>
                    <a:moveTo>
                      <a:pt x="8" y="7"/>
                    </a:moveTo>
                    <a:lnTo>
                      <a:pt x="50" y="7"/>
                    </a:lnTo>
                    <a:lnTo>
                      <a:pt x="71" y="78"/>
                    </a:lnTo>
                    <a:lnTo>
                      <a:pt x="8" y="78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2" name="Freeform 150"/>
              <p:cNvSpPr>
                <a:spLocks noEditPoints="1"/>
              </p:cNvSpPr>
              <p:nvPr/>
            </p:nvSpPr>
            <p:spPr bwMode="auto">
              <a:xfrm>
                <a:off x="8247224" y="669502"/>
                <a:ext cx="428625" cy="112712"/>
              </a:xfrm>
              <a:custGeom>
                <a:avLst/>
                <a:gdLst>
                  <a:gd name="T0" fmla="*/ 0 w 38"/>
                  <a:gd name="T1" fmla="*/ 3 h 10"/>
                  <a:gd name="T2" fmla="*/ 5 w 38"/>
                  <a:gd name="T3" fmla="*/ 3 h 10"/>
                  <a:gd name="T4" fmla="*/ 4 w 38"/>
                  <a:gd name="T5" fmla="*/ 5 h 10"/>
                  <a:gd name="T6" fmla="*/ 9 w 38"/>
                  <a:gd name="T7" fmla="*/ 10 h 10"/>
                  <a:gd name="T8" fmla="*/ 14 w 38"/>
                  <a:gd name="T9" fmla="*/ 5 h 10"/>
                  <a:gd name="T10" fmla="*/ 14 w 38"/>
                  <a:gd name="T11" fmla="*/ 3 h 10"/>
                  <a:gd name="T12" fmla="*/ 26 w 38"/>
                  <a:gd name="T13" fmla="*/ 3 h 10"/>
                  <a:gd name="T14" fmla="*/ 26 w 38"/>
                  <a:gd name="T15" fmla="*/ 5 h 10"/>
                  <a:gd name="T16" fmla="*/ 31 w 38"/>
                  <a:gd name="T17" fmla="*/ 10 h 10"/>
                  <a:gd name="T18" fmla="*/ 36 w 38"/>
                  <a:gd name="T19" fmla="*/ 5 h 10"/>
                  <a:gd name="T20" fmla="*/ 35 w 38"/>
                  <a:gd name="T21" fmla="*/ 3 h 10"/>
                  <a:gd name="T22" fmla="*/ 38 w 38"/>
                  <a:gd name="T23" fmla="*/ 3 h 10"/>
                  <a:gd name="T24" fmla="*/ 38 w 38"/>
                  <a:gd name="T25" fmla="*/ 0 h 10"/>
                  <a:gd name="T26" fmla="*/ 0 w 38"/>
                  <a:gd name="T27" fmla="*/ 0 h 10"/>
                  <a:gd name="T28" fmla="*/ 0 w 38"/>
                  <a:gd name="T29" fmla="*/ 3 h 10"/>
                  <a:gd name="T30" fmla="*/ 27 w 38"/>
                  <a:gd name="T31" fmla="*/ 3 h 10"/>
                  <a:gd name="T32" fmla="*/ 31 w 38"/>
                  <a:gd name="T33" fmla="*/ 2 h 10"/>
                  <a:gd name="T34" fmla="*/ 34 w 38"/>
                  <a:gd name="T35" fmla="*/ 3 h 10"/>
                  <a:gd name="T36" fmla="*/ 34 w 38"/>
                  <a:gd name="T37" fmla="*/ 5 h 10"/>
                  <a:gd name="T38" fmla="*/ 31 w 38"/>
                  <a:gd name="T39" fmla="*/ 9 h 10"/>
                  <a:gd name="T40" fmla="*/ 27 w 38"/>
                  <a:gd name="T41" fmla="*/ 5 h 10"/>
                  <a:gd name="T42" fmla="*/ 27 w 38"/>
                  <a:gd name="T43" fmla="*/ 3 h 10"/>
                  <a:gd name="T44" fmla="*/ 6 w 38"/>
                  <a:gd name="T45" fmla="*/ 3 h 10"/>
                  <a:gd name="T46" fmla="*/ 9 w 38"/>
                  <a:gd name="T47" fmla="*/ 2 h 10"/>
                  <a:gd name="T48" fmla="*/ 13 w 38"/>
                  <a:gd name="T49" fmla="*/ 3 h 10"/>
                  <a:gd name="T50" fmla="*/ 13 w 38"/>
                  <a:gd name="T51" fmla="*/ 5 h 10"/>
                  <a:gd name="T52" fmla="*/ 9 w 38"/>
                  <a:gd name="T53" fmla="*/ 9 h 10"/>
                  <a:gd name="T54" fmla="*/ 6 w 38"/>
                  <a:gd name="T55" fmla="*/ 5 h 10"/>
                  <a:gd name="T56" fmla="*/ 6 w 38"/>
                  <a:gd name="T5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" h="10">
                    <a:moveTo>
                      <a:pt x="0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8"/>
                      <a:pt x="7" y="10"/>
                      <a:pt x="9" y="10"/>
                    </a:cubicBezTo>
                    <a:cubicBezTo>
                      <a:pt x="12" y="10"/>
                      <a:pt x="14" y="8"/>
                      <a:pt x="14" y="5"/>
                    </a:cubicBezTo>
                    <a:cubicBezTo>
                      <a:pt x="14" y="5"/>
                      <a:pt x="14" y="4"/>
                      <a:pt x="14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4"/>
                      <a:pt x="26" y="5"/>
                      <a:pt x="26" y="5"/>
                    </a:cubicBezTo>
                    <a:cubicBezTo>
                      <a:pt x="26" y="8"/>
                      <a:pt x="28" y="10"/>
                      <a:pt x="31" y="10"/>
                    </a:cubicBezTo>
                    <a:cubicBezTo>
                      <a:pt x="33" y="10"/>
                      <a:pt x="36" y="8"/>
                      <a:pt x="36" y="5"/>
                    </a:cubicBezTo>
                    <a:cubicBezTo>
                      <a:pt x="36" y="5"/>
                      <a:pt x="35" y="4"/>
                      <a:pt x="35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  <a:moveTo>
                      <a:pt x="27" y="3"/>
                    </a:moveTo>
                    <a:cubicBezTo>
                      <a:pt x="28" y="2"/>
                      <a:pt x="29" y="2"/>
                      <a:pt x="31" y="2"/>
                    </a:cubicBezTo>
                    <a:cubicBezTo>
                      <a:pt x="32" y="2"/>
                      <a:pt x="33" y="2"/>
                      <a:pt x="34" y="3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7"/>
                      <a:pt x="33" y="9"/>
                      <a:pt x="31" y="9"/>
                    </a:cubicBezTo>
                    <a:cubicBezTo>
                      <a:pt x="29" y="9"/>
                      <a:pt x="27" y="7"/>
                      <a:pt x="27" y="5"/>
                    </a:cubicBezTo>
                    <a:cubicBezTo>
                      <a:pt x="27" y="5"/>
                      <a:pt x="27" y="4"/>
                      <a:pt x="27" y="3"/>
                    </a:cubicBezTo>
                    <a:close/>
                    <a:moveTo>
                      <a:pt x="6" y="3"/>
                    </a:moveTo>
                    <a:cubicBezTo>
                      <a:pt x="7" y="2"/>
                      <a:pt x="8" y="2"/>
                      <a:pt x="9" y="2"/>
                    </a:cubicBezTo>
                    <a:cubicBezTo>
                      <a:pt x="11" y="2"/>
                      <a:pt x="12" y="2"/>
                      <a:pt x="13" y="3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7"/>
                      <a:pt x="11" y="9"/>
                      <a:pt x="9" y="9"/>
                    </a:cubicBezTo>
                    <a:cubicBezTo>
                      <a:pt x="7" y="9"/>
                      <a:pt x="6" y="7"/>
                      <a:pt x="6" y="5"/>
                    </a:cubicBezTo>
                    <a:cubicBezTo>
                      <a:pt x="6" y="5"/>
                      <a:pt x="6" y="4"/>
                      <a:pt x="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Freeform 151"/>
              <p:cNvSpPr>
                <a:spLocks/>
              </p:cNvSpPr>
              <p:nvPr/>
            </p:nvSpPr>
            <p:spPr bwMode="auto">
              <a:xfrm>
                <a:off x="8236111" y="466302"/>
                <a:ext cx="292100" cy="192087"/>
              </a:xfrm>
              <a:custGeom>
                <a:avLst/>
                <a:gdLst>
                  <a:gd name="T0" fmla="*/ 14 w 184"/>
                  <a:gd name="T1" fmla="*/ 50 h 121"/>
                  <a:gd name="T2" fmla="*/ 85 w 184"/>
                  <a:gd name="T3" fmla="*/ 0 h 121"/>
                  <a:gd name="T4" fmla="*/ 170 w 184"/>
                  <a:gd name="T5" fmla="*/ 43 h 121"/>
                  <a:gd name="T6" fmla="*/ 170 w 184"/>
                  <a:gd name="T7" fmla="*/ 50 h 121"/>
                  <a:gd name="T8" fmla="*/ 184 w 184"/>
                  <a:gd name="T9" fmla="*/ 50 h 121"/>
                  <a:gd name="T10" fmla="*/ 184 w 184"/>
                  <a:gd name="T11" fmla="*/ 121 h 121"/>
                  <a:gd name="T12" fmla="*/ 0 w 184"/>
                  <a:gd name="T13" fmla="*/ 121 h 121"/>
                  <a:gd name="T14" fmla="*/ 0 w 184"/>
                  <a:gd name="T15" fmla="*/ 50 h 121"/>
                  <a:gd name="T16" fmla="*/ 14 w 184"/>
                  <a:gd name="T17" fmla="*/ 5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121">
                    <a:moveTo>
                      <a:pt x="14" y="50"/>
                    </a:moveTo>
                    <a:lnTo>
                      <a:pt x="85" y="0"/>
                    </a:lnTo>
                    <a:lnTo>
                      <a:pt x="170" y="43"/>
                    </a:lnTo>
                    <a:lnTo>
                      <a:pt x="170" y="50"/>
                    </a:lnTo>
                    <a:lnTo>
                      <a:pt x="184" y="50"/>
                    </a:lnTo>
                    <a:lnTo>
                      <a:pt x="184" y="121"/>
                    </a:lnTo>
                    <a:lnTo>
                      <a:pt x="0" y="121"/>
                    </a:lnTo>
                    <a:lnTo>
                      <a:pt x="0" y="50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4" name="Freeform 152"/>
              <p:cNvSpPr>
                <a:spLocks noEditPoints="1"/>
              </p:cNvSpPr>
              <p:nvPr/>
            </p:nvSpPr>
            <p:spPr bwMode="auto">
              <a:xfrm>
                <a:off x="7650324" y="996527"/>
                <a:ext cx="360363" cy="349250"/>
              </a:xfrm>
              <a:custGeom>
                <a:avLst/>
                <a:gdLst>
                  <a:gd name="T0" fmla="*/ 0 w 32"/>
                  <a:gd name="T1" fmla="*/ 16 h 31"/>
                  <a:gd name="T2" fmla="*/ 32 w 32"/>
                  <a:gd name="T3" fmla="*/ 16 h 31"/>
                  <a:gd name="T4" fmla="*/ 13 w 32"/>
                  <a:gd name="T5" fmla="*/ 30 h 31"/>
                  <a:gd name="T6" fmla="*/ 15 w 32"/>
                  <a:gd name="T7" fmla="*/ 24 h 31"/>
                  <a:gd name="T8" fmla="*/ 13 w 32"/>
                  <a:gd name="T9" fmla="*/ 30 h 31"/>
                  <a:gd name="T10" fmla="*/ 7 w 32"/>
                  <a:gd name="T11" fmla="*/ 16 h 31"/>
                  <a:gd name="T12" fmla="*/ 3 w 32"/>
                  <a:gd name="T13" fmla="*/ 23 h 31"/>
                  <a:gd name="T14" fmla="*/ 16 w 32"/>
                  <a:gd name="T15" fmla="*/ 7 h 31"/>
                  <a:gd name="T16" fmla="*/ 18 w 32"/>
                  <a:gd name="T17" fmla="*/ 1 h 31"/>
                  <a:gd name="T18" fmla="*/ 16 w 32"/>
                  <a:gd name="T19" fmla="*/ 7 h 31"/>
                  <a:gd name="T20" fmla="*/ 23 w 32"/>
                  <a:gd name="T21" fmla="*/ 15 h 31"/>
                  <a:gd name="T22" fmla="*/ 16 w 32"/>
                  <a:gd name="T23" fmla="*/ 8 h 31"/>
                  <a:gd name="T24" fmla="*/ 15 w 32"/>
                  <a:gd name="T25" fmla="*/ 7 h 31"/>
                  <a:gd name="T26" fmla="*/ 13 w 32"/>
                  <a:gd name="T27" fmla="*/ 1 h 31"/>
                  <a:gd name="T28" fmla="*/ 15 w 32"/>
                  <a:gd name="T29" fmla="*/ 7 h 31"/>
                  <a:gd name="T30" fmla="*/ 15 w 32"/>
                  <a:gd name="T31" fmla="*/ 15 h 31"/>
                  <a:gd name="T32" fmla="*/ 9 w 32"/>
                  <a:gd name="T33" fmla="*/ 8 h 31"/>
                  <a:gd name="T34" fmla="*/ 7 w 32"/>
                  <a:gd name="T35" fmla="*/ 15 h 31"/>
                  <a:gd name="T36" fmla="*/ 3 w 32"/>
                  <a:gd name="T37" fmla="*/ 8 h 31"/>
                  <a:gd name="T38" fmla="*/ 7 w 32"/>
                  <a:gd name="T39" fmla="*/ 15 h 31"/>
                  <a:gd name="T40" fmla="*/ 15 w 32"/>
                  <a:gd name="T41" fmla="*/ 16 h 31"/>
                  <a:gd name="T42" fmla="*/ 9 w 32"/>
                  <a:gd name="T43" fmla="*/ 23 h 31"/>
                  <a:gd name="T44" fmla="*/ 16 w 32"/>
                  <a:gd name="T45" fmla="*/ 24 h 31"/>
                  <a:gd name="T46" fmla="*/ 18 w 32"/>
                  <a:gd name="T47" fmla="*/ 30 h 31"/>
                  <a:gd name="T48" fmla="*/ 16 w 32"/>
                  <a:gd name="T49" fmla="*/ 24 h 31"/>
                  <a:gd name="T50" fmla="*/ 16 w 32"/>
                  <a:gd name="T51" fmla="*/ 16 h 31"/>
                  <a:gd name="T52" fmla="*/ 22 w 32"/>
                  <a:gd name="T53" fmla="*/ 23 h 31"/>
                  <a:gd name="T54" fmla="*/ 24 w 32"/>
                  <a:gd name="T55" fmla="*/ 16 h 31"/>
                  <a:gd name="T56" fmla="*/ 29 w 32"/>
                  <a:gd name="T57" fmla="*/ 23 h 31"/>
                  <a:gd name="T58" fmla="*/ 23 w 32"/>
                  <a:gd name="T59" fmla="*/ 23 h 31"/>
                  <a:gd name="T60" fmla="*/ 24 w 32"/>
                  <a:gd name="T61" fmla="*/ 15 h 31"/>
                  <a:gd name="T62" fmla="*/ 29 w 32"/>
                  <a:gd name="T63" fmla="*/ 8 h 31"/>
                  <a:gd name="T64" fmla="*/ 24 w 32"/>
                  <a:gd name="T65" fmla="*/ 15 h 31"/>
                  <a:gd name="T66" fmla="*/ 23 w 32"/>
                  <a:gd name="T67" fmla="*/ 7 h 31"/>
                  <a:gd name="T68" fmla="*/ 26 w 32"/>
                  <a:gd name="T69" fmla="*/ 5 h 31"/>
                  <a:gd name="T70" fmla="*/ 5 w 32"/>
                  <a:gd name="T71" fmla="*/ 5 h 31"/>
                  <a:gd name="T72" fmla="*/ 9 w 32"/>
                  <a:gd name="T73" fmla="*/ 7 h 31"/>
                  <a:gd name="T74" fmla="*/ 5 w 32"/>
                  <a:gd name="T75" fmla="*/ 5 h 31"/>
                  <a:gd name="T76" fmla="*/ 9 w 32"/>
                  <a:gd name="T77" fmla="*/ 24 h 31"/>
                  <a:gd name="T78" fmla="*/ 5 w 32"/>
                  <a:gd name="T79" fmla="*/ 26 h 31"/>
                  <a:gd name="T80" fmla="*/ 26 w 32"/>
                  <a:gd name="T81" fmla="*/ 26 h 31"/>
                  <a:gd name="T82" fmla="*/ 23 w 32"/>
                  <a:gd name="T83" fmla="*/ 24 h 31"/>
                  <a:gd name="T84" fmla="*/ 26 w 32"/>
                  <a:gd name="T85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" h="31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24" y="31"/>
                      <a:pt x="32" y="24"/>
                      <a:pt x="32" y="16"/>
                    </a:cubicBezTo>
                    <a:cubicBezTo>
                      <a:pt x="32" y="7"/>
                      <a:pt x="24" y="0"/>
                      <a:pt x="16" y="0"/>
                    </a:cubicBezTo>
                    <a:close/>
                    <a:moveTo>
                      <a:pt x="13" y="30"/>
                    </a:moveTo>
                    <a:cubicBezTo>
                      <a:pt x="12" y="28"/>
                      <a:pt x="10" y="26"/>
                      <a:pt x="10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30"/>
                      <a:pt x="14" y="30"/>
                      <a:pt x="13" y="30"/>
                    </a:cubicBezTo>
                    <a:close/>
                    <a:moveTo>
                      <a:pt x="1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7" y="19"/>
                      <a:pt x="8" y="21"/>
                      <a:pt x="8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1"/>
                      <a:pt x="1" y="19"/>
                      <a:pt x="1" y="16"/>
                    </a:cubicBezTo>
                    <a:close/>
                    <a:moveTo>
                      <a:pt x="16" y="7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7" y="1"/>
                      <a:pt x="18" y="1"/>
                      <a:pt x="18" y="1"/>
                    </a:cubicBezTo>
                    <a:cubicBezTo>
                      <a:pt x="20" y="3"/>
                      <a:pt x="21" y="5"/>
                      <a:pt x="22" y="7"/>
                    </a:cubicBezTo>
                    <a:lnTo>
                      <a:pt x="16" y="7"/>
                    </a:lnTo>
                    <a:close/>
                    <a:moveTo>
                      <a:pt x="22" y="8"/>
                    </a:moveTo>
                    <a:cubicBezTo>
                      <a:pt x="23" y="11"/>
                      <a:pt x="23" y="13"/>
                      <a:pt x="23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8"/>
                      <a:pt x="16" y="8"/>
                      <a:pt x="16" y="8"/>
                    </a:cubicBezTo>
                    <a:lnTo>
                      <a:pt x="22" y="8"/>
                    </a:lnTo>
                    <a:close/>
                    <a:moveTo>
                      <a:pt x="15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5"/>
                      <a:pt x="12" y="3"/>
                      <a:pt x="13" y="1"/>
                    </a:cubicBezTo>
                    <a:cubicBezTo>
                      <a:pt x="14" y="1"/>
                      <a:pt x="14" y="1"/>
                      <a:pt x="15" y="1"/>
                    </a:cubicBezTo>
                    <a:lnTo>
                      <a:pt x="15" y="7"/>
                    </a:lnTo>
                    <a:close/>
                    <a:moveTo>
                      <a:pt x="15" y="8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9" y="11"/>
                      <a:pt x="9" y="8"/>
                    </a:cubicBezTo>
                    <a:lnTo>
                      <a:pt x="15" y="8"/>
                    </a:lnTo>
                    <a:close/>
                    <a:moveTo>
                      <a:pt x="7" y="1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1" y="13"/>
                      <a:pt x="2" y="10"/>
                      <a:pt x="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1"/>
                      <a:pt x="7" y="13"/>
                      <a:pt x="7" y="15"/>
                    </a:cubicBezTo>
                    <a:close/>
                    <a:moveTo>
                      <a:pt x="8" y="16"/>
                    </a:move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1"/>
                      <a:pt x="8" y="19"/>
                      <a:pt x="8" y="16"/>
                    </a:cubicBezTo>
                    <a:close/>
                    <a:moveTo>
                      <a:pt x="16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6"/>
                      <a:pt x="20" y="28"/>
                      <a:pt x="18" y="30"/>
                    </a:cubicBezTo>
                    <a:cubicBezTo>
                      <a:pt x="18" y="30"/>
                      <a:pt x="17" y="30"/>
                      <a:pt x="16" y="30"/>
                    </a:cubicBezTo>
                    <a:lnTo>
                      <a:pt x="16" y="24"/>
                    </a:lnTo>
                    <a:close/>
                    <a:moveTo>
                      <a:pt x="16" y="23"/>
                    </a:moveTo>
                    <a:cubicBezTo>
                      <a:pt x="16" y="16"/>
                      <a:pt x="16" y="16"/>
                      <a:pt x="16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9"/>
                      <a:pt x="23" y="21"/>
                      <a:pt x="22" y="23"/>
                    </a:cubicBezTo>
                    <a:lnTo>
                      <a:pt x="16" y="23"/>
                    </a:lnTo>
                    <a:close/>
                    <a:moveTo>
                      <a:pt x="24" y="16"/>
                    </a:move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9"/>
                      <a:pt x="30" y="21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1"/>
                      <a:pt x="24" y="19"/>
                      <a:pt x="24" y="16"/>
                    </a:cubicBezTo>
                    <a:close/>
                    <a:moveTo>
                      <a:pt x="24" y="15"/>
                    </a:moveTo>
                    <a:cubicBezTo>
                      <a:pt x="24" y="13"/>
                      <a:pt x="24" y="11"/>
                      <a:pt x="23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10"/>
                      <a:pt x="30" y="13"/>
                      <a:pt x="30" y="15"/>
                    </a:cubicBezTo>
                    <a:lnTo>
                      <a:pt x="24" y="15"/>
                    </a:lnTo>
                    <a:close/>
                    <a:moveTo>
                      <a:pt x="28" y="7"/>
                    </a:moveTo>
                    <a:cubicBezTo>
                      <a:pt x="23" y="7"/>
                      <a:pt x="23" y="7"/>
                      <a:pt x="23" y="7"/>
                    </a:cubicBezTo>
                    <a:cubicBezTo>
                      <a:pt x="22" y="5"/>
                      <a:pt x="21" y="3"/>
                      <a:pt x="20" y="2"/>
                    </a:cubicBezTo>
                    <a:cubicBezTo>
                      <a:pt x="22" y="2"/>
                      <a:pt x="24" y="4"/>
                      <a:pt x="26" y="5"/>
                    </a:cubicBezTo>
                    <a:cubicBezTo>
                      <a:pt x="27" y="6"/>
                      <a:pt x="27" y="7"/>
                      <a:pt x="28" y="7"/>
                    </a:cubicBezTo>
                    <a:close/>
                    <a:moveTo>
                      <a:pt x="5" y="5"/>
                    </a:moveTo>
                    <a:cubicBezTo>
                      <a:pt x="7" y="4"/>
                      <a:pt x="9" y="2"/>
                      <a:pt x="11" y="2"/>
                    </a:cubicBezTo>
                    <a:cubicBezTo>
                      <a:pt x="10" y="3"/>
                      <a:pt x="9" y="5"/>
                      <a:pt x="9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5" y="6"/>
                      <a:pt x="5" y="5"/>
                    </a:cubicBezTo>
                    <a:close/>
                    <a:moveTo>
                      <a:pt x="4" y="24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9" y="26"/>
                      <a:pt x="10" y="28"/>
                      <a:pt x="11" y="30"/>
                    </a:cubicBezTo>
                    <a:cubicBezTo>
                      <a:pt x="9" y="29"/>
                      <a:pt x="7" y="28"/>
                      <a:pt x="5" y="26"/>
                    </a:cubicBezTo>
                    <a:cubicBezTo>
                      <a:pt x="5" y="25"/>
                      <a:pt x="4" y="25"/>
                      <a:pt x="4" y="24"/>
                    </a:cubicBezTo>
                    <a:close/>
                    <a:moveTo>
                      <a:pt x="26" y="26"/>
                    </a:moveTo>
                    <a:cubicBezTo>
                      <a:pt x="24" y="28"/>
                      <a:pt x="22" y="29"/>
                      <a:pt x="20" y="30"/>
                    </a:cubicBezTo>
                    <a:cubicBezTo>
                      <a:pt x="21" y="28"/>
                      <a:pt x="22" y="26"/>
                      <a:pt x="23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5"/>
                      <a:pt x="27" y="25"/>
                      <a:pt x="26" y="2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5" name="Freeform 153"/>
              <p:cNvSpPr>
                <a:spLocks noEditPoints="1"/>
              </p:cNvSpPr>
              <p:nvPr/>
            </p:nvSpPr>
            <p:spPr bwMode="auto">
              <a:xfrm>
                <a:off x="7796374" y="421852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6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7 w 21"/>
                  <a:gd name="T9" fmla="*/ 38 h 38"/>
                  <a:gd name="T10" fmla="*/ 21 w 21"/>
                  <a:gd name="T11" fmla="*/ 7 h 38"/>
                  <a:gd name="T12" fmla="*/ 5 w 21"/>
                  <a:gd name="T13" fmla="*/ 35 h 38"/>
                  <a:gd name="T14" fmla="*/ 5 w 21"/>
                  <a:gd name="T15" fmla="*/ 32 h 38"/>
                  <a:gd name="T16" fmla="*/ 5 w 21"/>
                  <a:gd name="T17" fmla="*/ 35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9 w 21"/>
                  <a:gd name="T29" fmla="*/ 33 h 38"/>
                  <a:gd name="T30" fmla="*/ 13 w 21"/>
                  <a:gd name="T31" fmla="*/ 33 h 38"/>
                  <a:gd name="T32" fmla="*/ 11 w 21"/>
                  <a:gd name="T33" fmla="*/ 31 h 38"/>
                  <a:gd name="T34" fmla="*/ 11 w 21"/>
                  <a:gd name="T35" fmla="*/ 27 h 38"/>
                  <a:gd name="T36" fmla="*/ 11 w 21"/>
                  <a:gd name="T37" fmla="*/ 31 h 38"/>
                  <a:gd name="T38" fmla="*/ 9 w 21"/>
                  <a:gd name="T39" fmla="*/ 24 h 38"/>
                  <a:gd name="T40" fmla="*/ 13 w 21"/>
                  <a:gd name="T41" fmla="*/ 24 h 38"/>
                  <a:gd name="T42" fmla="*/ 16 w 21"/>
                  <a:gd name="T43" fmla="*/ 35 h 38"/>
                  <a:gd name="T44" fmla="*/ 16 w 21"/>
                  <a:gd name="T45" fmla="*/ 32 h 38"/>
                  <a:gd name="T46" fmla="*/ 16 w 21"/>
                  <a:gd name="T47" fmla="*/ 35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4 w 21"/>
                  <a:gd name="T59" fmla="*/ 19 h 38"/>
                  <a:gd name="T60" fmla="*/ 3 w 21"/>
                  <a:gd name="T61" fmla="*/ 14 h 38"/>
                  <a:gd name="T62" fmla="*/ 8 w 21"/>
                  <a:gd name="T63" fmla="*/ 5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3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7" y="0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0" y="4"/>
                      <a:pt x="19" y="3"/>
                    </a:cubicBezTo>
                    <a:close/>
                    <a:moveTo>
                      <a:pt x="5" y="35"/>
                    </a:moveTo>
                    <a:cubicBezTo>
                      <a:pt x="4" y="35"/>
                      <a:pt x="3" y="35"/>
                      <a:pt x="3" y="33"/>
                    </a:cubicBezTo>
                    <a:cubicBezTo>
                      <a:pt x="3" y="32"/>
                      <a:pt x="4" y="32"/>
                      <a:pt x="5" y="32"/>
                    </a:cubicBezTo>
                    <a:cubicBezTo>
                      <a:pt x="6" y="32"/>
                      <a:pt x="7" y="32"/>
                      <a:pt x="7" y="33"/>
                    </a:cubicBezTo>
                    <a:cubicBezTo>
                      <a:pt x="7" y="35"/>
                      <a:pt x="6" y="35"/>
                      <a:pt x="5" y="35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1" y="35"/>
                    </a:moveTo>
                    <a:cubicBezTo>
                      <a:pt x="10" y="35"/>
                      <a:pt x="9" y="35"/>
                      <a:pt x="9" y="33"/>
                    </a:cubicBezTo>
                    <a:cubicBezTo>
                      <a:pt x="9" y="32"/>
                      <a:pt x="10" y="32"/>
                      <a:pt x="11" y="32"/>
                    </a:cubicBezTo>
                    <a:cubicBezTo>
                      <a:pt x="12" y="32"/>
                      <a:pt x="13" y="32"/>
                      <a:pt x="13" y="33"/>
                    </a:cubicBezTo>
                    <a:cubicBezTo>
                      <a:pt x="13" y="35"/>
                      <a:pt x="12" y="35"/>
                      <a:pt x="11" y="35"/>
                    </a:cubicBezTo>
                    <a:close/>
                    <a:moveTo>
                      <a:pt x="11" y="31"/>
                    </a:moveTo>
                    <a:cubicBezTo>
                      <a:pt x="10" y="31"/>
                      <a:pt x="9" y="30"/>
                      <a:pt x="9" y="29"/>
                    </a:cubicBezTo>
                    <a:cubicBezTo>
                      <a:pt x="9" y="28"/>
                      <a:pt x="10" y="27"/>
                      <a:pt x="11" y="27"/>
                    </a:cubicBezTo>
                    <a:cubicBezTo>
                      <a:pt x="12" y="27"/>
                      <a:pt x="13" y="28"/>
                      <a:pt x="13" y="29"/>
                    </a:cubicBezTo>
                    <a:cubicBezTo>
                      <a:pt x="13" y="30"/>
                      <a:pt x="12" y="31"/>
                      <a:pt x="11" y="31"/>
                    </a:cubicBezTo>
                    <a:close/>
                    <a:moveTo>
                      <a:pt x="11" y="26"/>
                    </a:moveTo>
                    <a:cubicBezTo>
                      <a:pt x="10" y="26"/>
                      <a:pt x="9" y="25"/>
                      <a:pt x="9" y="24"/>
                    </a:cubicBezTo>
                    <a:cubicBezTo>
                      <a:pt x="9" y="23"/>
                      <a:pt x="10" y="22"/>
                      <a:pt x="11" y="22"/>
                    </a:cubicBezTo>
                    <a:cubicBezTo>
                      <a:pt x="12" y="22"/>
                      <a:pt x="13" y="23"/>
                      <a:pt x="13" y="24"/>
                    </a:cubicBezTo>
                    <a:cubicBezTo>
                      <a:pt x="13" y="25"/>
                      <a:pt x="12" y="26"/>
                      <a:pt x="11" y="26"/>
                    </a:cubicBezTo>
                    <a:close/>
                    <a:moveTo>
                      <a:pt x="16" y="35"/>
                    </a:moveTo>
                    <a:cubicBezTo>
                      <a:pt x="15" y="35"/>
                      <a:pt x="14" y="35"/>
                      <a:pt x="14" y="33"/>
                    </a:cubicBezTo>
                    <a:cubicBezTo>
                      <a:pt x="14" y="32"/>
                      <a:pt x="15" y="32"/>
                      <a:pt x="16" y="32"/>
                    </a:cubicBezTo>
                    <a:cubicBezTo>
                      <a:pt x="17" y="32"/>
                      <a:pt x="18" y="32"/>
                      <a:pt x="18" y="33"/>
                    </a:cubicBezTo>
                    <a:cubicBezTo>
                      <a:pt x="18" y="35"/>
                      <a:pt x="17" y="35"/>
                      <a:pt x="16" y="35"/>
                    </a:cubicBezTo>
                    <a:close/>
                    <a:moveTo>
                      <a:pt x="16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8"/>
                      <a:pt x="15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5" y="26"/>
                      <a:pt x="14" y="25"/>
                      <a:pt x="14" y="24"/>
                    </a:cubicBezTo>
                    <a:cubicBezTo>
                      <a:pt x="14" y="23"/>
                      <a:pt x="15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4"/>
                    </a:moveTo>
                    <a:cubicBezTo>
                      <a:pt x="18" y="17"/>
                      <a:pt x="16" y="19"/>
                      <a:pt x="14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5" y="19"/>
                      <a:pt x="3" y="17"/>
                      <a:pt x="3" y="1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7"/>
                      <a:pt x="5" y="5"/>
                      <a:pt x="8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6" y="5"/>
                      <a:pt x="18" y="7"/>
                      <a:pt x="18" y="10"/>
                    </a:cubicBezTo>
                    <a:lnTo>
                      <a:pt x="18" y="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Freeform 154"/>
              <p:cNvSpPr>
                <a:spLocks/>
              </p:cNvSpPr>
              <p:nvPr/>
            </p:nvSpPr>
            <p:spPr bwMode="auto">
              <a:xfrm>
                <a:off x="7616986" y="556789"/>
                <a:ext cx="157163" cy="203200"/>
              </a:xfrm>
              <a:custGeom>
                <a:avLst/>
                <a:gdLst>
                  <a:gd name="T0" fmla="*/ 6 w 14"/>
                  <a:gd name="T1" fmla="*/ 17 h 18"/>
                  <a:gd name="T2" fmla="*/ 6 w 14"/>
                  <a:gd name="T3" fmla="*/ 17 h 18"/>
                  <a:gd name="T4" fmla="*/ 8 w 14"/>
                  <a:gd name="T5" fmla="*/ 16 h 18"/>
                  <a:gd name="T6" fmla="*/ 12 w 14"/>
                  <a:gd name="T7" fmla="*/ 12 h 18"/>
                  <a:gd name="T8" fmla="*/ 13 w 14"/>
                  <a:gd name="T9" fmla="*/ 11 h 18"/>
                  <a:gd name="T10" fmla="*/ 14 w 14"/>
                  <a:gd name="T11" fmla="*/ 9 h 18"/>
                  <a:gd name="T12" fmla="*/ 13 w 14"/>
                  <a:gd name="T13" fmla="*/ 7 h 18"/>
                  <a:gd name="T14" fmla="*/ 12 w 14"/>
                  <a:gd name="T15" fmla="*/ 7 h 18"/>
                  <a:gd name="T16" fmla="*/ 12 w 14"/>
                  <a:gd name="T17" fmla="*/ 6 h 18"/>
                  <a:gd name="T18" fmla="*/ 12 w 14"/>
                  <a:gd name="T19" fmla="*/ 6 h 18"/>
                  <a:gd name="T20" fmla="*/ 12 w 14"/>
                  <a:gd name="T21" fmla="*/ 6 h 18"/>
                  <a:gd name="T22" fmla="*/ 9 w 14"/>
                  <a:gd name="T23" fmla="*/ 3 h 18"/>
                  <a:gd name="T24" fmla="*/ 9 w 14"/>
                  <a:gd name="T25" fmla="*/ 3 h 18"/>
                  <a:gd name="T26" fmla="*/ 9 w 14"/>
                  <a:gd name="T27" fmla="*/ 3 h 18"/>
                  <a:gd name="T28" fmla="*/ 8 w 14"/>
                  <a:gd name="T29" fmla="*/ 2 h 18"/>
                  <a:gd name="T30" fmla="*/ 7 w 14"/>
                  <a:gd name="T31" fmla="*/ 1 h 18"/>
                  <a:gd name="T32" fmla="*/ 7 w 14"/>
                  <a:gd name="T33" fmla="*/ 1 h 18"/>
                  <a:gd name="T34" fmla="*/ 6 w 14"/>
                  <a:gd name="T35" fmla="*/ 1 h 18"/>
                  <a:gd name="T36" fmla="*/ 6 w 14"/>
                  <a:gd name="T37" fmla="*/ 1 h 18"/>
                  <a:gd name="T38" fmla="*/ 5 w 14"/>
                  <a:gd name="T39" fmla="*/ 0 h 18"/>
                  <a:gd name="T40" fmla="*/ 5 w 14"/>
                  <a:gd name="T41" fmla="*/ 1 h 18"/>
                  <a:gd name="T42" fmla="*/ 5 w 14"/>
                  <a:gd name="T43" fmla="*/ 1 h 18"/>
                  <a:gd name="T44" fmla="*/ 4 w 14"/>
                  <a:gd name="T45" fmla="*/ 1 h 18"/>
                  <a:gd name="T46" fmla="*/ 4 w 14"/>
                  <a:gd name="T47" fmla="*/ 3 h 18"/>
                  <a:gd name="T48" fmla="*/ 4 w 14"/>
                  <a:gd name="T49" fmla="*/ 5 h 18"/>
                  <a:gd name="T50" fmla="*/ 4 w 14"/>
                  <a:gd name="T51" fmla="*/ 5 h 18"/>
                  <a:gd name="T52" fmla="*/ 4 w 14"/>
                  <a:gd name="T53" fmla="*/ 5 h 18"/>
                  <a:gd name="T54" fmla="*/ 3 w 14"/>
                  <a:gd name="T55" fmla="*/ 5 h 18"/>
                  <a:gd name="T56" fmla="*/ 3 w 14"/>
                  <a:gd name="T57" fmla="*/ 5 h 18"/>
                  <a:gd name="T58" fmla="*/ 3 w 14"/>
                  <a:gd name="T59" fmla="*/ 5 h 18"/>
                  <a:gd name="T60" fmla="*/ 1 w 14"/>
                  <a:gd name="T61" fmla="*/ 5 h 18"/>
                  <a:gd name="T62" fmla="*/ 0 w 14"/>
                  <a:gd name="T63" fmla="*/ 7 h 18"/>
                  <a:gd name="T64" fmla="*/ 0 w 14"/>
                  <a:gd name="T65" fmla="*/ 8 h 18"/>
                  <a:gd name="T66" fmla="*/ 0 w 14"/>
                  <a:gd name="T67" fmla="*/ 9 h 18"/>
                  <a:gd name="T68" fmla="*/ 0 w 14"/>
                  <a:gd name="T69" fmla="*/ 9 h 18"/>
                  <a:gd name="T70" fmla="*/ 0 w 14"/>
                  <a:gd name="T71" fmla="*/ 12 h 18"/>
                  <a:gd name="T72" fmla="*/ 1 w 14"/>
                  <a:gd name="T73" fmla="*/ 13 h 18"/>
                  <a:gd name="T74" fmla="*/ 3 w 14"/>
                  <a:gd name="T75" fmla="*/ 13 h 18"/>
                  <a:gd name="T76" fmla="*/ 4 w 14"/>
                  <a:gd name="T77" fmla="*/ 13 h 18"/>
                  <a:gd name="T78" fmla="*/ 4 w 14"/>
                  <a:gd name="T79" fmla="*/ 13 h 18"/>
                  <a:gd name="T80" fmla="*/ 4 w 14"/>
                  <a:gd name="T81" fmla="*/ 13 h 18"/>
                  <a:gd name="T82" fmla="*/ 4 w 14"/>
                  <a:gd name="T83" fmla="*/ 13 h 18"/>
                  <a:gd name="T84" fmla="*/ 4 w 14"/>
                  <a:gd name="T85" fmla="*/ 13 h 18"/>
                  <a:gd name="T86" fmla="*/ 4 w 14"/>
                  <a:gd name="T87" fmla="*/ 13 h 18"/>
                  <a:gd name="T88" fmla="*/ 4 w 14"/>
                  <a:gd name="T89" fmla="*/ 13 h 18"/>
                  <a:gd name="T90" fmla="*/ 4 w 14"/>
                  <a:gd name="T91" fmla="*/ 13 h 18"/>
                  <a:gd name="T92" fmla="*/ 4 w 14"/>
                  <a:gd name="T93" fmla="*/ 16 h 18"/>
                  <a:gd name="T94" fmla="*/ 5 w 14"/>
                  <a:gd name="T95" fmla="*/ 18 h 18"/>
                  <a:gd name="T96" fmla="*/ 6 w 14"/>
                  <a:gd name="T97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" h="18">
                    <a:moveTo>
                      <a:pt x="6" y="17"/>
                    </a:moveTo>
                    <a:cubicBezTo>
                      <a:pt x="6" y="17"/>
                      <a:pt x="6" y="17"/>
                      <a:pt x="6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5"/>
                      <a:pt x="11" y="13"/>
                      <a:pt x="12" y="12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4" y="9"/>
                      <a:pt x="14" y="8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6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3"/>
                      <a:pt x="1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8"/>
                      <a:pt x="6" y="18"/>
                      <a:pt x="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Freeform 155"/>
              <p:cNvSpPr>
                <a:spLocks/>
              </p:cNvSpPr>
              <p:nvPr/>
            </p:nvSpPr>
            <p:spPr bwMode="auto">
              <a:xfrm>
                <a:off x="7616986" y="2147464"/>
                <a:ext cx="100013" cy="280987"/>
              </a:xfrm>
              <a:custGeom>
                <a:avLst/>
                <a:gdLst>
                  <a:gd name="T0" fmla="*/ 8 w 9"/>
                  <a:gd name="T1" fmla="*/ 15 h 25"/>
                  <a:gd name="T2" fmla="*/ 7 w 9"/>
                  <a:gd name="T3" fmla="*/ 14 h 25"/>
                  <a:gd name="T4" fmla="*/ 7 w 9"/>
                  <a:gd name="T5" fmla="*/ 8 h 25"/>
                  <a:gd name="T6" fmla="*/ 7 w 9"/>
                  <a:gd name="T7" fmla="*/ 7 h 25"/>
                  <a:gd name="T8" fmla="*/ 4 w 9"/>
                  <a:gd name="T9" fmla="*/ 0 h 25"/>
                  <a:gd name="T10" fmla="*/ 2 w 9"/>
                  <a:gd name="T11" fmla="*/ 7 h 25"/>
                  <a:gd name="T12" fmla="*/ 2 w 9"/>
                  <a:gd name="T13" fmla="*/ 8 h 25"/>
                  <a:gd name="T14" fmla="*/ 1 w 9"/>
                  <a:gd name="T15" fmla="*/ 14 h 25"/>
                  <a:gd name="T16" fmla="*/ 0 w 9"/>
                  <a:gd name="T17" fmla="*/ 15 h 25"/>
                  <a:gd name="T18" fmla="*/ 0 w 9"/>
                  <a:gd name="T19" fmla="*/ 17 h 25"/>
                  <a:gd name="T20" fmla="*/ 0 w 9"/>
                  <a:gd name="T21" fmla="*/ 18 h 25"/>
                  <a:gd name="T22" fmla="*/ 1 w 9"/>
                  <a:gd name="T23" fmla="*/ 19 h 25"/>
                  <a:gd name="T24" fmla="*/ 2 w 9"/>
                  <a:gd name="T25" fmla="*/ 22 h 25"/>
                  <a:gd name="T26" fmla="*/ 4 w 9"/>
                  <a:gd name="T27" fmla="*/ 25 h 25"/>
                  <a:gd name="T28" fmla="*/ 7 w 9"/>
                  <a:gd name="T29" fmla="*/ 22 h 25"/>
                  <a:gd name="T30" fmla="*/ 7 w 9"/>
                  <a:gd name="T31" fmla="*/ 19 h 25"/>
                  <a:gd name="T32" fmla="*/ 8 w 9"/>
                  <a:gd name="T33" fmla="*/ 19 h 25"/>
                  <a:gd name="T34" fmla="*/ 9 w 9"/>
                  <a:gd name="T35" fmla="*/ 17 h 25"/>
                  <a:gd name="T36" fmla="*/ 8 w 9"/>
                  <a:gd name="T37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15"/>
                    </a:moveTo>
                    <a:cubicBezTo>
                      <a:pt x="8" y="15"/>
                      <a:pt x="8" y="14"/>
                      <a:pt x="7" y="14"/>
                    </a:cubicBezTo>
                    <a:cubicBezTo>
                      <a:pt x="7" y="14"/>
                      <a:pt x="7" y="11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6" y="0"/>
                      <a:pt x="4" y="0"/>
                    </a:cubicBezTo>
                    <a:cubicBezTo>
                      <a:pt x="3" y="0"/>
                      <a:pt x="2" y="3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11"/>
                      <a:pt x="2" y="14"/>
                      <a:pt x="1" y="14"/>
                    </a:cubicBezTo>
                    <a:cubicBezTo>
                      <a:pt x="1" y="14"/>
                      <a:pt x="1" y="15"/>
                      <a:pt x="0" y="15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0" y="19"/>
                      <a:pt x="1" y="19"/>
                      <a:pt x="1" y="19"/>
                    </a:cubicBezTo>
                    <a:cubicBezTo>
                      <a:pt x="2" y="19"/>
                      <a:pt x="2" y="20"/>
                      <a:pt x="2" y="22"/>
                    </a:cubicBezTo>
                    <a:cubicBezTo>
                      <a:pt x="2" y="24"/>
                      <a:pt x="3" y="25"/>
                      <a:pt x="4" y="25"/>
                    </a:cubicBezTo>
                    <a:cubicBezTo>
                      <a:pt x="6" y="25"/>
                      <a:pt x="7" y="24"/>
                      <a:pt x="7" y="22"/>
                    </a:cubicBezTo>
                    <a:cubicBezTo>
                      <a:pt x="7" y="20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9"/>
                      <a:pt x="9" y="17"/>
                      <a:pt x="9" y="17"/>
                    </a:cubicBezTo>
                    <a:cubicBezTo>
                      <a:pt x="9" y="16"/>
                      <a:pt x="9" y="15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Freeform 156"/>
              <p:cNvSpPr>
                <a:spLocks/>
              </p:cNvSpPr>
              <p:nvPr/>
            </p:nvSpPr>
            <p:spPr bwMode="auto">
              <a:xfrm>
                <a:off x="7716999" y="2147464"/>
                <a:ext cx="101600" cy="280987"/>
              </a:xfrm>
              <a:custGeom>
                <a:avLst/>
                <a:gdLst>
                  <a:gd name="T0" fmla="*/ 9 w 9"/>
                  <a:gd name="T1" fmla="*/ 6 h 25"/>
                  <a:gd name="T2" fmla="*/ 8 w 9"/>
                  <a:gd name="T3" fmla="*/ 6 h 25"/>
                  <a:gd name="T4" fmla="*/ 7 w 9"/>
                  <a:gd name="T5" fmla="*/ 3 h 25"/>
                  <a:gd name="T6" fmla="*/ 5 w 9"/>
                  <a:gd name="T7" fmla="*/ 0 h 25"/>
                  <a:gd name="T8" fmla="*/ 3 w 9"/>
                  <a:gd name="T9" fmla="*/ 3 h 25"/>
                  <a:gd name="T10" fmla="*/ 2 w 9"/>
                  <a:gd name="T11" fmla="*/ 6 h 25"/>
                  <a:gd name="T12" fmla="*/ 1 w 9"/>
                  <a:gd name="T13" fmla="*/ 6 h 25"/>
                  <a:gd name="T14" fmla="*/ 0 w 9"/>
                  <a:gd name="T15" fmla="*/ 8 h 25"/>
                  <a:gd name="T16" fmla="*/ 1 w 9"/>
                  <a:gd name="T17" fmla="*/ 10 h 25"/>
                  <a:gd name="T18" fmla="*/ 2 w 9"/>
                  <a:gd name="T19" fmla="*/ 11 h 25"/>
                  <a:gd name="T20" fmla="*/ 3 w 9"/>
                  <a:gd name="T21" fmla="*/ 17 h 25"/>
                  <a:gd name="T22" fmla="*/ 3 w 9"/>
                  <a:gd name="T23" fmla="*/ 19 h 25"/>
                  <a:gd name="T24" fmla="*/ 5 w 9"/>
                  <a:gd name="T25" fmla="*/ 25 h 25"/>
                  <a:gd name="T26" fmla="*/ 7 w 9"/>
                  <a:gd name="T27" fmla="*/ 19 h 25"/>
                  <a:gd name="T28" fmla="*/ 7 w 9"/>
                  <a:gd name="T29" fmla="*/ 17 h 25"/>
                  <a:gd name="T30" fmla="*/ 8 w 9"/>
                  <a:gd name="T31" fmla="*/ 11 h 25"/>
                  <a:gd name="T32" fmla="*/ 9 w 9"/>
                  <a:gd name="T33" fmla="*/ 10 h 25"/>
                  <a:gd name="T34" fmla="*/ 9 w 9"/>
                  <a:gd name="T35" fmla="*/ 8 h 25"/>
                  <a:gd name="T36" fmla="*/ 9 w 9"/>
                  <a:gd name="T3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9" y="6"/>
                    </a:move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7" y="5"/>
                      <a:pt x="7" y="3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3" y="1"/>
                      <a:pt x="3" y="3"/>
                    </a:cubicBezTo>
                    <a:cubicBezTo>
                      <a:pt x="3" y="5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8"/>
                      <a:pt x="0" y="8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" y="10"/>
                      <a:pt x="2" y="11"/>
                      <a:pt x="2" y="11"/>
                    </a:cubicBezTo>
                    <a:cubicBezTo>
                      <a:pt x="2" y="11"/>
                      <a:pt x="3" y="14"/>
                      <a:pt x="3" y="17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2"/>
                      <a:pt x="4" y="25"/>
                      <a:pt x="5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4"/>
                      <a:pt x="8" y="11"/>
                      <a:pt x="8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ubicBezTo>
                      <a:pt x="9" y="8"/>
                      <a:pt x="9" y="6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Freeform 157"/>
              <p:cNvSpPr>
                <a:spLocks/>
              </p:cNvSpPr>
              <p:nvPr/>
            </p:nvSpPr>
            <p:spPr bwMode="auto">
              <a:xfrm>
                <a:off x="7829711" y="2147464"/>
                <a:ext cx="101600" cy="280987"/>
              </a:xfrm>
              <a:custGeom>
                <a:avLst/>
                <a:gdLst>
                  <a:gd name="T0" fmla="*/ 9 w 9"/>
                  <a:gd name="T1" fmla="*/ 12 h 25"/>
                  <a:gd name="T2" fmla="*/ 8 w 9"/>
                  <a:gd name="T3" fmla="*/ 12 h 25"/>
                  <a:gd name="T4" fmla="*/ 7 w 9"/>
                  <a:gd name="T5" fmla="*/ 6 h 25"/>
                  <a:gd name="T6" fmla="*/ 5 w 9"/>
                  <a:gd name="T7" fmla="*/ 0 h 25"/>
                  <a:gd name="T8" fmla="*/ 2 w 9"/>
                  <a:gd name="T9" fmla="*/ 6 h 25"/>
                  <a:gd name="T10" fmla="*/ 2 w 9"/>
                  <a:gd name="T11" fmla="*/ 12 h 25"/>
                  <a:gd name="T12" fmla="*/ 1 w 9"/>
                  <a:gd name="T13" fmla="*/ 12 h 25"/>
                  <a:gd name="T14" fmla="*/ 0 w 9"/>
                  <a:gd name="T15" fmla="*/ 14 h 25"/>
                  <a:gd name="T16" fmla="*/ 0 w 9"/>
                  <a:gd name="T17" fmla="*/ 15 h 25"/>
                  <a:gd name="T18" fmla="*/ 2 w 9"/>
                  <a:gd name="T19" fmla="*/ 16 h 25"/>
                  <a:gd name="T20" fmla="*/ 2 w 9"/>
                  <a:gd name="T21" fmla="*/ 21 h 25"/>
                  <a:gd name="T22" fmla="*/ 5 w 9"/>
                  <a:gd name="T23" fmla="*/ 25 h 25"/>
                  <a:gd name="T24" fmla="*/ 7 w 9"/>
                  <a:gd name="T25" fmla="*/ 21 h 25"/>
                  <a:gd name="T26" fmla="*/ 8 w 9"/>
                  <a:gd name="T27" fmla="*/ 16 h 25"/>
                  <a:gd name="T28" fmla="*/ 9 w 9"/>
                  <a:gd name="T29" fmla="*/ 16 h 25"/>
                  <a:gd name="T30" fmla="*/ 9 w 9"/>
                  <a:gd name="T31" fmla="*/ 14 h 25"/>
                  <a:gd name="T32" fmla="*/ 9 w 9"/>
                  <a:gd name="T3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25">
                    <a:moveTo>
                      <a:pt x="9" y="12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2"/>
                      <a:pt x="7" y="9"/>
                      <a:pt x="7" y="6"/>
                    </a:cubicBezTo>
                    <a:cubicBezTo>
                      <a:pt x="7" y="3"/>
                      <a:pt x="6" y="0"/>
                      <a:pt x="5" y="0"/>
                    </a:cubicBezTo>
                    <a:cubicBezTo>
                      <a:pt x="3" y="0"/>
                      <a:pt x="2" y="3"/>
                      <a:pt x="2" y="6"/>
                    </a:cubicBezTo>
                    <a:cubicBezTo>
                      <a:pt x="2" y="9"/>
                      <a:pt x="2" y="12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6"/>
                      <a:pt x="1" y="16"/>
                      <a:pt x="2" y="16"/>
                    </a:cubicBezTo>
                    <a:cubicBezTo>
                      <a:pt x="2" y="16"/>
                      <a:pt x="2" y="18"/>
                      <a:pt x="2" y="21"/>
                    </a:cubicBezTo>
                    <a:cubicBezTo>
                      <a:pt x="2" y="23"/>
                      <a:pt x="3" y="25"/>
                      <a:pt x="5" y="25"/>
                    </a:cubicBezTo>
                    <a:cubicBezTo>
                      <a:pt x="6" y="25"/>
                      <a:pt x="7" y="23"/>
                      <a:pt x="7" y="21"/>
                    </a:cubicBezTo>
                    <a:cubicBezTo>
                      <a:pt x="7" y="18"/>
                      <a:pt x="7" y="16"/>
                      <a:pt x="8" y="16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9" y="16"/>
                      <a:pt x="9" y="14"/>
                      <a:pt x="9" y="14"/>
                    </a:cubicBezTo>
                    <a:cubicBezTo>
                      <a:pt x="9" y="13"/>
                      <a:pt x="9" y="12"/>
                      <a:pt x="9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Freeform 158"/>
              <p:cNvSpPr>
                <a:spLocks/>
              </p:cNvSpPr>
              <p:nvPr/>
            </p:nvSpPr>
            <p:spPr bwMode="auto">
              <a:xfrm>
                <a:off x="7942424" y="2147464"/>
                <a:ext cx="101600" cy="280987"/>
              </a:xfrm>
              <a:custGeom>
                <a:avLst/>
                <a:gdLst>
                  <a:gd name="T0" fmla="*/ 8 w 9"/>
                  <a:gd name="T1" fmla="*/ 7 h 25"/>
                  <a:gd name="T2" fmla="*/ 7 w 9"/>
                  <a:gd name="T3" fmla="*/ 7 h 25"/>
                  <a:gd name="T4" fmla="*/ 7 w 9"/>
                  <a:gd name="T5" fmla="*/ 3 h 25"/>
                  <a:gd name="T6" fmla="*/ 4 w 9"/>
                  <a:gd name="T7" fmla="*/ 0 h 25"/>
                  <a:gd name="T8" fmla="*/ 2 w 9"/>
                  <a:gd name="T9" fmla="*/ 3 h 25"/>
                  <a:gd name="T10" fmla="*/ 1 w 9"/>
                  <a:gd name="T11" fmla="*/ 7 h 25"/>
                  <a:gd name="T12" fmla="*/ 0 w 9"/>
                  <a:gd name="T13" fmla="*/ 7 h 25"/>
                  <a:gd name="T14" fmla="*/ 0 w 9"/>
                  <a:gd name="T15" fmla="*/ 9 h 25"/>
                  <a:gd name="T16" fmla="*/ 0 w 9"/>
                  <a:gd name="T17" fmla="*/ 10 h 25"/>
                  <a:gd name="T18" fmla="*/ 1 w 9"/>
                  <a:gd name="T19" fmla="*/ 11 h 25"/>
                  <a:gd name="T20" fmla="*/ 2 w 9"/>
                  <a:gd name="T21" fmla="*/ 18 h 25"/>
                  <a:gd name="T22" fmla="*/ 2 w 9"/>
                  <a:gd name="T23" fmla="*/ 19 h 25"/>
                  <a:gd name="T24" fmla="*/ 4 w 9"/>
                  <a:gd name="T25" fmla="*/ 25 h 25"/>
                  <a:gd name="T26" fmla="*/ 7 w 9"/>
                  <a:gd name="T27" fmla="*/ 19 h 25"/>
                  <a:gd name="T28" fmla="*/ 7 w 9"/>
                  <a:gd name="T29" fmla="*/ 18 h 25"/>
                  <a:gd name="T30" fmla="*/ 7 w 9"/>
                  <a:gd name="T31" fmla="*/ 11 h 25"/>
                  <a:gd name="T32" fmla="*/ 8 w 9"/>
                  <a:gd name="T33" fmla="*/ 11 h 25"/>
                  <a:gd name="T34" fmla="*/ 9 w 9"/>
                  <a:gd name="T35" fmla="*/ 9 h 25"/>
                  <a:gd name="T36" fmla="*/ 8 w 9"/>
                  <a:gd name="T37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7"/>
                    </a:moveTo>
                    <a:cubicBezTo>
                      <a:pt x="8" y="7"/>
                      <a:pt x="8" y="7"/>
                      <a:pt x="7" y="7"/>
                    </a:cubicBezTo>
                    <a:cubicBezTo>
                      <a:pt x="7" y="7"/>
                      <a:pt x="7" y="5"/>
                      <a:pt x="7" y="3"/>
                    </a:cubicBezTo>
                    <a:cubicBezTo>
                      <a:pt x="7" y="1"/>
                      <a:pt x="6" y="0"/>
                      <a:pt x="4" y="0"/>
                    </a:cubicBezTo>
                    <a:cubicBezTo>
                      <a:pt x="3" y="0"/>
                      <a:pt x="2" y="1"/>
                      <a:pt x="2" y="3"/>
                    </a:cubicBezTo>
                    <a:cubicBezTo>
                      <a:pt x="2" y="5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2" y="11"/>
                      <a:pt x="2" y="14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3" y="25"/>
                      <a:pt x="4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4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9"/>
                      <a:pt x="9" y="9"/>
                    </a:cubicBezTo>
                    <a:cubicBezTo>
                      <a:pt x="9" y="8"/>
                      <a:pt x="9" y="7"/>
                      <a:pt x="8" y="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Freeform 159"/>
              <p:cNvSpPr>
                <a:spLocks noEditPoints="1"/>
              </p:cNvSpPr>
              <p:nvPr/>
            </p:nvSpPr>
            <p:spPr bwMode="auto">
              <a:xfrm>
                <a:off x="7650324" y="2676102"/>
                <a:ext cx="360363" cy="373062"/>
              </a:xfrm>
              <a:custGeom>
                <a:avLst/>
                <a:gdLst>
                  <a:gd name="T0" fmla="*/ 16 w 32"/>
                  <a:gd name="T1" fmla="*/ 0 h 33"/>
                  <a:gd name="T2" fmla="*/ 0 w 32"/>
                  <a:gd name="T3" fmla="*/ 16 h 33"/>
                  <a:gd name="T4" fmla="*/ 16 w 32"/>
                  <a:gd name="T5" fmla="*/ 33 h 33"/>
                  <a:gd name="T6" fmla="*/ 32 w 32"/>
                  <a:gd name="T7" fmla="*/ 16 h 33"/>
                  <a:gd name="T8" fmla="*/ 16 w 32"/>
                  <a:gd name="T9" fmla="*/ 0 h 33"/>
                  <a:gd name="T10" fmla="*/ 16 w 32"/>
                  <a:gd name="T11" fmla="*/ 23 h 33"/>
                  <a:gd name="T12" fmla="*/ 9 w 32"/>
                  <a:gd name="T13" fmla="*/ 16 h 33"/>
                  <a:gd name="T14" fmla="*/ 16 w 32"/>
                  <a:gd name="T15" fmla="*/ 9 h 33"/>
                  <a:gd name="T16" fmla="*/ 23 w 32"/>
                  <a:gd name="T17" fmla="*/ 16 h 33"/>
                  <a:gd name="T18" fmla="*/ 16 w 32"/>
                  <a:gd name="T19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3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3"/>
                      <a:pt x="16" y="33"/>
                    </a:cubicBezTo>
                    <a:cubicBezTo>
                      <a:pt x="25" y="33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2"/>
                      <a:pt x="12" y="9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Freeform 160"/>
              <p:cNvSpPr>
                <a:spLocks noEditPoints="1"/>
              </p:cNvSpPr>
              <p:nvPr/>
            </p:nvSpPr>
            <p:spPr bwMode="auto">
              <a:xfrm>
                <a:off x="7751924" y="2788814"/>
                <a:ext cx="146050" cy="147637"/>
              </a:xfrm>
              <a:custGeom>
                <a:avLst/>
                <a:gdLst>
                  <a:gd name="T0" fmla="*/ 7 w 13"/>
                  <a:gd name="T1" fmla="*/ 0 h 13"/>
                  <a:gd name="T2" fmla="*/ 0 w 13"/>
                  <a:gd name="T3" fmla="*/ 6 h 13"/>
                  <a:gd name="T4" fmla="*/ 7 w 13"/>
                  <a:gd name="T5" fmla="*/ 13 h 13"/>
                  <a:gd name="T6" fmla="*/ 13 w 13"/>
                  <a:gd name="T7" fmla="*/ 6 h 13"/>
                  <a:gd name="T8" fmla="*/ 7 w 13"/>
                  <a:gd name="T9" fmla="*/ 0 h 13"/>
                  <a:gd name="T10" fmla="*/ 7 w 13"/>
                  <a:gd name="T11" fmla="*/ 10 h 13"/>
                  <a:gd name="T12" fmla="*/ 3 w 13"/>
                  <a:gd name="T13" fmla="*/ 6 h 13"/>
                  <a:gd name="T14" fmla="*/ 7 w 13"/>
                  <a:gd name="T15" fmla="*/ 2 h 13"/>
                  <a:gd name="T16" fmla="*/ 11 w 13"/>
                  <a:gd name="T17" fmla="*/ 6 h 13"/>
                  <a:gd name="T18" fmla="*/ 11 w 13"/>
                  <a:gd name="T19" fmla="*/ 6 h 13"/>
                  <a:gd name="T20" fmla="*/ 7 w 13"/>
                  <a:gd name="T2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3">
                    <a:moveTo>
                      <a:pt x="7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7" y="13"/>
                    </a:cubicBezTo>
                    <a:cubicBezTo>
                      <a:pt x="10" y="13"/>
                      <a:pt x="13" y="10"/>
                      <a:pt x="13" y="6"/>
                    </a:cubicBezTo>
                    <a:cubicBezTo>
                      <a:pt x="13" y="3"/>
                      <a:pt x="10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3" y="9"/>
                      <a:pt x="3" y="6"/>
                    </a:cubicBezTo>
                    <a:cubicBezTo>
                      <a:pt x="3" y="4"/>
                      <a:pt x="5" y="2"/>
                      <a:pt x="7" y="2"/>
                    </a:cubicBezTo>
                    <a:cubicBezTo>
                      <a:pt x="9" y="2"/>
                      <a:pt x="11" y="4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Freeform 161"/>
              <p:cNvSpPr>
                <a:spLocks/>
              </p:cNvSpPr>
              <p:nvPr/>
            </p:nvSpPr>
            <p:spPr bwMode="auto">
              <a:xfrm>
                <a:off x="7672549" y="3285702"/>
                <a:ext cx="315913" cy="157162"/>
              </a:xfrm>
              <a:custGeom>
                <a:avLst/>
                <a:gdLst>
                  <a:gd name="T0" fmla="*/ 8 w 28"/>
                  <a:gd name="T1" fmla="*/ 14 h 14"/>
                  <a:gd name="T2" fmla="*/ 14 w 28"/>
                  <a:gd name="T3" fmla="*/ 8 h 14"/>
                  <a:gd name="T4" fmla="*/ 20 w 28"/>
                  <a:gd name="T5" fmla="*/ 14 h 14"/>
                  <a:gd name="T6" fmla="*/ 20 w 28"/>
                  <a:gd name="T7" fmla="*/ 14 h 14"/>
                  <a:gd name="T8" fmla="*/ 27 w 28"/>
                  <a:gd name="T9" fmla="*/ 14 h 14"/>
                  <a:gd name="T10" fmla="*/ 28 w 28"/>
                  <a:gd name="T11" fmla="*/ 14 h 14"/>
                  <a:gd name="T12" fmla="*/ 14 w 28"/>
                  <a:gd name="T13" fmla="*/ 0 h 14"/>
                  <a:gd name="T14" fmla="*/ 0 w 28"/>
                  <a:gd name="T15" fmla="*/ 14 h 14"/>
                  <a:gd name="T16" fmla="*/ 0 w 28"/>
                  <a:gd name="T17" fmla="*/ 14 h 14"/>
                  <a:gd name="T18" fmla="*/ 8 w 28"/>
                  <a:gd name="T19" fmla="*/ 14 h 14"/>
                  <a:gd name="T20" fmla="*/ 8 w 28"/>
                  <a:gd name="T2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4">
                    <a:moveTo>
                      <a:pt x="8" y="14"/>
                    </a:moveTo>
                    <a:cubicBezTo>
                      <a:pt x="8" y="10"/>
                      <a:pt x="10" y="8"/>
                      <a:pt x="14" y="8"/>
                    </a:cubicBezTo>
                    <a:cubicBezTo>
                      <a:pt x="17" y="8"/>
                      <a:pt x="20" y="10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8" y="14"/>
                      <a:pt x="28" y="14"/>
                    </a:cubicBezTo>
                    <a:cubicBezTo>
                      <a:pt x="27" y="6"/>
                      <a:pt x="21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Freeform 162"/>
              <p:cNvSpPr>
                <a:spLocks/>
              </p:cNvSpPr>
              <p:nvPr/>
            </p:nvSpPr>
            <p:spPr bwMode="auto">
              <a:xfrm>
                <a:off x="7763036" y="3376189"/>
                <a:ext cx="123825" cy="66675"/>
              </a:xfrm>
              <a:custGeom>
                <a:avLst/>
                <a:gdLst>
                  <a:gd name="T0" fmla="*/ 2 w 11"/>
                  <a:gd name="T1" fmla="*/ 6 h 6"/>
                  <a:gd name="T2" fmla="*/ 6 w 11"/>
                  <a:gd name="T3" fmla="*/ 2 h 6"/>
                  <a:gd name="T4" fmla="*/ 9 w 11"/>
                  <a:gd name="T5" fmla="*/ 6 h 6"/>
                  <a:gd name="T6" fmla="*/ 9 w 11"/>
                  <a:gd name="T7" fmla="*/ 6 h 6"/>
                  <a:gd name="T8" fmla="*/ 11 w 11"/>
                  <a:gd name="T9" fmla="*/ 6 h 6"/>
                  <a:gd name="T10" fmla="*/ 11 w 11"/>
                  <a:gd name="T11" fmla="*/ 6 h 6"/>
                  <a:gd name="T12" fmla="*/ 6 w 11"/>
                  <a:gd name="T13" fmla="*/ 0 h 6"/>
                  <a:gd name="T14" fmla="*/ 0 w 11"/>
                  <a:gd name="T15" fmla="*/ 6 h 6"/>
                  <a:gd name="T16" fmla="*/ 0 w 11"/>
                  <a:gd name="T17" fmla="*/ 6 h 6"/>
                  <a:gd name="T18" fmla="*/ 3 w 11"/>
                  <a:gd name="T19" fmla="*/ 6 h 6"/>
                  <a:gd name="T20" fmla="*/ 2 w 11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6">
                    <a:moveTo>
                      <a:pt x="2" y="6"/>
                    </a:moveTo>
                    <a:cubicBezTo>
                      <a:pt x="2" y="4"/>
                      <a:pt x="4" y="2"/>
                      <a:pt x="6" y="2"/>
                    </a:cubicBezTo>
                    <a:cubicBezTo>
                      <a:pt x="8" y="2"/>
                      <a:pt x="9" y="4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2"/>
                      <a:pt x="9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Freeform 163"/>
              <p:cNvSpPr>
                <a:spLocks noEditPoints="1"/>
              </p:cNvSpPr>
              <p:nvPr/>
            </p:nvSpPr>
            <p:spPr bwMode="auto">
              <a:xfrm>
                <a:off x="7650324" y="3455564"/>
                <a:ext cx="360363" cy="303212"/>
              </a:xfrm>
              <a:custGeom>
                <a:avLst/>
                <a:gdLst>
                  <a:gd name="T0" fmla="*/ 31 w 32"/>
                  <a:gd name="T1" fmla="*/ 0 h 27"/>
                  <a:gd name="T2" fmla="*/ 29 w 32"/>
                  <a:gd name="T3" fmla="*/ 0 h 27"/>
                  <a:gd name="T4" fmla="*/ 21 w 32"/>
                  <a:gd name="T5" fmla="*/ 0 h 27"/>
                  <a:gd name="T6" fmla="*/ 21 w 32"/>
                  <a:gd name="T7" fmla="*/ 0 h 27"/>
                  <a:gd name="T8" fmla="*/ 19 w 32"/>
                  <a:gd name="T9" fmla="*/ 0 h 27"/>
                  <a:gd name="T10" fmla="*/ 12 w 32"/>
                  <a:gd name="T11" fmla="*/ 0 h 27"/>
                  <a:gd name="T12" fmla="*/ 10 w 32"/>
                  <a:gd name="T13" fmla="*/ 0 h 27"/>
                  <a:gd name="T14" fmla="*/ 10 w 32"/>
                  <a:gd name="T15" fmla="*/ 0 h 27"/>
                  <a:gd name="T16" fmla="*/ 2 w 32"/>
                  <a:gd name="T17" fmla="*/ 0 h 27"/>
                  <a:gd name="T18" fmla="*/ 1 w 32"/>
                  <a:gd name="T19" fmla="*/ 0 h 27"/>
                  <a:gd name="T20" fmla="*/ 0 w 32"/>
                  <a:gd name="T21" fmla="*/ 1 h 27"/>
                  <a:gd name="T22" fmla="*/ 0 w 32"/>
                  <a:gd name="T23" fmla="*/ 26 h 27"/>
                  <a:gd name="T24" fmla="*/ 1 w 32"/>
                  <a:gd name="T25" fmla="*/ 27 h 27"/>
                  <a:gd name="T26" fmla="*/ 31 w 32"/>
                  <a:gd name="T27" fmla="*/ 27 h 27"/>
                  <a:gd name="T28" fmla="*/ 32 w 32"/>
                  <a:gd name="T29" fmla="*/ 26 h 27"/>
                  <a:gd name="T30" fmla="*/ 32 w 32"/>
                  <a:gd name="T31" fmla="*/ 1 h 27"/>
                  <a:gd name="T32" fmla="*/ 31 w 32"/>
                  <a:gd name="T33" fmla="*/ 0 h 27"/>
                  <a:gd name="T34" fmla="*/ 29 w 32"/>
                  <a:gd name="T35" fmla="*/ 24 h 27"/>
                  <a:gd name="T36" fmla="*/ 28 w 32"/>
                  <a:gd name="T37" fmla="*/ 25 h 27"/>
                  <a:gd name="T38" fmla="*/ 3 w 32"/>
                  <a:gd name="T39" fmla="*/ 25 h 27"/>
                  <a:gd name="T40" fmla="*/ 2 w 32"/>
                  <a:gd name="T41" fmla="*/ 24 h 27"/>
                  <a:gd name="T42" fmla="*/ 2 w 32"/>
                  <a:gd name="T43" fmla="*/ 3 h 27"/>
                  <a:gd name="T44" fmla="*/ 3 w 32"/>
                  <a:gd name="T45" fmla="*/ 2 h 27"/>
                  <a:gd name="T46" fmla="*/ 4 w 32"/>
                  <a:gd name="T47" fmla="*/ 2 h 27"/>
                  <a:gd name="T48" fmla="*/ 11 w 32"/>
                  <a:gd name="T49" fmla="*/ 2 h 27"/>
                  <a:gd name="T50" fmla="*/ 11 w 32"/>
                  <a:gd name="T51" fmla="*/ 2 h 27"/>
                  <a:gd name="T52" fmla="*/ 13 w 32"/>
                  <a:gd name="T53" fmla="*/ 2 h 27"/>
                  <a:gd name="T54" fmla="*/ 18 w 32"/>
                  <a:gd name="T55" fmla="*/ 2 h 27"/>
                  <a:gd name="T56" fmla="*/ 20 w 32"/>
                  <a:gd name="T57" fmla="*/ 2 h 27"/>
                  <a:gd name="T58" fmla="*/ 20 w 32"/>
                  <a:gd name="T59" fmla="*/ 2 h 27"/>
                  <a:gd name="T60" fmla="*/ 27 w 32"/>
                  <a:gd name="T61" fmla="*/ 2 h 27"/>
                  <a:gd name="T62" fmla="*/ 28 w 32"/>
                  <a:gd name="T63" fmla="*/ 2 h 27"/>
                  <a:gd name="T64" fmla="*/ 29 w 32"/>
                  <a:gd name="T65" fmla="*/ 3 h 27"/>
                  <a:gd name="T66" fmla="*/ 29 w 32"/>
                  <a:gd name="T67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" h="27">
                    <a:moveTo>
                      <a:pt x="31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7"/>
                      <a:pt x="32" y="26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9" y="25"/>
                      <a:pt x="28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2" y="24"/>
                      <a:pt x="2" y="2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9" y="2"/>
                      <a:pt x="29" y="2"/>
                      <a:pt x="29" y="3"/>
                    </a:cubicBezTo>
                    <a:lnTo>
                      <a:pt x="29" y="2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Freeform 164"/>
              <p:cNvSpPr>
                <a:spLocks/>
              </p:cNvSpPr>
              <p:nvPr/>
            </p:nvSpPr>
            <p:spPr bwMode="auto">
              <a:xfrm>
                <a:off x="7683661" y="3477789"/>
                <a:ext cx="293688" cy="247650"/>
              </a:xfrm>
              <a:custGeom>
                <a:avLst/>
                <a:gdLst>
                  <a:gd name="T0" fmla="*/ 25 w 26"/>
                  <a:gd name="T1" fmla="*/ 0 h 22"/>
                  <a:gd name="T2" fmla="*/ 24 w 26"/>
                  <a:gd name="T3" fmla="*/ 0 h 22"/>
                  <a:gd name="T4" fmla="*/ 17 w 26"/>
                  <a:gd name="T5" fmla="*/ 0 h 22"/>
                  <a:gd name="T6" fmla="*/ 17 w 26"/>
                  <a:gd name="T7" fmla="*/ 0 h 22"/>
                  <a:gd name="T8" fmla="*/ 15 w 26"/>
                  <a:gd name="T9" fmla="*/ 0 h 22"/>
                  <a:gd name="T10" fmla="*/ 10 w 26"/>
                  <a:gd name="T11" fmla="*/ 0 h 22"/>
                  <a:gd name="T12" fmla="*/ 8 w 26"/>
                  <a:gd name="T13" fmla="*/ 0 h 22"/>
                  <a:gd name="T14" fmla="*/ 8 w 26"/>
                  <a:gd name="T15" fmla="*/ 0 h 22"/>
                  <a:gd name="T16" fmla="*/ 1 w 26"/>
                  <a:gd name="T17" fmla="*/ 0 h 22"/>
                  <a:gd name="T18" fmla="*/ 0 w 26"/>
                  <a:gd name="T19" fmla="*/ 0 h 22"/>
                  <a:gd name="T20" fmla="*/ 0 w 26"/>
                  <a:gd name="T21" fmla="*/ 1 h 22"/>
                  <a:gd name="T22" fmla="*/ 0 w 26"/>
                  <a:gd name="T23" fmla="*/ 22 h 22"/>
                  <a:gd name="T24" fmla="*/ 0 w 26"/>
                  <a:gd name="T25" fmla="*/ 22 h 22"/>
                  <a:gd name="T26" fmla="*/ 25 w 26"/>
                  <a:gd name="T27" fmla="*/ 22 h 22"/>
                  <a:gd name="T28" fmla="*/ 26 w 26"/>
                  <a:gd name="T29" fmla="*/ 22 h 22"/>
                  <a:gd name="T30" fmla="*/ 26 w 26"/>
                  <a:gd name="T31" fmla="*/ 1 h 22"/>
                  <a:gd name="T32" fmla="*/ 25 w 26"/>
                  <a:gd name="T3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2">
                    <a:moveTo>
                      <a:pt x="25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Freeform 165"/>
              <p:cNvSpPr>
                <a:spLocks noEditPoints="1"/>
              </p:cNvSpPr>
              <p:nvPr/>
            </p:nvSpPr>
            <p:spPr bwMode="auto">
              <a:xfrm>
                <a:off x="7763036" y="4030239"/>
                <a:ext cx="258763" cy="269875"/>
              </a:xfrm>
              <a:custGeom>
                <a:avLst/>
                <a:gdLst>
                  <a:gd name="T0" fmla="*/ 2 w 23"/>
                  <a:gd name="T1" fmla="*/ 6 h 24"/>
                  <a:gd name="T2" fmla="*/ 3 w 23"/>
                  <a:gd name="T3" fmla="*/ 8 h 24"/>
                  <a:gd name="T4" fmla="*/ 1 w 23"/>
                  <a:gd name="T5" fmla="*/ 8 h 24"/>
                  <a:gd name="T6" fmla="*/ 0 w 23"/>
                  <a:gd name="T7" fmla="*/ 10 h 24"/>
                  <a:gd name="T8" fmla="*/ 1 w 23"/>
                  <a:gd name="T9" fmla="*/ 11 h 24"/>
                  <a:gd name="T10" fmla="*/ 2 w 23"/>
                  <a:gd name="T11" fmla="*/ 13 h 24"/>
                  <a:gd name="T12" fmla="*/ 1 w 23"/>
                  <a:gd name="T13" fmla="*/ 14 h 24"/>
                  <a:gd name="T14" fmla="*/ 0 w 23"/>
                  <a:gd name="T15" fmla="*/ 16 h 24"/>
                  <a:gd name="T16" fmla="*/ 2 w 23"/>
                  <a:gd name="T17" fmla="*/ 17 h 24"/>
                  <a:gd name="T18" fmla="*/ 3 w 23"/>
                  <a:gd name="T19" fmla="*/ 17 h 24"/>
                  <a:gd name="T20" fmla="*/ 3 w 23"/>
                  <a:gd name="T21" fmla="*/ 19 h 24"/>
                  <a:gd name="T22" fmla="*/ 3 w 23"/>
                  <a:gd name="T23" fmla="*/ 21 h 24"/>
                  <a:gd name="T24" fmla="*/ 5 w 23"/>
                  <a:gd name="T25" fmla="*/ 21 h 24"/>
                  <a:gd name="T26" fmla="*/ 7 w 23"/>
                  <a:gd name="T27" fmla="*/ 21 h 24"/>
                  <a:gd name="T28" fmla="*/ 8 w 23"/>
                  <a:gd name="T29" fmla="*/ 22 h 24"/>
                  <a:gd name="T30" fmla="*/ 9 w 23"/>
                  <a:gd name="T31" fmla="*/ 24 h 24"/>
                  <a:gd name="T32" fmla="*/ 11 w 23"/>
                  <a:gd name="T33" fmla="*/ 23 h 24"/>
                  <a:gd name="T34" fmla="*/ 12 w 23"/>
                  <a:gd name="T35" fmla="*/ 22 h 24"/>
                  <a:gd name="T36" fmla="*/ 13 w 23"/>
                  <a:gd name="T37" fmla="*/ 23 h 24"/>
                  <a:gd name="T38" fmla="*/ 15 w 23"/>
                  <a:gd name="T39" fmla="*/ 23 h 24"/>
                  <a:gd name="T40" fmla="*/ 16 w 23"/>
                  <a:gd name="T41" fmla="*/ 22 h 24"/>
                  <a:gd name="T42" fmla="*/ 17 w 23"/>
                  <a:gd name="T43" fmla="*/ 20 h 24"/>
                  <a:gd name="T44" fmla="*/ 18 w 23"/>
                  <a:gd name="T45" fmla="*/ 21 h 24"/>
                  <a:gd name="T46" fmla="*/ 20 w 23"/>
                  <a:gd name="T47" fmla="*/ 20 h 24"/>
                  <a:gd name="T48" fmla="*/ 20 w 23"/>
                  <a:gd name="T49" fmla="*/ 18 h 24"/>
                  <a:gd name="T50" fmla="*/ 20 w 23"/>
                  <a:gd name="T51" fmla="*/ 16 h 24"/>
                  <a:gd name="T52" fmla="*/ 22 w 23"/>
                  <a:gd name="T53" fmla="*/ 16 h 24"/>
                  <a:gd name="T54" fmla="*/ 23 w 23"/>
                  <a:gd name="T55" fmla="*/ 15 h 24"/>
                  <a:gd name="T56" fmla="*/ 22 w 23"/>
                  <a:gd name="T57" fmla="*/ 13 h 24"/>
                  <a:gd name="T58" fmla="*/ 21 w 23"/>
                  <a:gd name="T59" fmla="*/ 11 h 24"/>
                  <a:gd name="T60" fmla="*/ 22 w 23"/>
                  <a:gd name="T61" fmla="*/ 10 h 24"/>
                  <a:gd name="T62" fmla="*/ 23 w 23"/>
                  <a:gd name="T63" fmla="*/ 9 h 24"/>
                  <a:gd name="T64" fmla="*/ 21 w 23"/>
                  <a:gd name="T65" fmla="*/ 7 h 24"/>
                  <a:gd name="T66" fmla="*/ 19 w 23"/>
                  <a:gd name="T67" fmla="*/ 7 h 24"/>
                  <a:gd name="T68" fmla="*/ 20 w 23"/>
                  <a:gd name="T69" fmla="*/ 5 h 24"/>
                  <a:gd name="T70" fmla="*/ 19 w 23"/>
                  <a:gd name="T71" fmla="*/ 3 h 24"/>
                  <a:gd name="T72" fmla="*/ 17 w 23"/>
                  <a:gd name="T73" fmla="*/ 3 h 24"/>
                  <a:gd name="T74" fmla="*/ 16 w 23"/>
                  <a:gd name="T75" fmla="*/ 3 h 24"/>
                  <a:gd name="T76" fmla="*/ 15 w 23"/>
                  <a:gd name="T77" fmla="*/ 2 h 24"/>
                  <a:gd name="T78" fmla="*/ 14 w 23"/>
                  <a:gd name="T79" fmla="*/ 1 h 24"/>
                  <a:gd name="T80" fmla="*/ 12 w 23"/>
                  <a:gd name="T81" fmla="*/ 1 h 24"/>
                  <a:gd name="T82" fmla="*/ 11 w 23"/>
                  <a:gd name="T83" fmla="*/ 3 h 24"/>
                  <a:gd name="T84" fmla="*/ 10 w 23"/>
                  <a:gd name="T85" fmla="*/ 2 h 24"/>
                  <a:gd name="T86" fmla="*/ 8 w 23"/>
                  <a:gd name="T87" fmla="*/ 1 h 24"/>
                  <a:gd name="T88" fmla="*/ 7 w 23"/>
                  <a:gd name="T89" fmla="*/ 3 h 24"/>
                  <a:gd name="T90" fmla="*/ 6 w 23"/>
                  <a:gd name="T91" fmla="*/ 4 h 24"/>
                  <a:gd name="T92" fmla="*/ 5 w 23"/>
                  <a:gd name="T93" fmla="*/ 4 h 24"/>
                  <a:gd name="T94" fmla="*/ 3 w 23"/>
                  <a:gd name="T95" fmla="*/ 4 h 24"/>
                  <a:gd name="T96" fmla="*/ 2 w 23"/>
                  <a:gd name="T97" fmla="*/ 6 h 24"/>
                  <a:gd name="T98" fmla="*/ 9 w 23"/>
                  <a:gd name="T99" fmla="*/ 6 h 24"/>
                  <a:gd name="T100" fmla="*/ 18 w 23"/>
                  <a:gd name="T101" fmla="*/ 10 h 24"/>
                  <a:gd name="T102" fmla="*/ 13 w 23"/>
                  <a:gd name="T103" fmla="*/ 19 h 24"/>
                  <a:gd name="T104" fmla="*/ 5 w 23"/>
                  <a:gd name="T105" fmla="*/ 14 h 24"/>
                  <a:gd name="T106" fmla="*/ 9 w 23"/>
                  <a:gd name="T107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" h="24">
                    <a:moveTo>
                      <a:pt x="2" y="6"/>
                    </a:moveTo>
                    <a:cubicBezTo>
                      <a:pt x="3" y="7"/>
                      <a:pt x="3" y="8"/>
                      <a:pt x="3" y="8"/>
                    </a:cubicBezTo>
                    <a:cubicBezTo>
                      <a:pt x="3" y="8"/>
                      <a:pt x="2" y="9"/>
                      <a:pt x="1" y="8"/>
                    </a:cubicBezTo>
                    <a:cubicBezTo>
                      <a:pt x="1" y="8"/>
                      <a:pt x="0" y="9"/>
                      <a:pt x="0" y="10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0" y="17"/>
                      <a:pt x="1" y="17"/>
                      <a:pt x="2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4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4" y="22"/>
                      <a:pt x="5" y="22"/>
                      <a:pt x="5" y="21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8" y="21"/>
                      <a:pt x="8" y="22"/>
                      <a:pt x="8" y="22"/>
                    </a:cubicBezTo>
                    <a:cubicBezTo>
                      <a:pt x="8" y="23"/>
                      <a:pt x="8" y="24"/>
                      <a:pt x="9" y="24"/>
                    </a:cubicBezTo>
                    <a:cubicBezTo>
                      <a:pt x="10" y="24"/>
                      <a:pt x="11" y="24"/>
                      <a:pt x="11" y="23"/>
                    </a:cubicBezTo>
                    <a:cubicBezTo>
                      <a:pt x="11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3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1"/>
                    </a:cubicBezTo>
                    <a:cubicBezTo>
                      <a:pt x="19" y="21"/>
                      <a:pt x="20" y="21"/>
                      <a:pt x="20" y="20"/>
                    </a:cubicBezTo>
                    <a:cubicBezTo>
                      <a:pt x="21" y="20"/>
                      <a:pt x="21" y="19"/>
                      <a:pt x="20" y="18"/>
                    </a:cubicBezTo>
                    <a:cubicBezTo>
                      <a:pt x="20" y="18"/>
                      <a:pt x="20" y="17"/>
                      <a:pt x="20" y="16"/>
                    </a:cubicBezTo>
                    <a:cubicBezTo>
                      <a:pt x="20" y="16"/>
                      <a:pt x="21" y="16"/>
                      <a:pt x="22" y="16"/>
                    </a:cubicBezTo>
                    <a:cubicBezTo>
                      <a:pt x="22" y="16"/>
                      <a:pt x="23" y="16"/>
                      <a:pt x="23" y="15"/>
                    </a:cubicBezTo>
                    <a:cubicBezTo>
                      <a:pt x="23" y="14"/>
                      <a:pt x="23" y="13"/>
                      <a:pt x="22" y="13"/>
                    </a:cubicBezTo>
                    <a:cubicBezTo>
                      <a:pt x="22" y="13"/>
                      <a:pt x="21" y="12"/>
                      <a:pt x="21" y="11"/>
                    </a:cubicBezTo>
                    <a:cubicBezTo>
                      <a:pt x="21" y="11"/>
                      <a:pt x="21" y="11"/>
                      <a:pt x="22" y="10"/>
                    </a:cubicBezTo>
                    <a:cubicBezTo>
                      <a:pt x="23" y="10"/>
                      <a:pt x="23" y="9"/>
                      <a:pt x="23" y="9"/>
                    </a:cubicBezTo>
                    <a:cubicBezTo>
                      <a:pt x="22" y="8"/>
                      <a:pt x="22" y="7"/>
                      <a:pt x="21" y="7"/>
                    </a:cubicBezTo>
                    <a:cubicBezTo>
                      <a:pt x="21" y="8"/>
                      <a:pt x="20" y="7"/>
                      <a:pt x="19" y="7"/>
                    </a:cubicBezTo>
                    <a:cubicBezTo>
                      <a:pt x="19" y="6"/>
                      <a:pt x="19" y="6"/>
                      <a:pt x="20" y="5"/>
                    </a:cubicBezTo>
                    <a:cubicBezTo>
                      <a:pt x="20" y="5"/>
                      <a:pt x="20" y="4"/>
                      <a:pt x="19" y="3"/>
                    </a:cubicBezTo>
                    <a:cubicBezTo>
                      <a:pt x="19" y="3"/>
                      <a:pt x="18" y="3"/>
                      <a:pt x="17" y="3"/>
                    </a:cubicBezTo>
                    <a:cubicBezTo>
                      <a:pt x="17" y="4"/>
                      <a:pt x="16" y="4"/>
                      <a:pt x="16" y="3"/>
                    </a:cubicBezTo>
                    <a:cubicBezTo>
                      <a:pt x="15" y="3"/>
                      <a:pt x="15" y="3"/>
                      <a:pt x="15" y="2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0"/>
                      <a:pt x="12" y="1"/>
                      <a:pt x="12" y="1"/>
                    </a:cubicBezTo>
                    <a:cubicBezTo>
                      <a:pt x="12" y="2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7" y="1"/>
                      <a:pt x="6" y="2"/>
                      <a:pt x="7" y="3"/>
                    </a:cubicBezTo>
                    <a:cubicBezTo>
                      <a:pt x="7" y="3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2" y="5"/>
                      <a:pt x="2" y="6"/>
                      <a:pt x="2" y="6"/>
                    </a:cubicBezTo>
                    <a:close/>
                    <a:moveTo>
                      <a:pt x="9" y="6"/>
                    </a:moveTo>
                    <a:cubicBezTo>
                      <a:pt x="13" y="5"/>
                      <a:pt x="17" y="7"/>
                      <a:pt x="18" y="10"/>
                    </a:cubicBezTo>
                    <a:cubicBezTo>
                      <a:pt x="19" y="14"/>
                      <a:pt x="17" y="18"/>
                      <a:pt x="13" y="19"/>
                    </a:cubicBezTo>
                    <a:cubicBezTo>
                      <a:pt x="10" y="20"/>
                      <a:pt x="6" y="18"/>
                      <a:pt x="5" y="14"/>
                    </a:cubicBezTo>
                    <a:cubicBezTo>
                      <a:pt x="4" y="11"/>
                      <a:pt x="6" y="7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Freeform 166"/>
              <p:cNvSpPr>
                <a:spLocks noEditPoints="1"/>
              </p:cNvSpPr>
              <p:nvPr/>
            </p:nvSpPr>
            <p:spPr bwMode="auto">
              <a:xfrm>
                <a:off x="7628099" y="3961977"/>
                <a:ext cx="179388" cy="169862"/>
              </a:xfrm>
              <a:custGeom>
                <a:avLst/>
                <a:gdLst>
                  <a:gd name="T0" fmla="*/ 2 w 16"/>
                  <a:gd name="T1" fmla="*/ 3 h 15"/>
                  <a:gd name="T2" fmla="*/ 2 w 16"/>
                  <a:gd name="T3" fmla="*/ 5 h 15"/>
                  <a:gd name="T4" fmla="*/ 2 w 16"/>
                  <a:gd name="T5" fmla="*/ 5 h 15"/>
                  <a:gd name="T6" fmla="*/ 1 w 16"/>
                  <a:gd name="T7" fmla="*/ 6 h 15"/>
                  <a:gd name="T8" fmla="*/ 1 w 16"/>
                  <a:gd name="T9" fmla="*/ 7 h 15"/>
                  <a:gd name="T10" fmla="*/ 2 w 16"/>
                  <a:gd name="T11" fmla="*/ 8 h 15"/>
                  <a:gd name="T12" fmla="*/ 1 w 16"/>
                  <a:gd name="T13" fmla="*/ 8 h 15"/>
                  <a:gd name="T14" fmla="*/ 1 w 16"/>
                  <a:gd name="T15" fmla="*/ 10 h 15"/>
                  <a:gd name="T16" fmla="*/ 2 w 16"/>
                  <a:gd name="T17" fmla="*/ 10 h 15"/>
                  <a:gd name="T18" fmla="*/ 3 w 16"/>
                  <a:gd name="T19" fmla="*/ 10 h 15"/>
                  <a:gd name="T20" fmla="*/ 3 w 16"/>
                  <a:gd name="T21" fmla="*/ 12 h 15"/>
                  <a:gd name="T22" fmla="*/ 3 w 16"/>
                  <a:gd name="T23" fmla="*/ 13 h 15"/>
                  <a:gd name="T24" fmla="*/ 4 w 16"/>
                  <a:gd name="T25" fmla="*/ 13 h 15"/>
                  <a:gd name="T26" fmla="*/ 5 w 16"/>
                  <a:gd name="T27" fmla="*/ 13 h 15"/>
                  <a:gd name="T28" fmla="*/ 6 w 16"/>
                  <a:gd name="T29" fmla="*/ 14 h 15"/>
                  <a:gd name="T30" fmla="*/ 6 w 16"/>
                  <a:gd name="T31" fmla="*/ 15 h 15"/>
                  <a:gd name="T32" fmla="*/ 8 w 16"/>
                  <a:gd name="T33" fmla="*/ 14 h 15"/>
                  <a:gd name="T34" fmla="*/ 9 w 16"/>
                  <a:gd name="T35" fmla="*/ 13 h 15"/>
                  <a:gd name="T36" fmla="*/ 9 w 16"/>
                  <a:gd name="T37" fmla="*/ 14 h 15"/>
                  <a:gd name="T38" fmla="*/ 10 w 16"/>
                  <a:gd name="T39" fmla="*/ 15 h 15"/>
                  <a:gd name="T40" fmla="*/ 11 w 16"/>
                  <a:gd name="T41" fmla="*/ 14 h 15"/>
                  <a:gd name="T42" fmla="*/ 12 w 16"/>
                  <a:gd name="T43" fmla="*/ 12 h 15"/>
                  <a:gd name="T44" fmla="*/ 12 w 16"/>
                  <a:gd name="T45" fmla="*/ 13 h 15"/>
                  <a:gd name="T46" fmla="*/ 14 w 16"/>
                  <a:gd name="T47" fmla="*/ 12 h 15"/>
                  <a:gd name="T48" fmla="*/ 14 w 16"/>
                  <a:gd name="T49" fmla="*/ 11 h 15"/>
                  <a:gd name="T50" fmla="*/ 14 w 16"/>
                  <a:gd name="T51" fmla="*/ 10 h 15"/>
                  <a:gd name="T52" fmla="*/ 15 w 16"/>
                  <a:gd name="T53" fmla="*/ 10 h 15"/>
                  <a:gd name="T54" fmla="*/ 15 w 16"/>
                  <a:gd name="T55" fmla="*/ 9 h 15"/>
                  <a:gd name="T56" fmla="*/ 15 w 16"/>
                  <a:gd name="T57" fmla="*/ 8 h 15"/>
                  <a:gd name="T58" fmla="*/ 14 w 16"/>
                  <a:gd name="T59" fmla="*/ 7 h 15"/>
                  <a:gd name="T60" fmla="*/ 15 w 16"/>
                  <a:gd name="T61" fmla="*/ 6 h 15"/>
                  <a:gd name="T62" fmla="*/ 15 w 16"/>
                  <a:gd name="T63" fmla="*/ 5 h 15"/>
                  <a:gd name="T64" fmla="*/ 14 w 16"/>
                  <a:gd name="T65" fmla="*/ 4 h 15"/>
                  <a:gd name="T66" fmla="*/ 13 w 16"/>
                  <a:gd name="T67" fmla="*/ 4 h 15"/>
                  <a:gd name="T68" fmla="*/ 13 w 16"/>
                  <a:gd name="T69" fmla="*/ 3 h 15"/>
                  <a:gd name="T70" fmla="*/ 13 w 16"/>
                  <a:gd name="T71" fmla="*/ 2 h 15"/>
                  <a:gd name="T72" fmla="*/ 12 w 16"/>
                  <a:gd name="T73" fmla="*/ 2 h 15"/>
                  <a:gd name="T74" fmla="*/ 11 w 16"/>
                  <a:gd name="T75" fmla="*/ 2 h 15"/>
                  <a:gd name="T76" fmla="*/ 10 w 16"/>
                  <a:gd name="T77" fmla="*/ 1 h 15"/>
                  <a:gd name="T78" fmla="*/ 10 w 16"/>
                  <a:gd name="T79" fmla="*/ 0 h 15"/>
                  <a:gd name="T80" fmla="*/ 8 w 16"/>
                  <a:gd name="T81" fmla="*/ 0 h 15"/>
                  <a:gd name="T82" fmla="*/ 8 w 16"/>
                  <a:gd name="T83" fmla="*/ 1 h 15"/>
                  <a:gd name="T84" fmla="*/ 7 w 16"/>
                  <a:gd name="T85" fmla="*/ 0 h 15"/>
                  <a:gd name="T86" fmla="*/ 6 w 16"/>
                  <a:gd name="T87" fmla="*/ 0 h 15"/>
                  <a:gd name="T88" fmla="*/ 5 w 16"/>
                  <a:gd name="T89" fmla="*/ 1 h 15"/>
                  <a:gd name="T90" fmla="*/ 4 w 16"/>
                  <a:gd name="T91" fmla="*/ 2 h 15"/>
                  <a:gd name="T92" fmla="*/ 4 w 16"/>
                  <a:gd name="T93" fmla="*/ 2 h 15"/>
                  <a:gd name="T94" fmla="*/ 2 w 16"/>
                  <a:gd name="T95" fmla="*/ 2 h 15"/>
                  <a:gd name="T96" fmla="*/ 2 w 16"/>
                  <a:gd name="T97" fmla="*/ 3 h 15"/>
                  <a:gd name="T98" fmla="*/ 7 w 16"/>
                  <a:gd name="T99" fmla="*/ 3 h 15"/>
                  <a:gd name="T100" fmla="*/ 12 w 16"/>
                  <a:gd name="T101" fmla="*/ 6 h 15"/>
                  <a:gd name="T102" fmla="*/ 9 w 16"/>
                  <a:gd name="T103" fmla="*/ 11 h 15"/>
                  <a:gd name="T104" fmla="*/ 4 w 16"/>
                  <a:gd name="T105" fmla="*/ 9 h 15"/>
                  <a:gd name="T106" fmla="*/ 7 w 16"/>
                  <a:gd name="T107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" h="15">
                    <a:moveTo>
                      <a:pt x="2" y="3"/>
                    </a:move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1" y="8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2" y="12"/>
                      <a:pt x="3" y="13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6" y="14"/>
                      <a:pt x="6" y="15"/>
                      <a:pt x="6" y="15"/>
                    </a:cubicBezTo>
                    <a:cubicBezTo>
                      <a:pt x="7" y="15"/>
                      <a:pt x="7" y="15"/>
                      <a:pt x="8" y="14"/>
                    </a:cubicBezTo>
                    <a:cubicBezTo>
                      <a:pt x="8" y="14"/>
                      <a:pt x="8" y="14"/>
                      <a:pt x="9" y="13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3"/>
                    </a:cubicBezTo>
                    <a:cubicBezTo>
                      <a:pt x="13" y="13"/>
                      <a:pt x="13" y="13"/>
                      <a:pt x="14" y="12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3" y="11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15" y="8"/>
                      <a:pt x="14" y="7"/>
                      <a:pt x="14" y="7"/>
                    </a:cubicBezTo>
                    <a:cubicBezTo>
                      <a:pt x="14" y="7"/>
                      <a:pt x="14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4" y="3"/>
                      <a:pt x="14" y="2"/>
                      <a:pt x="13" y="2"/>
                    </a:cubicBezTo>
                    <a:cubicBezTo>
                      <a:pt x="13" y="1"/>
                      <a:pt x="12" y="1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  <a:moveTo>
                      <a:pt x="7" y="3"/>
                    </a:moveTo>
                    <a:cubicBezTo>
                      <a:pt x="9" y="2"/>
                      <a:pt x="11" y="4"/>
                      <a:pt x="12" y="6"/>
                    </a:cubicBezTo>
                    <a:cubicBezTo>
                      <a:pt x="13" y="8"/>
                      <a:pt x="12" y="11"/>
                      <a:pt x="9" y="11"/>
                    </a:cubicBezTo>
                    <a:cubicBezTo>
                      <a:pt x="7" y="12"/>
                      <a:pt x="5" y="11"/>
                      <a:pt x="4" y="9"/>
                    </a:cubicBezTo>
                    <a:cubicBezTo>
                      <a:pt x="3" y="6"/>
                      <a:pt x="4" y="4"/>
                      <a:pt x="7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167"/>
              <p:cNvSpPr>
                <a:spLocks noEditPoints="1"/>
              </p:cNvSpPr>
              <p:nvPr/>
            </p:nvSpPr>
            <p:spPr bwMode="auto">
              <a:xfrm>
                <a:off x="7639211" y="4131839"/>
                <a:ext cx="123825" cy="123825"/>
              </a:xfrm>
              <a:custGeom>
                <a:avLst/>
                <a:gdLst>
                  <a:gd name="T0" fmla="*/ 1 w 11"/>
                  <a:gd name="T1" fmla="*/ 3 h 11"/>
                  <a:gd name="T2" fmla="*/ 1 w 11"/>
                  <a:gd name="T3" fmla="*/ 4 h 11"/>
                  <a:gd name="T4" fmla="*/ 0 w 11"/>
                  <a:gd name="T5" fmla="*/ 4 h 11"/>
                  <a:gd name="T6" fmla="*/ 0 w 11"/>
                  <a:gd name="T7" fmla="*/ 4 h 11"/>
                  <a:gd name="T8" fmla="*/ 0 w 11"/>
                  <a:gd name="T9" fmla="*/ 5 h 11"/>
                  <a:gd name="T10" fmla="*/ 1 w 11"/>
                  <a:gd name="T11" fmla="*/ 6 h 11"/>
                  <a:gd name="T12" fmla="*/ 0 w 11"/>
                  <a:gd name="T13" fmla="*/ 6 h 11"/>
                  <a:gd name="T14" fmla="*/ 0 w 11"/>
                  <a:gd name="T15" fmla="*/ 7 h 11"/>
                  <a:gd name="T16" fmla="*/ 1 w 11"/>
                  <a:gd name="T17" fmla="*/ 8 h 11"/>
                  <a:gd name="T18" fmla="*/ 1 w 11"/>
                  <a:gd name="T19" fmla="*/ 8 h 11"/>
                  <a:gd name="T20" fmla="*/ 1 w 11"/>
                  <a:gd name="T21" fmla="*/ 9 h 11"/>
                  <a:gd name="T22" fmla="*/ 1 w 11"/>
                  <a:gd name="T23" fmla="*/ 10 h 11"/>
                  <a:gd name="T24" fmla="*/ 2 w 11"/>
                  <a:gd name="T25" fmla="*/ 10 h 11"/>
                  <a:gd name="T26" fmla="*/ 3 w 11"/>
                  <a:gd name="T27" fmla="*/ 10 h 11"/>
                  <a:gd name="T28" fmla="*/ 3 w 11"/>
                  <a:gd name="T29" fmla="*/ 11 h 11"/>
                  <a:gd name="T30" fmla="*/ 4 w 11"/>
                  <a:gd name="T31" fmla="*/ 11 h 11"/>
                  <a:gd name="T32" fmla="*/ 5 w 11"/>
                  <a:gd name="T33" fmla="*/ 11 h 11"/>
                  <a:gd name="T34" fmla="*/ 6 w 11"/>
                  <a:gd name="T35" fmla="*/ 10 h 11"/>
                  <a:gd name="T36" fmla="*/ 6 w 11"/>
                  <a:gd name="T37" fmla="*/ 11 h 11"/>
                  <a:gd name="T38" fmla="*/ 7 w 11"/>
                  <a:gd name="T39" fmla="*/ 11 h 11"/>
                  <a:gd name="T40" fmla="*/ 8 w 11"/>
                  <a:gd name="T41" fmla="*/ 10 h 11"/>
                  <a:gd name="T42" fmla="*/ 8 w 11"/>
                  <a:gd name="T43" fmla="*/ 9 h 11"/>
                  <a:gd name="T44" fmla="*/ 9 w 11"/>
                  <a:gd name="T45" fmla="*/ 10 h 11"/>
                  <a:gd name="T46" fmla="*/ 10 w 11"/>
                  <a:gd name="T47" fmla="*/ 9 h 11"/>
                  <a:gd name="T48" fmla="*/ 10 w 11"/>
                  <a:gd name="T49" fmla="*/ 9 h 11"/>
                  <a:gd name="T50" fmla="*/ 10 w 11"/>
                  <a:gd name="T51" fmla="*/ 8 h 11"/>
                  <a:gd name="T52" fmla="*/ 10 w 11"/>
                  <a:gd name="T53" fmla="*/ 7 h 11"/>
                  <a:gd name="T54" fmla="*/ 11 w 11"/>
                  <a:gd name="T55" fmla="*/ 7 h 11"/>
                  <a:gd name="T56" fmla="*/ 11 w 11"/>
                  <a:gd name="T57" fmla="*/ 6 h 11"/>
                  <a:gd name="T58" fmla="*/ 10 w 11"/>
                  <a:gd name="T59" fmla="*/ 5 h 11"/>
                  <a:gd name="T60" fmla="*/ 11 w 11"/>
                  <a:gd name="T61" fmla="*/ 5 h 11"/>
                  <a:gd name="T62" fmla="*/ 11 w 11"/>
                  <a:gd name="T63" fmla="*/ 4 h 11"/>
                  <a:gd name="T64" fmla="*/ 10 w 11"/>
                  <a:gd name="T65" fmla="*/ 3 h 11"/>
                  <a:gd name="T66" fmla="*/ 9 w 11"/>
                  <a:gd name="T67" fmla="*/ 3 h 11"/>
                  <a:gd name="T68" fmla="*/ 9 w 11"/>
                  <a:gd name="T69" fmla="*/ 2 h 11"/>
                  <a:gd name="T70" fmla="*/ 9 w 11"/>
                  <a:gd name="T71" fmla="*/ 1 h 11"/>
                  <a:gd name="T72" fmla="*/ 8 w 11"/>
                  <a:gd name="T73" fmla="*/ 1 h 11"/>
                  <a:gd name="T74" fmla="*/ 7 w 11"/>
                  <a:gd name="T75" fmla="*/ 1 h 11"/>
                  <a:gd name="T76" fmla="*/ 7 w 11"/>
                  <a:gd name="T77" fmla="*/ 1 h 11"/>
                  <a:gd name="T78" fmla="*/ 7 w 11"/>
                  <a:gd name="T79" fmla="*/ 0 h 11"/>
                  <a:gd name="T80" fmla="*/ 6 w 11"/>
                  <a:gd name="T81" fmla="*/ 0 h 11"/>
                  <a:gd name="T82" fmla="*/ 5 w 11"/>
                  <a:gd name="T83" fmla="*/ 1 h 11"/>
                  <a:gd name="T84" fmla="*/ 4 w 11"/>
                  <a:gd name="T85" fmla="*/ 0 h 11"/>
                  <a:gd name="T86" fmla="*/ 4 w 11"/>
                  <a:gd name="T87" fmla="*/ 0 h 11"/>
                  <a:gd name="T88" fmla="*/ 3 w 11"/>
                  <a:gd name="T89" fmla="*/ 1 h 11"/>
                  <a:gd name="T90" fmla="*/ 3 w 11"/>
                  <a:gd name="T91" fmla="*/ 2 h 11"/>
                  <a:gd name="T92" fmla="*/ 2 w 11"/>
                  <a:gd name="T93" fmla="*/ 1 h 11"/>
                  <a:gd name="T94" fmla="*/ 1 w 11"/>
                  <a:gd name="T95" fmla="*/ 2 h 11"/>
                  <a:gd name="T96" fmla="*/ 1 w 11"/>
                  <a:gd name="T97" fmla="*/ 3 h 11"/>
                  <a:gd name="T98" fmla="*/ 4 w 11"/>
                  <a:gd name="T99" fmla="*/ 2 h 11"/>
                  <a:gd name="T100" fmla="*/ 9 w 11"/>
                  <a:gd name="T101" fmla="*/ 5 h 11"/>
                  <a:gd name="T102" fmla="*/ 6 w 11"/>
                  <a:gd name="T103" fmla="*/ 9 h 11"/>
                  <a:gd name="T104" fmla="*/ 2 w 11"/>
                  <a:gd name="T105" fmla="*/ 7 h 11"/>
                  <a:gd name="T106" fmla="*/ 4 w 11"/>
                  <a:gd name="T10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" h="11">
                    <a:moveTo>
                      <a:pt x="1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3" y="11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0"/>
                    </a:cubicBezTo>
                    <a:cubicBezTo>
                      <a:pt x="8" y="10"/>
                      <a:pt x="8" y="10"/>
                      <a:pt x="8" y="9"/>
                    </a:cubicBezTo>
                    <a:cubicBezTo>
                      <a:pt x="8" y="9"/>
                      <a:pt x="9" y="9"/>
                      <a:pt x="9" y="10"/>
                    </a:cubicBezTo>
                    <a:cubicBezTo>
                      <a:pt x="9" y="10"/>
                      <a:pt x="9" y="10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10" y="5"/>
                      <a:pt x="11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10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lose/>
                    <a:moveTo>
                      <a:pt x="4" y="2"/>
                    </a:moveTo>
                    <a:cubicBezTo>
                      <a:pt x="6" y="2"/>
                      <a:pt x="8" y="3"/>
                      <a:pt x="9" y="5"/>
                    </a:cubicBezTo>
                    <a:cubicBezTo>
                      <a:pt x="9" y="6"/>
                      <a:pt x="8" y="8"/>
                      <a:pt x="6" y="9"/>
                    </a:cubicBezTo>
                    <a:cubicBezTo>
                      <a:pt x="5" y="9"/>
                      <a:pt x="3" y="8"/>
                      <a:pt x="2" y="7"/>
                    </a:cubicBezTo>
                    <a:cubicBezTo>
                      <a:pt x="2" y="5"/>
                      <a:pt x="3" y="3"/>
                      <a:pt x="4" y="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Freeform 168"/>
              <p:cNvSpPr>
                <a:spLocks/>
              </p:cNvSpPr>
              <p:nvPr/>
            </p:nvSpPr>
            <p:spPr bwMode="auto">
              <a:xfrm>
                <a:off x="7650324" y="1571202"/>
                <a:ext cx="349250" cy="327025"/>
              </a:xfrm>
              <a:custGeom>
                <a:avLst/>
                <a:gdLst>
                  <a:gd name="T0" fmla="*/ 14 w 31"/>
                  <a:gd name="T1" fmla="*/ 2 h 29"/>
                  <a:gd name="T2" fmla="*/ 17 w 31"/>
                  <a:gd name="T3" fmla="*/ 2 h 29"/>
                  <a:gd name="T4" fmla="*/ 19 w 31"/>
                  <a:gd name="T5" fmla="*/ 6 h 29"/>
                  <a:gd name="T6" fmla="*/ 25 w 31"/>
                  <a:gd name="T7" fmla="*/ 10 h 29"/>
                  <a:gd name="T8" fmla="*/ 29 w 31"/>
                  <a:gd name="T9" fmla="*/ 10 h 29"/>
                  <a:gd name="T10" fmla="*/ 30 w 31"/>
                  <a:gd name="T11" fmla="*/ 13 h 29"/>
                  <a:gd name="T12" fmla="*/ 27 w 31"/>
                  <a:gd name="T13" fmla="*/ 16 h 29"/>
                  <a:gd name="T14" fmla="*/ 25 w 31"/>
                  <a:gd name="T15" fmla="*/ 23 h 29"/>
                  <a:gd name="T16" fmla="*/ 25 w 31"/>
                  <a:gd name="T17" fmla="*/ 27 h 29"/>
                  <a:gd name="T18" fmla="*/ 23 w 31"/>
                  <a:gd name="T19" fmla="*/ 29 h 29"/>
                  <a:gd name="T20" fmla="*/ 19 w 31"/>
                  <a:gd name="T21" fmla="*/ 27 h 29"/>
                  <a:gd name="T22" fmla="*/ 12 w 31"/>
                  <a:gd name="T23" fmla="*/ 27 h 29"/>
                  <a:gd name="T24" fmla="*/ 9 w 31"/>
                  <a:gd name="T25" fmla="*/ 29 h 29"/>
                  <a:gd name="T26" fmla="*/ 6 w 31"/>
                  <a:gd name="T27" fmla="*/ 27 h 29"/>
                  <a:gd name="T28" fmla="*/ 7 w 31"/>
                  <a:gd name="T29" fmla="*/ 23 h 29"/>
                  <a:gd name="T30" fmla="*/ 5 w 31"/>
                  <a:gd name="T31" fmla="*/ 16 h 29"/>
                  <a:gd name="T32" fmla="*/ 2 w 31"/>
                  <a:gd name="T33" fmla="*/ 13 h 29"/>
                  <a:gd name="T34" fmla="*/ 3 w 31"/>
                  <a:gd name="T35" fmla="*/ 10 h 29"/>
                  <a:gd name="T36" fmla="*/ 7 w 31"/>
                  <a:gd name="T37" fmla="*/ 10 h 29"/>
                  <a:gd name="T38" fmla="*/ 12 w 31"/>
                  <a:gd name="T39" fmla="*/ 6 h 29"/>
                  <a:gd name="T40" fmla="*/ 14 w 31"/>
                  <a:gd name="T41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29">
                    <a:moveTo>
                      <a:pt x="14" y="2"/>
                    </a:moveTo>
                    <a:cubicBezTo>
                      <a:pt x="15" y="0"/>
                      <a:pt x="17" y="0"/>
                      <a:pt x="17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7"/>
                      <a:pt x="23" y="9"/>
                      <a:pt x="25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1" y="10"/>
                      <a:pt x="31" y="12"/>
                      <a:pt x="30" y="13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8"/>
                      <a:pt x="24" y="20"/>
                      <a:pt x="25" y="23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9"/>
                      <a:pt x="25" y="29"/>
                      <a:pt x="23" y="29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7" y="26"/>
                      <a:pt x="14" y="26"/>
                      <a:pt x="12" y="27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7" y="29"/>
                      <a:pt x="6" y="29"/>
                      <a:pt x="6" y="27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0"/>
                      <a:pt x="6" y="18"/>
                      <a:pt x="5" y="16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0" y="12"/>
                      <a:pt x="1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9" y="9"/>
                      <a:pt x="11" y="7"/>
                      <a:pt x="12" y="6"/>
                    </a:cubicBez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Freeform 169"/>
              <p:cNvSpPr>
                <a:spLocks noEditPoints="1"/>
              </p:cNvSpPr>
              <p:nvPr/>
            </p:nvSpPr>
            <p:spPr bwMode="auto">
              <a:xfrm>
                <a:off x="9575961" y="1087014"/>
                <a:ext cx="304800" cy="236537"/>
              </a:xfrm>
              <a:custGeom>
                <a:avLst/>
                <a:gdLst>
                  <a:gd name="T0" fmla="*/ 27 w 27"/>
                  <a:gd name="T1" fmla="*/ 7 h 21"/>
                  <a:gd name="T2" fmla="*/ 27 w 27"/>
                  <a:gd name="T3" fmla="*/ 3 h 21"/>
                  <a:gd name="T4" fmla="*/ 24 w 27"/>
                  <a:gd name="T5" fmla="*/ 0 h 21"/>
                  <a:gd name="T6" fmla="*/ 3 w 27"/>
                  <a:gd name="T7" fmla="*/ 0 h 21"/>
                  <a:gd name="T8" fmla="*/ 0 w 27"/>
                  <a:gd name="T9" fmla="*/ 3 h 21"/>
                  <a:gd name="T10" fmla="*/ 0 w 27"/>
                  <a:gd name="T11" fmla="*/ 18 h 21"/>
                  <a:gd name="T12" fmla="*/ 3 w 27"/>
                  <a:gd name="T13" fmla="*/ 21 h 21"/>
                  <a:gd name="T14" fmla="*/ 24 w 27"/>
                  <a:gd name="T15" fmla="*/ 21 h 21"/>
                  <a:gd name="T16" fmla="*/ 27 w 27"/>
                  <a:gd name="T17" fmla="*/ 18 h 21"/>
                  <a:gd name="T18" fmla="*/ 27 w 27"/>
                  <a:gd name="T19" fmla="*/ 17 h 21"/>
                  <a:gd name="T20" fmla="*/ 23 w 27"/>
                  <a:gd name="T21" fmla="*/ 17 h 21"/>
                  <a:gd name="T22" fmla="*/ 23 w 27"/>
                  <a:gd name="T23" fmla="*/ 15 h 21"/>
                  <a:gd name="T24" fmla="*/ 27 w 27"/>
                  <a:gd name="T25" fmla="*/ 15 h 21"/>
                  <a:gd name="T26" fmla="*/ 27 w 27"/>
                  <a:gd name="T27" fmla="*/ 13 h 21"/>
                  <a:gd name="T28" fmla="*/ 23 w 27"/>
                  <a:gd name="T29" fmla="*/ 13 h 21"/>
                  <a:gd name="T30" fmla="*/ 23 w 27"/>
                  <a:gd name="T31" fmla="*/ 11 h 21"/>
                  <a:gd name="T32" fmla="*/ 27 w 27"/>
                  <a:gd name="T33" fmla="*/ 11 h 21"/>
                  <a:gd name="T34" fmla="*/ 27 w 27"/>
                  <a:gd name="T35" fmla="*/ 8 h 21"/>
                  <a:gd name="T36" fmla="*/ 23 w 27"/>
                  <a:gd name="T37" fmla="*/ 8 h 21"/>
                  <a:gd name="T38" fmla="*/ 23 w 27"/>
                  <a:gd name="T39" fmla="*/ 7 h 21"/>
                  <a:gd name="T40" fmla="*/ 27 w 27"/>
                  <a:gd name="T41" fmla="*/ 7 h 21"/>
                  <a:gd name="T42" fmla="*/ 15 w 27"/>
                  <a:gd name="T43" fmla="*/ 12 h 21"/>
                  <a:gd name="T44" fmla="*/ 15 w 27"/>
                  <a:gd name="T45" fmla="*/ 15 h 21"/>
                  <a:gd name="T46" fmla="*/ 14 w 27"/>
                  <a:gd name="T47" fmla="*/ 16 h 21"/>
                  <a:gd name="T48" fmla="*/ 12 w 27"/>
                  <a:gd name="T49" fmla="*/ 15 h 21"/>
                  <a:gd name="T50" fmla="*/ 12 w 27"/>
                  <a:gd name="T51" fmla="*/ 12 h 21"/>
                  <a:gd name="T52" fmla="*/ 11 w 27"/>
                  <a:gd name="T53" fmla="*/ 10 h 21"/>
                  <a:gd name="T54" fmla="*/ 14 w 27"/>
                  <a:gd name="T55" fmla="*/ 7 h 21"/>
                  <a:gd name="T56" fmla="*/ 16 w 27"/>
                  <a:gd name="T57" fmla="*/ 10 h 21"/>
                  <a:gd name="T58" fmla="*/ 15 w 27"/>
                  <a:gd name="T5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" h="21">
                    <a:moveTo>
                      <a:pt x="27" y="7"/>
                    </a:moveTo>
                    <a:cubicBezTo>
                      <a:pt x="27" y="3"/>
                      <a:pt x="27" y="3"/>
                      <a:pt x="27" y="3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1" y="21"/>
                      <a:pt x="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6" y="21"/>
                      <a:pt x="27" y="20"/>
                      <a:pt x="27" y="18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7"/>
                      <a:pt x="23" y="7"/>
                      <a:pt x="23" y="7"/>
                    </a:cubicBezTo>
                    <a:lnTo>
                      <a:pt x="27" y="7"/>
                    </a:lnTo>
                    <a:close/>
                    <a:moveTo>
                      <a:pt x="15" y="12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4" y="16"/>
                      <a:pt x="14" y="16"/>
                    </a:cubicBezTo>
                    <a:cubicBezTo>
                      <a:pt x="13" y="16"/>
                      <a:pt x="12" y="15"/>
                      <a:pt x="12" y="15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1" y="11"/>
                      <a:pt x="11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15" y="7"/>
                      <a:pt x="16" y="8"/>
                      <a:pt x="16" y="10"/>
                    </a:cubicBezTo>
                    <a:cubicBezTo>
                      <a:pt x="16" y="11"/>
                      <a:pt x="16" y="12"/>
                      <a:pt x="15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Freeform 170"/>
              <p:cNvSpPr>
                <a:spLocks/>
              </p:cNvSpPr>
              <p:nvPr/>
            </p:nvSpPr>
            <p:spPr bwMode="auto">
              <a:xfrm>
                <a:off x="9610886" y="939377"/>
                <a:ext cx="247650" cy="136525"/>
              </a:xfrm>
              <a:custGeom>
                <a:avLst/>
                <a:gdLst>
                  <a:gd name="T0" fmla="*/ 4 w 22"/>
                  <a:gd name="T1" fmla="*/ 8 h 12"/>
                  <a:gd name="T2" fmla="*/ 9 w 22"/>
                  <a:gd name="T3" fmla="*/ 3 h 12"/>
                  <a:gd name="T4" fmla="*/ 12 w 22"/>
                  <a:gd name="T5" fmla="*/ 3 h 12"/>
                  <a:gd name="T6" fmla="*/ 18 w 22"/>
                  <a:gd name="T7" fmla="*/ 8 h 12"/>
                  <a:gd name="T8" fmla="*/ 18 w 22"/>
                  <a:gd name="T9" fmla="*/ 12 h 12"/>
                  <a:gd name="T10" fmla="*/ 22 w 22"/>
                  <a:gd name="T11" fmla="*/ 12 h 12"/>
                  <a:gd name="T12" fmla="*/ 22 w 22"/>
                  <a:gd name="T13" fmla="*/ 7 h 12"/>
                  <a:gd name="T14" fmla="*/ 14 w 22"/>
                  <a:gd name="T15" fmla="*/ 0 h 12"/>
                  <a:gd name="T16" fmla="*/ 7 w 22"/>
                  <a:gd name="T17" fmla="*/ 0 h 12"/>
                  <a:gd name="T18" fmla="*/ 0 w 22"/>
                  <a:gd name="T19" fmla="*/ 7 h 12"/>
                  <a:gd name="T20" fmla="*/ 0 w 22"/>
                  <a:gd name="T21" fmla="*/ 12 h 12"/>
                  <a:gd name="T22" fmla="*/ 4 w 22"/>
                  <a:gd name="T23" fmla="*/ 12 h 12"/>
                  <a:gd name="T24" fmla="*/ 4 w 22"/>
                  <a:gd name="T2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2">
                    <a:moveTo>
                      <a:pt x="4" y="8"/>
                    </a:moveTo>
                    <a:cubicBezTo>
                      <a:pt x="4" y="5"/>
                      <a:pt x="6" y="3"/>
                      <a:pt x="9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5" y="3"/>
                      <a:pt x="18" y="5"/>
                      <a:pt x="18" y="8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3"/>
                      <a:pt x="18" y="0"/>
                      <a:pt x="1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Freeform 171"/>
              <p:cNvSpPr>
                <a:spLocks noEditPoints="1"/>
              </p:cNvSpPr>
              <p:nvPr/>
            </p:nvSpPr>
            <p:spPr bwMode="auto">
              <a:xfrm>
                <a:off x="9542624" y="410739"/>
                <a:ext cx="371475" cy="371475"/>
              </a:xfrm>
              <a:custGeom>
                <a:avLst/>
                <a:gdLst>
                  <a:gd name="T0" fmla="*/ 17 w 33"/>
                  <a:gd name="T1" fmla="*/ 11 h 33"/>
                  <a:gd name="T2" fmla="*/ 17 w 33"/>
                  <a:gd name="T3" fmla="*/ 11 h 33"/>
                  <a:gd name="T4" fmla="*/ 19 w 33"/>
                  <a:gd name="T5" fmla="*/ 10 h 33"/>
                  <a:gd name="T6" fmla="*/ 20 w 33"/>
                  <a:gd name="T7" fmla="*/ 7 h 33"/>
                  <a:gd name="T8" fmla="*/ 19 w 33"/>
                  <a:gd name="T9" fmla="*/ 5 h 33"/>
                  <a:gd name="T10" fmla="*/ 17 w 33"/>
                  <a:gd name="T11" fmla="*/ 3 h 33"/>
                  <a:gd name="T12" fmla="*/ 14 w 33"/>
                  <a:gd name="T13" fmla="*/ 5 h 33"/>
                  <a:gd name="T14" fmla="*/ 15 w 33"/>
                  <a:gd name="T15" fmla="*/ 5 h 33"/>
                  <a:gd name="T16" fmla="*/ 14 w 33"/>
                  <a:gd name="T17" fmla="*/ 5 h 33"/>
                  <a:gd name="T18" fmla="*/ 13 w 33"/>
                  <a:gd name="T19" fmla="*/ 7 h 33"/>
                  <a:gd name="T20" fmla="*/ 14 w 33"/>
                  <a:gd name="T21" fmla="*/ 10 h 33"/>
                  <a:gd name="T22" fmla="*/ 17 w 33"/>
                  <a:gd name="T23" fmla="*/ 11 h 33"/>
                  <a:gd name="T24" fmla="*/ 20 w 33"/>
                  <a:gd name="T25" fmla="*/ 27 h 33"/>
                  <a:gd name="T26" fmla="*/ 20 w 33"/>
                  <a:gd name="T27" fmla="*/ 27 h 33"/>
                  <a:gd name="T28" fmla="*/ 20 w 33"/>
                  <a:gd name="T29" fmla="*/ 27 h 33"/>
                  <a:gd name="T30" fmla="*/ 20 w 33"/>
                  <a:gd name="T31" fmla="*/ 25 h 33"/>
                  <a:gd name="T32" fmla="*/ 20 w 33"/>
                  <a:gd name="T33" fmla="*/ 11 h 33"/>
                  <a:gd name="T34" fmla="*/ 11 w 33"/>
                  <a:gd name="T35" fmla="*/ 11 h 33"/>
                  <a:gd name="T36" fmla="*/ 11 w 33"/>
                  <a:gd name="T37" fmla="*/ 14 h 33"/>
                  <a:gd name="T38" fmla="*/ 12 w 33"/>
                  <a:gd name="T39" fmla="*/ 14 h 33"/>
                  <a:gd name="T40" fmla="*/ 13 w 33"/>
                  <a:gd name="T41" fmla="*/ 14 h 33"/>
                  <a:gd name="T42" fmla="*/ 13 w 33"/>
                  <a:gd name="T43" fmla="*/ 14 h 33"/>
                  <a:gd name="T44" fmla="*/ 13 w 33"/>
                  <a:gd name="T45" fmla="*/ 14 h 33"/>
                  <a:gd name="T46" fmla="*/ 13 w 33"/>
                  <a:gd name="T47" fmla="*/ 16 h 33"/>
                  <a:gd name="T48" fmla="*/ 13 w 33"/>
                  <a:gd name="T49" fmla="*/ 25 h 33"/>
                  <a:gd name="T50" fmla="*/ 13 w 33"/>
                  <a:gd name="T51" fmla="*/ 26 h 33"/>
                  <a:gd name="T52" fmla="*/ 13 w 33"/>
                  <a:gd name="T53" fmla="*/ 27 h 33"/>
                  <a:gd name="T54" fmla="*/ 12 w 33"/>
                  <a:gd name="T55" fmla="*/ 27 h 33"/>
                  <a:gd name="T56" fmla="*/ 11 w 33"/>
                  <a:gd name="T57" fmla="*/ 27 h 33"/>
                  <a:gd name="T58" fmla="*/ 11 w 33"/>
                  <a:gd name="T59" fmla="*/ 29 h 33"/>
                  <a:gd name="T60" fmla="*/ 22 w 33"/>
                  <a:gd name="T61" fmla="*/ 29 h 33"/>
                  <a:gd name="T62" fmla="*/ 22 w 33"/>
                  <a:gd name="T63" fmla="*/ 28 h 33"/>
                  <a:gd name="T64" fmla="*/ 22 w 33"/>
                  <a:gd name="T65" fmla="*/ 28 h 33"/>
                  <a:gd name="T66" fmla="*/ 22 w 33"/>
                  <a:gd name="T67" fmla="*/ 27 h 33"/>
                  <a:gd name="T68" fmla="*/ 21 w 33"/>
                  <a:gd name="T69" fmla="*/ 27 h 33"/>
                  <a:gd name="T70" fmla="*/ 20 w 33"/>
                  <a:gd name="T71" fmla="*/ 27 h 33"/>
                  <a:gd name="T72" fmla="*/ 17 w 33"/>
                  <a:gd name="T73" fmla="*/ 0 h 33"/>
                  <a:gd name="T74" fmla="*/ 0 w 33"/>
                  <a:gd name="T75" fmla="*/ 16 h 33"/>
                  <a:gd name="T76" fmla="*/ 17 w 33"/>
                  <a:gd name="T77" fmla="*/ 33 h 33"/>
                  <a:gd name="T78" fmla="*/ 33 w 33"/>
                  <a:gd name="T79" fmla="*/ 16 h 33"/>
                  <a:gd name="T80" fmla="*/ 17 w 33"/>
                  <a:gd name="T81" fmla="*/ 0 h 33"/>
                  <a:gd name="T82" fmla="*/ 17 w 33"/>
                  <a:gd name="T83" fmla="*/ 31 h 33"/>
                  <a:gd name="T84" fmla="*/ 2 w 33"/>
                  <a:gd name="T85" fmla="*/ 16 h 33"/>
                  <a:gd name="T86" fmla="*/ 17 w 33"/>
                  <a:gd name="T87" fmla="*/ 2 h 33"/>
                  <a:gd name="T88" fmla="*/ 31 w 33"/>
                  <a:gd name="T89" fmla="*/ 16 h 33"/>
                  <a:gd name="T90" fmla="*/ 17 w 33"/>
                  <a:gd name="T9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" h="33"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9" y="10"/>
                      <a:pt x="19" y="10"/>
                    </a:cubicBezTo>
                    <a:cubicBezTo>
                      <a:pt x="20" y="9"/>
                      <a:pt x="20" y="8"/>
                      <a:pt x="20" y="7"/>
                    </a:cubicBezTo>
                    <a:cubicBezTo>
                      <a:pt x="20" y="6"/>
                      <a:pt x="20" y="5"/>
                      <a:pt x="19" y="5"/>
                    </a:cubicBezTo>
                    <a:cubicBezTo>
                      <a:pt x="19" y="4"/>
                      <a:pt x="18" y="3"/>
                      <a:pt x="17" y="3"/>
                    </a:cubicBezTo>
                    <a:cubicBezTo>
                      <a:pt x="16" y="3"/>
                      <a:pt x="15" y="4"/>
                      <a:pt x="14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3" y="8"/>
                      <a:pt x="13" y="9"/>
                      <a:pt x="14" y="10"/>
                    </a:cubicBezTo>
                    <a:cubicBezTo>
                      <a:pt x="15" y="10"/>
                      <a:pt x="16" y="11"/>
                      <a:pt x="17" y="11"/>
                    </a:cubicBezTo>
                    <a:close/>
                    <a:moveTo>
                      <a:pt x="20" y="27"/>
                    </a:move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6"/>
                      <a:pt x="20" y="26"/>
                      <a:pt x="20" y="2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5"/>
                      <a:pt x="13" y="16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3" y="27"/>
                      <a:pt x="13" y="27"/>
                      <a:pt x="12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lose/>
                    <a:moveTo>
                      <a:pt x="17" y="0"/>
                    </a:moveTo>
                    <a:cubicBezTo>
                      <a:pt x="8" y="0"/>
                      <a:pt x="0" y="7"/>
                      <a:pt x="0" y="16"/>
                    </a:cubicBezTo>
                    <a:cubicBezTo>
                      <a:pt x="0" y="25"/>
                      <a:pt x="8" y="33"/>
                      <a:pt x="17" y="33"/>
                    </a:cubicBezTo>
                    <a:cubicBezTo>
                      <a:pt x="26" y="33"/>
                      <a:pt x="33" y="25"/>
                      <a:pt x="33" y="16"/>
                    </a:cubicBezTo>
                    <a:cubicBezTo>
                      <a:pt x="33" y="7"/>
                      <a:pt x="26" y="0"/>
                      <a:pt x="17" y="0"/>
                    </a:cubicBezTo>
                    <a:close/>
                    <a:moveTo>
                      <a:pt x="17" y="31"/>
                    </a:moveTo>
                    <a:cubicBezTo>
                      <a:pt x="9" y="31"/>
                      <a:pt x="2" y="24"/>
                      <a:pt x="2" y="16"/>
                    </a:cubicBezTo>
                    <a:cubicBezTo>
                      <a:pt x="2" y="9"/>
                      <a:pt x="9" y="2"/>
                      <a:pt x="17" y="2"/>
                    </a:cubicBezTo>
                    <a:cubicBezTo>
                      <a:pt x="24" y="2"/>
                      <a:pt x="31" y="9"/>
                      <a:pt x="31" y="16"/>
                    </a:cubicBezTo>
                    <a:cubicBezTo>
                      <a:pt x="31" y="24"/>
                      <a:pt x="24" y="31"/>
                      <a:pt x="17" y="3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Freeform 172"/>
              <p:cNvSpPr>
                <a:spLocks noEditPoints="1"/>
              </p:cNvSpPr>
              <p:nvPr/>
            </p:nvSpPr>
            <p:spPr bwMode="auto">
              <a:xfrm>
                <a:off x="9509286" y="2112539"/>
                <a:ext cx="450850" cy="271462"/>
              </a:xfrm>
              <a:custGeom>
                <a:avLst/>
                <a:gdLst>
                  <a:gd name="T0" fmla="*/ 34 w 40"/>
                  <a:gd name="T1" fmla="*/ 2 h 24"/>
                  <a:gd name="T2" fmla="*/ 14 w 40"/>
                  <a:gd name="T3" fmla="*/ 2 h 24"/>
                  <a:gd name="T4" fmla="*/ 11 w 40"/>
                  <a:gd name="T5" fmla="*/ 0 h 24"/>
                  <a:gd name="T6" fmla="*/ 10 w 40"/>
                  <a:gd name="T7" fmla="*/ 0 h 24"/>
                  <a:gd name="T8" fmla="*/ 7 w 40"/>
                  <a:gd name="T9" fmla="*/ 2 h 24"/>
                  <a:gd name="T10" fmla="*/ 5 w 40"/>
                  <a:gd name="T11" fmla="*/ 2 h 24"/>
                  <a:gd name="T12" fmla="*/ 0 w 40"/>
                  <a:gd name="T13" fmla="*/ 8 h 24"/>
                  <a:gd name="T14" fmla="*/ 0 w 40"/>
                  <a:gd name="T15" fmla="*/ 19 h 24"/>
                  <a:gd name="T16" fmla="*/ 5 w 40"/>
                  <a:gd name="T17" fmla="*/ 24 h 24"/>
                  <a:gd name="T18" fmla="*/ 34 w 40"/>
                  <a:gd name="T19" fmla="*/ 24 h 24"/>
                  <a:gd name="T20" fmla="*/ 40 w 40"/>
                  <a:gd name="T21" fmla="*/ 19 h 24"/>
                  <a:gd name="T22" fmla="*/ 40 w 40"/>
                  <a:gd name="T23" fmla="*/ 8 h 24"/>
                  <a:gd name="T24" fmla="*/ 34 w 40"/>
                  <a:gd name="T25" fmla="*/ 2 h 24"/>
                  <a:gd name="T26" fmla="*/ 13 w 40"/>
                  <a:gd name="T27" fmla="*/ 11 h 24"/>
                  <a:gd name="T28" fmla="*/ 5 w 40"/>
                  <a:gd name="T29" fmla="*/ 11 h 24"/>
                  <a:gd name="T30" fmla="*/ 5 w 40"/>
                  <a:gd name="T31" fmla="*/ 7 h 24"/>
                  <a:gd name="T32" fmla="*/ 13 w 40"/>
                  <a:gd name="T33" fmla="*/ 7 h 24"/>
                  <a:gd name="T34" fmla="*/ 13 w 40"/>
                  <a:gd name="T35" fmla="*/ 11 h 24"/>
                  <a:gd name="T36" fmla="*/ 26 w 40"/>
                  <a:gd name="T37" fmla="*/ 21 h 24"/>
                  <a:gd name="T38" fmla="*/ 18 w 40"/>
                  <a:gd name="T39" fmla="*/ 13 h 24"/>
                  <a:gd name="T40" fmla="*/ 26 w 40"/>
                  <a:gd name="T41" fmla="*/ 5 h 24"/>
                  <a:gd name="T42" fmla="*/ 34 w 40"/>
                  <a:gd name="T43" fmla="*/ 13 h 24"/>
                  <a:gd name="T44" fmla="*/ 26 w 40"/>
                  <a:gd name="T45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24">
                    <a:moveTo>
                      <a:pt x="34" y="2"/>
                    </a:move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7" y="1"/>
                      <a:pt x="7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2"/>
                      <a:pt x="2" y="24"/>
                      <a:pt x="5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4"/>
                      <a:pt x="40" y="22"/>
                      <a:pt x="40" y="19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7" y="2"/>
                      <a:pt x="34" y="2"/>
                    </a:cubicBezTo>
                    <a:close/>
                    <a:moveTo>
                      <a:pt x="13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3" y="7"/>
                      <a:pt x="13" y="7"/>
                      <a:pt x="13" y="7"/>
                    </a:cubicBezTo>
                    <a:lnTo>
                      <a:pt x="13" y="11"/>
                    </a:lnTo>
                    <a:close/>
                    <a:moveTo>
                      <a:pt x="26" y="21"/>
                    </a:moveTo>
                    <a:cubicBezTo>
                      <a:pt x="22" y="21"/>
                      <a:pt x="18" y="17"/>
                      <a:pt x="18" y="13"/>
                    </a:cubicBezTo>
                    <a:cubicBezTo>
                      <a:pt x="18" y="9"/>
                      <a:pt x="22" y="5"/>
                      <a:pt x="26" y="5"/>
                    </a:cubicBezTo>
                    <a:cubicBezTo>
                      <a:pt x="30" y="5"/>
                      <a:pt x="34" y="9"/>
                      <a:pt x="34" y="13"/>
                    </a:cubicBezTo>
                    <a:cubicBezTo>
                      <a:pt x="34" y="17"/>
                      <a:pt x="30" y="21"/>
                      <a:pt x="26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Oval 173"/>
              <p:cNvSpPr>
                <a:spLocks noChangeArrowheads="1"/>
              </p:cNvSpPr>
              <p:nvPr/>
            </p:nvSpPr>
            <p:spPr bwMode="auto">
              <a:xfrm>
                <a:off x="9756936" y="2214139"/>
                <a:ext cx="90488" cy="9048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Freeform 174"/>
              <p:cNvSpPr>
                <a:spLocks/>
              </p:cNvSpPr>
              <p:nvPr/>
            </p:nvSpPr>
            <p:spPr bwMode="auto">
              <a:xfrm>
                <a:off x="9621999" y="3906414"/>
                <a:ext cx="214313" cy="77787"/>
              </a:xfrm>
              <a:custGeom>
                <a:avLst/>
                <a:gdLst>
                  <a:gd name="T0" fmla="*/ 15 w 19"/>
                  <a:gd name="T1" fmla="*/ 6 h 7"/>
                  <a:gd name="T2" fmla="*/ 15 w 19"/>
                  <a:gd name="T3" fmla="*/ 6 h 7"/>
                  <a:gd name="T4" fmla="*/ 19 w 19"/>
                  <a:gd name="T5" fmla="*/ 1 h 7"/>
                  <a:gd name="T6" fmla="*/ 19 w 19"/>
                  <a:gd name="T7" fmla="*/ 1 h 7"/>
                  <a:gd name="T8" fmla="*/ 18 w 19"/>
                  <a:gd name="T9" fmla="*/ 1 h 7"/>
                  <a:gd name="T10" fmla="*/ 13 w 19"/>
                  <a:gd name="T11" fmla="*/ 5 h 7"/>
                  <a:gd name="T12" fmla="*/ 6 w 19"/>
                  <a:gd name="T13" fmla="*/ 5 h 7"/>
                  <a:gd name="T14" fmla="*/ 2 w 19"/>
                  <a:gd name="T15" fmla="*/ 1 h 7"/>
                  <a:gd name="T16" fmla="*/ 1 w 19"/>
                  <a:gd name="T17" fmla="*/ 1 h 7"/>
                  <a:gd name="T18" fmla="*/ 1 w 19"/>
                  <a:gd name="T19" fmla="*/ 1 h 7"/>
                  <a:gd name="T20" fmla="*/ 5 w 19"/>
                  <a:gd name="T21" fmla="*/ 6 h 7"/>
                  <a:gd name="T22" fmla="*/ 5 w 19"/>
                  <a:gd name="T23" fmla="*/ 6 h 7"/>
                  <a:gd name="T24" fmla="*/ 5 w 19"/>
                  <a:gd name="T25" fmla="*/ 7 h 7"/>
                  <a:gd name="T26" fmla="*/ 15 w 19"/>
                  <a:gd name="T27" fmla="*/ 7 h 7"/>
                  <a:gd name="T28" fmla="*/ 15 w 19"/>
                  <a:gd name="T2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7">
                    <a:moveTo>
                      <a:pt x="15" y="6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8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5" y="7"/>
                      <a:pt x="15" y="7"/>
                      <a:pt x="15" y="7"/>
                    </a:cubicBezTo>
                    <a:lnTo>
                      <a:pt x="15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Freeform 175"/>
              <p:cNvSpPr>
                <a:spLocks noEditPoints="1"/>
              </p:cNvSpPr>
              <p:nvPr/>
            </p:nvSpPr>
            <p:spPr bwMode="auto">
              <a:xfrm>
                <a:off x="9564849" y="3995314"/>
                <a:ext cx="338138" cy="271462"/>
              </a:xfrm>
              <a:custGeom>
                <a:avLst/>
                <a:gdLst>
                  <a:gd name="T0" fmla="*/ 28 w 30"/>
                  <a:gd name="T1" fmla="*/ 0 h 24"/>
                  <a:gd name="T2" fmla="*/ 21 w 30"/>
                  <a:gd name="T3" fmla="*/ 0 h 24"/>
                  <a:gd name="T4" fmla="*/ 20 w 30"/>
                  <a:gd name="T5" fmla="*/ 0 h 24"/>
                  <a:gd name="T6" fmla="*/ 10 w 30"/>
                  <a:gd name="T7" fmla="*/ 0 h 24"/>
                  <a:gd name="T8" fmla="*/ 9 w 30"/>
                  <a:gd name="T9" fmla="*/ 0 h 24"/>
                  <a:gd name="T10" fmla="*/ 1 w 30"/>
                  <a:gd name="T11" fmla="*/ 0 h 24"/>
                  <a:gd name="T12" fmla="*/ 0 w 30"/>
                  <a:gd name="T13" fmla="*/ 1 h 24"/>
                  <a:gd name="T14" fmla="*/ 0 w 30"/>
                  <a:gd name="T15" fmla="*/ 23 h 24"/>
                  <a:gd name="T16" fmla="*/ 1 w 30"/>
                  <a:gd name="T17" fmla="*/ 24 h 24"/>
                  <a:gd name="T18" fmla="*/ 28 w 30"/>
                  <a:gd name="T19" fmla="*/ 24 h 24"/>
                  <a:gd name="T20" fmla="*/ 30 w 30"/>
                  <a:gd name="T21" fmla="*/ 23 h 24"/>
                  <a:gd name="T22" fmla="*/ 30 w 30"/>
                  <a:gd name="T23" fmla="*/ 1 h 24"/>
                  <a:gd name="T24" fmla="*/ 28 w 30"/>
                  <a:gd name="T25" fmla="*/ 0 h 24"/>
                  <a:gd name="T26" fmla="*/ 8 w 30"/>
                  <a:gd name="T27" fmla="*/ 23 h 24"/>
                  <a:gd name="T28" fmla="*/ 7 w 30"/>
                  <a:gd name="T29" fmla="*/ 22 h 24"/>
                  <a:gd name="T30" fmla="*/ 8 w 30"/>
                  <a:gd name="T31" fmla="*/ 21 h 24"/>
                  <a:gd name="T32" fmla="*/ 9 w 30"/>
                  <a:gd name="T33" fmla="*/ 22 h 24"/>
                  <a:gd name="T34" fmla="*/ 8 w 30"/>
                  <a:gd name="T35" fmla="*/ 23 h 24"/>
                  <a:gd name="T36" fmla="*/ 11 w 30"/>
                  <a:gd name="T37" fmla="*/ 23 h 24"/>
                  <a:gd name="T38" fmla="*/ 10 w 30"/>
                  <a:gd name="T39" fmla="*/ 22 h 24"/>
                  <a:gd name="T40" fmla="*/ 11 w 30"/>
                  <a:gd name="T41" fmla="*/ 21 h 24"/>
                  <a:gd name="T42" fmla="*/ 12 w 30"/>
                  <a:gd name="T43" fmla="*/ 22 h 24"/>
                  <a:gd name="T44" fmla="*/ 11 w 30"/>
                  <a:gd name="T45" fmla="*/ 23 h 24"/>
                  <a:gd name="T46" fmla="*/ 15 w 30"/>
                  <a:gd name="T47" fmla="*/ 23 h 24"/>
                  <a:gd name="T48" fmla="*/ 13 w 30"/>
                  <a:gd name="T49" fmla="*/ 22 h 24"/>
                  <a:gd name="T50" fmla="*/ 15 w 30"/>
                  <a:gd name="T51" fmla="*/ 20 h 24"/>
                  <a:gd name="T52" fmla="*/ 16 w 30"/>
                  <a:gd name="T53" fmla="*/ 22 h 24"/>
                  <a:gd name="T54" fmla="*/ 15 w 30"/>
                  <a:gd name="T55" fmla="*/ 23 h 24"/>
                  <a:gd name="T56" fmla="*/ 18 w 30"/>
                  <a:gd name="T57" fmla="*/ 23 h 24"/>
                  <a:gd name="T58" fmla="*/ 17 w 30"/>
                  <a:gd name="T59" fmla="*/ 22 h 24"/>
                  <a:gd name="T60" fmla="*/ 18 w 30"/>
                  <a:gd name="T61" fmla="*/ 21 h 24"/>
                  <a:gd name="T62" fmla="*/ 19 w 30"/>
                  <a:gd name="T63" fmla="*/ 22 h 24"/>
                  <a:gd name="T64" fmla="*/ 18 w 30"/>
                  <a:gd name="T65" fmla="*/ 23 h 24"/>
                  <a:gd name="T66" fmla="*/ 21 w 30"/>
                  <a:gd name="T67" fmla="*/ 23 h 24"/>
                  <a:gd name="T68" fmla="*/ 20 w 30"/>
                  <a:gd name="T69" fmla="*/ 22 h 24"/>
                  <a:gd name="T70" fmla="*/ 21 w 30"/>
                  <a:gd name="T71" fmla="*/ 21 h 24"/>
                  <a:gd name="T72" fmla="*/ 22 w 30"/>
                  <a:gd name="T73" fmla="*/ 22 h 24"/>
                  <a:gd name="T74" fmla="*/ 21 w 30"/>
                  <a:gd name="T75" fmla="*/ 23 h 24"/>
                  <a:gd name="T76" fmla="*/ 28 w 30"/>
                  <a:gd name="T77" fmla="*/ 18 h 24"/>
                  <a:gd name="T78" fmla="*/ 27 w 30"/>
                  <a:gd name="T79" fmla="*/ 19 h 24"/>
                  <a:gd name="T80" fmla="*/ 2 w 30"/>
                  <a:gd name="T81" fmla="*/ 19 h 24"/>
                  <a:gd name="T82" fmla="*/ 1 w 30"/>
                  <a:gd name="T83" fmla="*/ 18 h 24"/>
                  <a:gd name="T84" fmla="*/ 1 w 30"/>
                  <a:gd name="T85" fmla="*/ 3 h 24"/>
                  <a:gd name="T86" fmla="*/ 2 w 30"/>
                  <a:gd name="T87" fmla="*/ 2 h 24"/>
                  <a:gd name="T88" fmla="*/ 8 w 30"/>
                  <a:gd name="T89" fmla="*/ 2 h 24"/>
                  <a:gd name="T90" fmla="*/ 21 w 30"/>
                  <a:gd name="T91" fmla="*/ 2 h 24"/>
                  <a:gd name="T92" fmla="*/ 27 w 30"/>
                  <a:gd name="T93" fmla="*/ 2 h 24"/>
                  <a:gd name="T94" fmla="*/ 28 w 30"/>
                  <a:gd name="T95" fmla="*/ 3 h 24"/>
                  <a:gd name="T96" fmla="*/ 28 w 30"/>
                  <a:gd name="T9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" h="24">
                    <a:moveTo>
                      <a:pt x="2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9" y="24"/>
                      <a:pt x="30" y="24"/>
                      <a:pt x="30" y="2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29" y="0"/>
                      <a:pt x="28" y="0"/>
                    </a:cubicBezTo>
                    <a:close/>
                    <a:moveTo>
                      <a:pt x="8" y="23"/>
                    </a:moveTo>
                    <a:cubicBezTo>
                      <a:pt x="8" y="23"/>
                      <a:pt x="7" y="22"/>
                      <a:pt x="7" y="22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2"/>
                    </a:cubicBezTo>
                    <a:cubicBezTo>
                      <a:pt x="9" y="22"/>
                      <a:pt x="9" y="23"/>
                      <a:pt x="8" y="23"/>
                    </a:cubicBezTo>
                    <a:close/>
                    <a:moveTo>
                      <a:pt x="11" y="23"/>
                    </a:moveTo>
                    <a:cubicBezTo>
                      <a:pt x="11" y="23"/>
                      <a:pt x="10" y="22"/>
                      <a:pt x="10" y="22"/>
                    </a:cubicBezTo>
                    <a:cubicBezTo>
                      <a:pt x="10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2"/>
                    </a:cubicBezTo>
                    <a:cubicBezTo>
                      <a:pt x="12" y="22"/>
                      <a:pt x="12" y="23"/>
                      <a:pt x="11" y="23"/>
                    </a:cubicBezTo>
                    <a:close/>
                    <a:moveTo>
                      <a:pt x="15" y="23"/>
                    </a:moveTo>
                    <a:cubicBezTo>
                      <a:pt x="14" y="23"/>
                      <a:pt x="13" y="22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6" y="21"/>
                      <a:pt x="16" y="22"/>
                    </a:cubicBezTo>
                    <a:cubicBezTo>
                      <a:pt x="16" y="22"/>
                      <a:pt x="16" y="23"/>
                      <a:pt x="15" y="23"/>
                    </a:cubicBezTo>
                    <a:close/>
                    <a:moveTo>
                      <a:pt x="18" y="23"/>
                    </a:moveTo>
                    <a:cubicBezTo>
                      <a:pt x="17" y="23"/>
                      <a:pt x="17" y="22"/>
                      <a:pt x="17" y="22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1"/>
                      <a:pt x="19" y="21"/>
                      <a:pt x="19" y="22"/>
                    </a:cubicBezTo>
                    <a:cubicBezTo>
                      <a:pt x="19" y="22"/>
                      <a:pt x="18" y="23"/>
                      <a:pt x="18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0" y="22"/>
                      <a:pt x="20" y="22"/>
                    </a:cubicBezTo>
                    <a:cubicBezTo>
                      <a:pt x="20" y="21"/>
                      <a:pt x="21" y="21"/>
                      <a:pt x="21" y="21"/>
                    </a:cubicBezTo>
                    <a:cubicBezTo>
                      <a:pt x="22" y="21"/>
                      <a:pt x="22" y="21"/>
                      <a:pt x="22" y="22"/>
                    </a:cubicBezTo>
                    <a:cubicBezTo>
                      <a:pt x="22" y="22"/>
                      <a:pt x="22" y="23"/>
                      <a:pt x="21" y="23"/>
                    </a:cubicBezTo>
                    <a:close/>
                    <a:moveTo>
                      <a:pt x="28" y="18"/>
                    </a:moveTo>
                    <a:cubicBezTo>
                      <a:pt x="28" y="19"/>
                      <a:pt x="28" y="19"/>
                      <a:pt x="2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1" y="19"/>
                      <a:pt x="1" y="18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3"/>
                    </a:cubicBezTo>
                    <a:lnTo>
                      <a:pt x="28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Freeform 176"/>
              <p:cNvSpPr>
                <a:spLocks noEditPoints="1"/>
              </p:cNvSpPr>
              <p:nvPr/>
            </p:nvSpPr>
            <p:spPr bwMode="auto">
              <a:xfrm>
                <a:off x="9542624" y="1606127"/>
                <a:ext cx="382588" cy="247650"/>
              </a:xfrm>
              <a:custGeom>
                <a:avLst/>
                <a:gdLst>
                  <a:gd name="T0" fmla="*/ 26 w 34"/>
                  <a:gd name="T1" fmla="*/ 0 h 22"/>
                  <a:gd name="T2" fmla="*/ 25 w 34"/>
                  <a:gd name="T3" fmla="*/ 0 h 22"/>
                  <a:gd name="T4" fmla="*/ 26 w 34"/>
                  <a:gd name="T5" fmla="*/ 1 h 22"/>
                  <a:gd name="T6" fmla="*/ 26 w 34"/>
                  <a:gd name="T7" fmla="*/ 2 h 22"/>
                  <a:gd name="T8" fmla="*/ 23 w 34"/>
                  <a:gd name="T9" fmla="*/ 2 h 22"/>
                  <a:gd name="T10" fmla="*/ 23 w 34"/>
                  <a:gd name="T11" fmla="*/ 1 h 22"/>
                  <a:gd name="T12" fmla="*/ 23 w 34"/>
                  <a:gd name="T13" fmla="*/ 0 h 22"/>
                  <a:gd name="T14" fmla="*/ 10 w 34"/>
                  <a:gd name="T15" fmla="*/ 0 h 22"/>
                  <a:gd name="T16" fmla="*/ 10 w 34"/>
                  <a:gd name="T17" fmla="*/ 1 h 22"/>
                  <a:gd name="T18" fmla="*/ 10 w 34"/>
                  <a:gd name="T19" fmla="*/ 2 h 22"/>
                  <a:gd name="T20" fmla="*/ 8 w 34"/>
                  <a:gd name="T21" fmla="*/ 2 h 22"/>
                  <a:gd name="T22" fmla="*/ 8 w 34"/>
                  <a:gd name="T23" fmla="*/ 1 h 22"/>
                  <a:gd name="T24" fmla="*/ 8 w 34"/>
                  <a:gd name="T25" fmla="*/ 0 h 22"/>
                  <a:gd name="T26" fmla="*/ 7 w 34"/>
                  <a:gd name="T27" fmla="*/ 0 h 22"/>
                  <a:gd name="T28" fmla="*/ 0 w 34"/>
                  <a:gd name="T29" fmla="*/ 7 h 22"/>
                  <a:gd name="T30" fmla="*/ 0 w 34"/>
                  <a:gd name="T31" fmla="*/ 15 h 22"/>
                  <a:gd name="T32" fmla="*/ 7 w 34"/>
                  <a:gd name="T33" fmla="*/ 22 h 22"/>
                  <a:gd name="T34" fmla="*/ 26 w 34"/>
                  <a:gd name="T35" fmla="*/ 22 h 22"/>
                  <a:gd name="T36" fmla="*/ 34 w 34"/>
                  <a:gd name="T37" fmla="*/ 15 h 22"/>
                  <a:gd name="T38" fmla="*/ 34 w 34"/>
                  <a:gd name="T39" fmla="*/ 7 h 22"/>
                  <a:gd name="T40" fmla="*/ 26 w 34"/>
                  <a:gd name="T41" fmla="*/ 0 h 22"/>
                  <a:gd name="T42" fmla="*/ 27 w 34"/>
                  <a:gd name="T43" fmla="*/ 18 h 22"/>
                  <a:gd name="T44" fmla="*/ 6 w 34"/>
                  <a:gd name="T45" fmla="*/ 18 h 22"/>
                  <a:gd name="T46" fmla="*/ 5 w 34"/>
                  <a:gd name="T47" fmla="*/ 16 h 22"/>
                  <a:gd name="T48" fmla="*/ 6 w 34"/>
                  <a:gd name="T49" fmla="*/ 15 h 22"/>
                  <a:gd name="T50" fmla="*/ 27 w 34"/>
                  <a:gd name="T51" fmla="*/ 15 h 22"/>
                  <a:gd name="T52" fmla="*/ 29 w 34"/>
                  <a:gd name="T53" fmla="*/ 16 h 22"/>
                  <a:gd name="T54" fmla="*/ 27 w 34"/>
                  <a:gd name="T55" fmla="*/ 18 h 22"/>
                  <a:gd name="T56" fmla="*/ 27 w 34"/>
                  <a:gd name="T57" fmla="*/ 13 h 22"/>
                  <a:gd name="T58" fmla="*/ 6 w 34"/>
                  <a:gd name="T59" fmla="*/ 13 h 22"/>
                  <a:gd name="T60" fmla="*/ 5 w 34"/>
                  <a:gd name="T61" fmla="*/ 11 h 22"/>
                  <a:gd name="T62" fmla="*/ 6 w 34"/>
                  <a:gd name="T63" fmla="*/ 10 h 22"/>
                  <a:gd name="T64" fmla="*/ 27 w 34"/>
                  <a:gd name="T65" fmla="*/ 10 h 22"/>
                  <a:gd name="T66" fmla="*/ 29 w 34"/>
                  <a:gd name="T67" fmla="*/ 11 h 22"/>
                  <a:gd name="T68" fmla="*/ 27 w 34"/>
                  <a:gd name="T69" fmla="*/ 13 h 22"/>
                  <a:gd name="T70" fmla="*/ 27 w 34"/>
                  <a:gd name="T71" fmla="*/ 8 h 22"/>
                  <a:gd name="T72" fmla="*/ 6 w 34"/>
                  <a:gd name="T73" fmla="*/ 8 h 22"/>
                  <a:gd name="T74" fmla="*/ 5 w 34"/>
                  <a:gd name="T75" fmla="*/ 6 h 22"/>
                  <a:gd name="T76" fmla="*/ 6 w 34"/>
                  <a:gd name="T77" fmla="*/ 5 h 22"/>
                  <a:gd name="T78" fmla="*/ 27 w 34"/>
                  <a:gd name="T79" fmla="*/ 5 h 22"/>
                  <a:gd name="T80" fmla="*/ 29 w 34"/>
                  <a:gd name="T81" fmla="*/ 6 h 22"/>
                  <a:gd name="T82" fmla="*/ 27 w 34"/>
                  <a:gd name="T8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4" h="22">
                    <a:moveTo>
                      <a:pt x="2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6" y="1"/>
                      <a:pt x="26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9"/>
                      <a:pt x="3" y="22"/>
                      <a:pt x="7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0" y="22"/>
                      <a:pt x="34" y="19"/>
                      <a:pt x="34" y="1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3"/>
                      <a:pt x="30" y="0"/>
                      <a:pt x="26" y="0"/>
                    </a:cubicBezTo>
                    <a:close/>
                    <a:moveTo>
                      <a:pt x="27" y="18"/>
                    </a:move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5" y="17"/>
                      <a:pt x="5" y="16"/>
                    </a:cubicBezTo>
                    <a:cubicBezTo>
                      <a:pt x="5" y="16"/>
                      <a:pt x="6" y="15"/>
                      <a:pt x="6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8" y="15"/>
                      <a:pt x="29" y="16"/>
                      <a:pt x="29" y="16"/>
                    </a:cubicBezTo>
                    <a:cubicBezTo>
                      <a:pt x="29" y="17"/>
                      <a:pt x="28" y="18"/>
                      <a:pt x="27" y="18"/>
                    </a:cubicBezTo>
                    <a:close/>
                    <a:moveTo>
                      <a:pt x="27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5" y="12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8" y="10"/>
                      <a:pt x="29" y="11"/>
                      <a:pt x="29" y="11"/>
                    </a:cubicBezTo>
                    <a:cubicBezTo>
                      <a:pt x="29" y="12"/>
                      <a:pt x="28" y="13"/>
                      <a:pt x="27" y="13"/>
                    </a:cubicBezTo>
                    <a:close/>
                    <a:moveTo>
                      <a:pt x="27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5" y="7"/>
                      <a:pt x="5" y="6"/>
                    </a:cubicBezTo>
                    <a:cubicBezTo>
                      <a:pt x="5" y="6"/>
                      <a:pt x="6" y="5"/>
                      <a:pt x="6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8" y="5"/>
                      <a:pt x="29" y="6"/>
                      <a:pt x="29" y="6"/>
                    </a:cubicBezTo>
                    <a:cubicBezTo>
                      <a:pt x="29" y="7"/>
                      <a:pt x="28" y="8"/>
                      <a:pt x="27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Freeform 177"/>
              <p:cNvSpPr>
                <a:spLocks/>
              </p:cNvSpPr>
              <p:nvPr/>
            </p:nvSpPr>
            <p:spPr bwMode="auto">
              <a:xfrm>
                <a:off x="9633111" y="1537864"/>
                <a:ext cx="190500" cy="79375"/>
              </a:xfrm>
              <a:custGeom>
                <a:avLst/>
                <a:gdLst>
                  <a:gd name="T0" fmla="*/ 17 w 17"/>
                  <a:gd name="T1" fmla="*/ 6 h 7"/>
                  <a:gd name="T2" fmla="*/ 12 w 17"/>
                  <a:gd name="T3" fmla="*/ 0 h 7"/>
                  <a:gd name="T4" fmla="*/ 5 w 17"/>
                  <a:gd name="T5" fmla="*/ 0 h 7"/>
                  <a:gd name="T6" fmla="*/ 0 w 17"/>
                  <a:gd name="T7" fmla="*/ 6 h 7"/>
                  <a:gd name="T8" fmla="*/ 0 w 17"/>
                  <a:gd name="T9" fmla="*/ 7 h 7"/>
                  <a:gd name="T10" fmla="*/ 2 w 17"/>
                  <a:gd name="T11" fmla="*/ 7 h 7"/>
                  <a:gd name="T12" fmla="*/ 2 w 17"/>
                  <a:gd name="T13" fmla="*/ 6 h 7"/>
                  <a:gd name="T14" fmla="*/ 6 w 17"/>
                  <a:gd name="T15" fmla="*/ 2 h 7"/>
                  <a:gd name="T16" fmla="*/ 11 w 17"/>
                  <a:gd name="T17" fmla="*/ 2 h 7"/>
                  <a:gd name="T18" fmla="*/ 15 w 17"/>
                  <a:gd name="T19" fmla="*/ 6 h 7"/>
                  <a:gd name="T20" fmla="*/ 15 w 17"/>
                  <a:gd name="T21" fmla="*/ 7 h 7"/>
                  <a:gd name="T22" fmla="*/ 17 w 17"/>
                  <a:gd name="T23" fmla="*/ 7 h 7"/>
                  <a:gd name="T24" fmla="*/ 17 w 17"/>
                  <a:gd name="T2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7">
                    <a:moveTo>
                      <a:pt x="17" y="6"/>
                    </a:moveTo>
                    <a:cubicBezTo>
                      <a:pt x="16" y="2"/>
                      <a:pt x="15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2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3" y="3"/>
                      <a:pt x="4" y="2"/>
                      <a:pt x="6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5" y="3"/>
                      <a:pt x="15" y="6"/>
                    </a:cubicBezTo>
                    <a:cubicBezTo>
                      <a:pt x="15" y="6"/>
                      <a:pt x="15" y="7"/>
                      <a:pt x="15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6"/>
                      <a:pt x="17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178"/>
              <p:cNvSpPr>
                <a:spLocks noEditPoints="1"/>
              </p:cNvSpPr>
              <p:nvPr/>
            </p:nvSpPr>
            <p:spPr bwMode="auto">
              <a:xfrm>
                <a:off x="9553736" y="3296814"/>
                <a:ext cx="349250" cy="371475"/>
              </a:xfrm>
              <a:custGeom>
                <a:avLst/>
                <a:gdLst>
                  <a:gd name="T0" fmla="*/ 29 w 31"/>
                  <a:gd name="T1" fmla="*/ 0 h 33"/>
                  <a:gd name="T2" fmla="*/ 2 w 31"/>
                  <a:gd name="T3" fmla="*/ 0 h 33"/>
                  <a:gd name="T4" fmla="*/ 0 w 31"/>
                  <a:gd name="T5" fmla="*/ 2 h 33"/>
                  <a:gd name="T6" fmla="*/ 0 w 31"/>
                  <a:gd name="T7" fmla="*/ 31 h 33"/>
                  <a:gd name="T8" fmla="*/ 2 w 31"/>
                  <a:gd name="T9" fmla="*/ 33 h 33"/>
                  <a:gd name="T10" fmla="*/ 29 w 31"/>
                  <a:gd name="T11" fmla="*/ 33 h 33"/>
                  <a:gd name="T12" fmla="*/ 31 w 31"/>
                  <a:gd name="T13" fmla="*/ 31 h 33"/>
                  <a:gd name="T14" fmla="*/ 31 w 31"/>
                  <a:gd name="T15" fmla="*/ 2 h 33"/>
                  <a:gd name="T16" fmla="*/ 29 w 31"/>
                  <a:gd name="T17" fmla="*/ 0 h 33"/>
                  <a:gd name="T18" fmla="*/ 29 w 31"/>
                  <a:gd name="T19" fmla="*/ 28 h 33"/>
                  <a:gd name="T20" fmla="*/ 26 w 31"/>
                  <a:gd name="T21" fmla="*/ 31 h 33"/>
                  <a:gd name="T22" fmla="*/ 5 w 31"/>
                  <a:gd name="T23" fmla="*/ 31 h 33"/>
                  <a:gd name="T24" fmla="*/ 3 w 31"/>
                  <a:gd name="T25" fmla="*/ 28 h 33"/>
                  <a:gd name="T26" fmla="*/ 3 w 31"/>
                  <a:gd name="T27" fmla="*/ 5 h 33"/>
                  <a:gd name="T28" fmla="*/ 5 w 31"/>
                  <a:gd name="T29" fmla="*/ 2 h 33"/>
                  <a:gd name="T30" fmla="*/ 26 w 31"/>
                  <a:gd name="T31" fmla="*/ 2 h 33"/>
                  <a:gd name="T32" fmla="*/ 29 w 31"/>
                  <a:gd name="T33" fmla="*/ 5 h 33"/>
                  <a:gd name="T34" fmla="*/ 29 w 31"/>
                  <a:gd name="T35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33">
                    <a:moveTo>
                      <a:pt x="2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1" y="33"/>
                      <a:pt x="2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3"/>
                      <a:pt x="31" y="32"/>
                      <a:pt x="31" y="3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0" y="0"/>
                      <a:pt x="29" y="0"/>
                    </a:cubicBezTo>
                    <a:close/>
                    <a:moveTo>
                      <a:pt x="29" y="28"/>
                    </a:moveTo>
                    <a:cubicBezTo>
                      <a:pt x="29" y="30"/>
                      <a:pt x="28" y="31"/>
                      <a:pt x="26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1"/>
                      <a:pt x="3" y="30"/>
                      <a:pt x="3" y="2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8" y="2"/>
                      <a:pt x="29" y="3"/>
                      <a:pt x="29" y="5"/>
                    </a:cubicBezTo>
                    <a:lnTo>
                      <a:pt x="29" y="2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Freeform 179"/>
              <p:cNvSpPr>
                <a:spLocks noEditPoints="1"/>
              </p:cNvSpPr>
              <p:nvPr/>
            </p:nvSpPr>
            <p:spPr bwMode="auto">
              <a:xfrm>
                <a:off x="9599774" y="3330152"/>
                <a:ext cx="269875" cy="304800"/>
              </a:xfrm>
              <a:custGeom>
                <a:avLst/>
                <a:gdLst>
                  <a:gd name="T0" fmla="*/ 23 w 24"/>
                  <a:gd name="T1" fmla="*/ 1 h 27"/>
                  <a:gd name="T2" fmla="*/ 22 w 24"/>
                  <a:gd name="T3" fmla="*/ 0 h 27"/>
                  <a:gd name="T4" fmla="*/ 1 w 24"/>
                  <a:gd name="T5" fmla="*/ 0 h 27"/>
                  <a:gd name="T6" fmla="*/ 0 w 24"/>
                  <a:gd name="T7" fmla="*/ 1 h 27"/>
                  <a:gd name="T8" fmla="*/ 0 w 24"/>
                  <a:gd name="T9" fmla="*/ 2 h 27"/>
                  <a:gd name="T10" fmla="*/ 0 w 24"/>
                  <a:gd name="T11" fmla="*/ 25 h 27"/>
                  <a:gd name="T12" fmla="*/ 0 w 24"/>
                  <a:gd name="T13" fmla="*/ 26 h 27"/>
                  <a:gd name="T14" fmla="*/ 1 w 24"/>
                  <a:gd name="T15" fmla="*/ 27 h 27"/>
                  <a:gd name="T16" fmla="*/ 22 w 24"/>
                  <a:gd name="T17" fmla="*/ 27 h 27"/>
                  <a:gd name="T18" fmla="*/ 23 w 24"/>
                  <a:gd name="T19" fmla="*/ 26 h 27"/>
                  <a:gd name="T20" fmla="*/ 24 w 24"/>
                  <a:gd name="T21" fmla="*/ 25 h 27"/>
                  <a:gd name="T22" fmla="*/ 24 w 24"/>
                  <a:gd name="T23" fmla="*/ 2 h 27"/>
                  <a:gd name="T24" fmla="*/ 23 w 24"/>
                  <a:gd name="T25" fmla="*/ 1 h 27"/>
                  <a:gd name="T26" fmla="*/ 12 w 24"/>
                  <a:gd name="T27" fmla="*/ 19 h 27"/>
                  <a:gd name="T28" fmla="*/ 5 w 24"/>
                  <a:gd name="T29" fmla="*/ 13 h 27"/>
                  <a:gd name="T30" fmla="*/ 12 w 24"/>
                  <a:gd name="T31" fmla="*/ 6 h 27"/>
                  <a:gd name="T32" fmla="*/ 18 w 24"/>
                  <a:gd name="T33" fmla="*/ 13 h 27"/>
                  <a:gd name="T34" fmla="*/ 12 w 24"/>
                  <a:gd name="T35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7">
                    <a:moveTo>
                      <a:pt x="23" y="1"/>
                    </a:moveTo>
                    <a:cubicBezTo>
                      <a:pt x="23" y="1"/>
                      <a:pt x="23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7"/>
                      <a:pt x="1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7"/>
                      <a:pt x="23" y="26"/>
                      <a:pt x="23" y="26"/>
                    </a:cubicBezTo>
                    <a:cubicBezTo>
                      <a:pt x="23" y="26"/>
                      <a:pt x="24" y="26"/>
                      <a:pt x="24" y="2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1"/>
                      <a:pt x="23" y="1"/>
                    </a:cubicBezTo>
                    <a:close/>
                    <a:moveTo>
                      <a:pt x="12" y="19"/>
                    </a:moveTo>
                    <a:cubicBezTo>
                      <a:pt x="8" y="19"/>
                      <a:pt x="5" y="16"/>
                      <a:pt x="5" y="13"/>
                    </a:cubicBezTo>
                    <a:cubicBezTo>
                      <a:pt x="5" y="9"/>
                      <a:pt x="8" y="6"/>
                      <a:pt x="12" y="6"/>
                    </a:cubicBezTo>
                    <a:cubicBezTo>
                      <a:pt x="15" y="6"/>
                      <a:pt x="18" y="9"/>
                      <a:pt x="18" y="13"/>
                    </a:cubicBezTo>
                    <a:cubicBezTo>
                      <a:pt x="18" y="16"/>
                      <a:pt x="15" y="19"/>
                      <a:pt x="12" y="1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180"/>
              <p:cNvSpPr>
                <a:spLocks/>
              </p:cNvSpPr>
              <p:nvPr/>
            </p:nvSpPr>
            <p:spPr bwMode="auto">
              <a:xfrm>
                <a:off x="9666449" y="3409527"/>
                <a:ext cx="123825" cy="123825"/>
              </a:xfrm>
              <a:custGeom>
                <a:avLst/>
                <a:gdLst>
                  <a:gd name="T0" fmla="*/ 6 w 11"/>
                  <a:gd name="T1" fmla="*/ 0 h 11"/>
                  <a:gd name="T2" fmla="*/ 2 w 11"/>
                  <a:gd name="T3" fmla="*/ 2 h 11"/>
                  <a:gd name="T4" fmla="*/ 0 w 11"/>
                  <a:gd name="T5" fmla="*/ 6 h 11"/>
                  <a:gd name="T6" fmla="*/ 2 w 11"/>
                  <a:gd name="T7" fmla="*/ 10 h 11"/>
                  <a:gd name="T8" fmla="*/ 6 w 11"/>
                  <a:gd name="T9" fmla="*/ 11 h 11"/>
                  <a:gd name="T10" fmla="*/ 10 w 11"/>
                  <a:gd name="T11" fmla="*/ 10 h 11"/>
                  <a:gd name="T12" fmla="*/ 11 w 11"/>
                  <a:gd name="T13" fmla="*/ 6 h 11"/>
                  <a:gd name="T14" fmla="*/ 10 w 11"/>
                  <a:gd name="T15" fmla="*/ 2 h 11"/>
                  <a:gd name="T16" fmla="*/ 6 w 1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cubicBezTo>
                      <a:pt x="4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1" y="9"/>
                      <a:pt x="2" y="10"/>
                    </a:cubicBezTo>
                    <a:cubicBezTo>
                      <a:pt x="3" y="11"/>
                      <a:pt x="4" y="11"/>
                      <a:pt x="6" y="11"/>
                    </a:cubicBezTo>
                    <a:cubicBezTo>
                      <a:pt x="7" y="11"/>
                      <a:pt x="9" y="11"/>
                      <a:pt x="10" y="10"/>
                    </a:cubicBezTo>
                    <a:cubicBezTo>
                      <a:pt x="11" y="9"/>
                      <a:pt x="11" y="7"/>
                      <a:pt x="11" y="6"/>
                    </a:cubicBezTo>
                    <a:cubicBezTo>
                      <a:pt x="11" y="4"/>
                      <a:pt x="11" y="3"/>
                      <a:pt x="10" y="2"/>
                    </a:cubicBezTo>
                    <a:cubicBezTo>
                      <a:pt x="9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Oval 181"/>
              <p:cNvSpPr>
                <a:spLocks noChangeArrowheads="1"/>
              </p:cNvSpPr>
              <p:nvPr/>
            </p:nvSpPr>
            <p:spPr bwMode="auto">
              <a:xfrm>
                <a:off x="9710899" y="3455564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Oval 182"/>
              <p:cNvSpPr>
                <a:spLocks noChangeArrowheads="1"/>
              </p:cNvSpPr>
              <p:nvPr/>
            </p:nvSpPr>
            <p:spPr bwMode="auto">
              <a:xfrm>
                <a:off x="9723599" y="3420639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Oval 183"/>
              <p:cNvSpPr>
                <a:spLocks noChangeArrowheads="1"/>
              </p:cNvSpPr>
              <p:nvPr/>
            </p:nvSpPr>
            <p:spPr bwMode="auto">
              <a:xfrm>
                <a:off x="9723599" y="3500014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Oval 184"/>
              <p:cNvSpPr>
                <a:spLocks noChangeArrowheads="1"/>
              </p:cNvSpPr>
              <p:nvPr/>
            </p:nvSpPr>
            <p:spPr bwMode="auto">
              <a:xfrm>
                <a:off x="9677561" y="3466677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Oval 185"/>
              <p:cNvSpPr>
                <a:spLocks noChangeArrowheads="1"/>
              </p:cNvSpPr>
              <p:nvPr/>
            </p:nvSpPr>
            <p:spPr bwMode="auto">
              <a:xfrm>
                <a:off x="9756936" y="3466677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Freeform 186"/>
              <p:cNvSpPr>
                <a:spLocks noEditPoints="1"/>
              </p:cNvSpPr>
              <p:nvPr/>
            </p:nvSpPr>
            <p:spPr bwMode="auto">
              <a:xfrm>
                <a:off x="9487061" y="2642764"/>
                <a:ext cx="484188" cy="349250"/>
              </a:xfrm>
              <a:custGeom>
                <a:avLst/>
                <a:gdLst>
                  <a:gd name="T0" fmla="*/ 28 w 43"/>
                  <a:gd name="T1" fmla="*/ 13 h 31"/>
                  <a:gd name="T2" fmla="*/ 28 w 43"/>
                  <a:gd name="T3" fmla="*/ 12 h 31"/>
                  <a:gd name="T4" fmla="*/ 8 w 43"/>
                  <a:gd name="T5" fmla="*/ 18 h 31"/>
                  <a:gd name="T6" fmla="*/ 9 w 43"/>
                  <a:gd name="T7" fmla="*/ 19 h 31"/>
                  <a:gd name="T8" fmla="*/ 17 w 43"/>
                  <a:gd name="T9" fmla="*/ 15 h 31"/>
                  <a:gd name="T10" fmla="*/ 16 w 43"/>
                  <a:gd name="T11" fmla="*/ 15 h 31"/>
                  <a:gd name="T12" fmla="*/ 18 w 43"/>
                  <a:gd name="T13" fmla="*/ 15 h 31"/>
                  <a:gd name="T14" fmla="*/ 34 w 43"/>
                  <a:gd name="T15" fmla="*/ 9 h 31"/>
                  <a:gd name="T16" fmla="*/ 43 w 43"/>
                  <a:gd name="T17" fmla="*/ 7 h 31"/>
                  <a:gd name="T18" fmla="*/ 39 w 43"/>
                  <a:gd name="T19" fmla="*/ 4 h 31"/>
                  <a:gd name="T20" fmla="*/ 37 w 43"/>
                  <a:gd name="T21" fmla="*/ 1 h 31"/>
                  <a:gd name="T22" fmla="*/ 26 w 43"/>
                  <a:gd name="T23" fmla="*/ 2 h 31"/>
                  <a:gd name="T24" fmla="*/ 22 w 43"/>
                  <a:gd name="T25" fmla="*/ 2 h 31"/>
                  <a:gd name="T26" fmla="*/ 12 w 43"/>
                  <a:gd name="T27" fmla="*/ 10 h 31"/>
                  <a:gd name="T28" fmla="*/ 6 w 43"/>
                  <a:gd name="T29" fmla="*/ 10 h 31"/>
                  <a:gd name="T30" fmla="*/ 8 w 43"/>
                  <a:gd name="T31" fmla="*/ 24 h 31"/>
                  <a:gd name="T32" fmla="*/ 10 w 43"/>
                  <a:gd name="T33" fmla="*/ 23 h 31"/>
                  <a:gd name="T34" fmla="*/ 11 w 43"/>
                  <a:gd name="T35" fmla="*/ 24 h 31"/>
                  <a:gd name="T36" fmla="*/ 19 w 43"/>
                  <a:gd name="T37" fmla="*/ 26 h 31"/>
                  <a:gd name="T38" fmla="*/ 22 w 43"/>
                  <a:gd name="T39" fmla="*/ 26 h 31"/>
                  <a:gd name="T40" fmla="*/ 27 w 43"/>
                  <a:gd name="T41" fmla="*/ 22 h 31"/>
                  <a:gd name="T42" fmla="*/ 29 w 43"/>
                  <a:gd name="T43" fmla="*/ 22 h 31"/>
                  <a:gd name="T44" fmla="*/ 36 w 43"/>
                  <a:gd name="T45" fmla="*/ 15 h 31"/>
                  <a:gd name="T46" fmla="*/ 41 w 43"/>
                  <a:gd name="T47" fmla="*/ 12 h 31"/>
                  <a:gd name="T48" fmla="*/ 12 w 43"/>
                  <a:gd name="T49" fmla="*/ 12 h 31"/>
                  <a:gd name="T50" fmla="*/ 11 w 43"/>
                  <a:gd name="T51" fmla="*/ 13 h 31"/>
                  <a:gd name="T52" fmla="*/ 9 w 43"/>
                  <a:gd name="T53" fmla="*/ 20 h 31"/>
                  <a:gd name="T54" fmla="*/ 7 w 43"/>
                  <a:gd name="T55" fmla="*/ 21 h 31"/>
                  <a:gd name="T56" fmla="*/ 7 w 43"/>
                  <a:gd name="T57" fmla="*/ 14 h 31"/>
                  <a:gd name="T58" fmla="*/ 9 w 43"/>
                  <a:gd name="T59" fmla="*/ 15 h 31"/>
                  <a:gd name="T60" fmla="*/ 13 w 43"/>
                  <a:gd name="T61" fmla="*/ 19 h 31"/>
                  <a:gd name="T62" fmla="*/ 14 w 43"/>
                  <a:gd name="T63" fmla="*/ 18 h 31"/>
                  <a:gd name="T64" fmla="*/ 18 w 43"/>
                  <a:gd name="T65" fmla="*/ 19 h 31"/>
                  <a:gd name="T66" fmla="*/ 17 w 43"/>
                  <a:gd name="T67" fmla="*/ 18 h 31"/>
                  <a:gd name="T68" fmla="*/ 18 w 43"/>
                  <a:gd name="T69" fmla="*/ 17 h 31"/>
                  <a:gd name="T70" fmla="*/ 16 w 43"/>
                  <a:gd name="T71" fmla="*/ 13 h 31"/>
                  <a:gd name="T72" fmla="*/ 17 w 43"/>
                  <a:gd name="T73" fmla="*/ 13 h 31"/>
                  <a:gd name="T74" fmla="*/ 20 w 43"/>
                  <a:gd name="T75" fmla="*/ 16 h 31"/>
                  <a:gd name="T76" fmla="*/ 22 w 43"/>
                  <a:gd name="T77" fmla="*/ 16 h 31"/>
                  <a:gd name="T78" fmla="*/ 24 w 43"/>
                  <a:gd name="T79" fmla="*/ 14 h 31"/>
                  <a:gd name="T80" fmla="*/ 23 w 43"/>
                  <a:gd name="T81" fmla="*/ 11 h 31"/>
                  <a:gd name="T82" fmla="*/ 23 w 43"/>
                  <a:gd name="T83" fmla="*/ 12 h 31"/>
                  <a:gd name="T84" fmla="*/ 25 w 43"/>
                  <a:gd name="T85" fmla="*/ 13 h 31"/>
                  <a:gd name="T86" fmla="*/ 29 w 43"/>
                  <a:gd name="T87" fmla="*/ 13 h 31"/>
                  <a:gd name="T88" fmla="*/ 26 w 43"/>
                  <a:gd name="T89" fmla="*/ 13 h 31"/>
                  <a:gd name="T90" fmla="*/ 27 w 43"/>
                  <a:gd name="T91" fmla="*/ 10 h 31"/>
                  <a:gd name="T92" fmla="*/ 27 w 43"/>
                  <a:gd name="T93" fmla="*/ 9 h 31"/>
                  <a:gd name="T94" fmla="*/ 30 w 43"/>
                  <a:gd name="T95" fmla="*/ 13 h 31"/>
                  <a:gd name="T96" fmla="*/ 29 w 43"/>
                  <a:gd name="T97" fmla="*/ 6 h 31"/>
                  <a:gd name="T98" fmla="*/ 32 w 43"/>
                  <a:gd name="T99" fmla="*/ 13 h 31"/>
                  <a:gd name="T100" fmla="*/ 35 w 43"/>
                  <a:gd name="T101" fmla="*/ 7 h 31"/>
                  <a:gd name="T102" fmla="*/ 35 w 43"/>
                  <a:gd name="T103" fmla="*/ 10 h 31"/>
                  <a:gd name="T104" fmla="*/ 38 w 43"/>
                  <a:gd name="T105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3" h="31">
                    <a:moveTo>
                      <a:pt x="28" y="12"/>
                    </a:moveTo>
                    <a:cubicBezTo>
                      <a:pt x="28" y="12"/>
                      <a:pt x="27" y="12"/>
                      <a:pt x="27" y="13"/>
                    </a:cubicBezTo>
                    <a:cubicBezTo>
                      <a:pt x="27" y="13"/>
                      <a:pt x="28" y="13"/>
                      <a:pt x="28" y="13"/>
                    </a:cubicBezTo>
                    <a:cubicBezTo>
                      <a:pt x="28" y="13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lnTo>
                      <a:pt x="28" y="12"/>
                    </a:lnTo>
                    <a:close/>
                    <a:moveTo>
                      <a:pt x="9" y="16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9"/>
                      <a:pt x="8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8"/>
                      <a:pt x="10" y="17"/>
                    </a:cubicBezTo>
                    <a:cubicBezTo>
                      <a:pt x="10" y="17"/>
                      <a:pt x="9" y="16"/>
                      <a:pt x="9" y="16"/>
                    </a:cubicBezTo>
                    <a:close/>
                    <a:moveTo>
                      <a:pt x="17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6" y="14"/>
                    </a:cubicBezTo>
                    <a:cubicBezTo>
                      <a:pt x="16" y="14"/>
                      <a:pt x="16" y="15"/>
                      <a:pt x="16" y="15"/>
                    </a:cubicBezTo>
                    <a:cubicBezTo>
                      <a:pt x="16" y="16"/>
                      <a:pt x="17" y="17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5"/>
                    </a:cubicBezTo>
                    <a:lnTo>
                      <a:pt x="17" y="15"/>
                    </a:lnTo>
                    <a:close/>
                    <a:moveTo>
                      <a:pt x="35" y="8"/>
                    </a:moveTo>
                    <a:cubicBezTo>
                      <a:pt x="34" y="8"/>
                      <a:pt x="34" y="9"/>
                      <a:pt x="34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lose/>
                    <a:moveTo>
                      <a:pt x="43" y="7"/>
                    </a:moveTo>
                    <a:cubicBezTo>
                      <a:pt x="43" y="6"/>
                      <a:pt x="42" y="6"/>
                      <a:pt x="42" y="5"/>
                    </a:cubicBezTo>
                    <a:cubicBezTo>
                      <a:pt x="41" y="5"/>
                      <a:pt x="40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2"/>
                      <a:pt x="38" y="1"/>
                      <a:pt x="37" y="1"/>
                    </a:cubicBezTo>
                    <a:cubicBezTo>
                      <a:pt x="36" y="0"/>
                      <a:pt x="34" y="0"/>
                      <a:pt x="33" y="0"/>
                    </a:cubicBezTo>
                    <a:cubicBezTo>
                      <a:pt x="32" y="0"/>
                      <a:pt x="31" y="0"/>
                      <a:pt x="30" y="1"/>
                    </a:cubicBezTo>
                    <a:cubicBezTo>
                      <a:pt x="29" y="1"/>
                      <a:pt x="27" y="1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4" y="2"/>
                      <a:pt x="22" y="2"/>
                    </a:cubicBezTo>
                    <a:cubicBezTo>
                      <a:pt x="21" y="2"/>
                      <a:pt x="20" y="2"/>
                      <a:pt x="19" y="2"/>
                    </a:cubicBezTo>
                    <a:cubicBezTo>
                      <a:pt x="15" y="3"/>
                      <a:pt x="12" y="6"/>
                      <a:pt x="12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8" y="9"/>
                      <a:pt x="7" y="9"/>
                      <a:pt x="6" y="10"/>
                    </a:cubicBezTo>
                    <a:cubicBezTo>
                      <a:pt x="3" y="10"/>
                      <a:pt x="0" y="14"/>
                      <a:pt x="0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1" y="22"/>
                      <a:pt x="4" y="24"/>
                      <a:pt x="8" y="24"/>
                    </a:cubicBezTo>
                    <a:cubicBezTo>
                      <a:pt x="8" y="24"/>
                      <a:pt x="9" y="24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2" y="25"/>
                      <a:pt x="13" y="26"/>
                    </a:cubicBezTo>
                    <a:cubicBezTo>
                      <a:pt x="14" y="26"/>
                      <a:pt x="15" y="27"/>
                      <a:pt x="17" y="27"/>
                    </a:cubicBezTo>
                    <a:cubicBezTo>
                      <a:pt x="18" y="27"/>
                      <a:pt x="18" y="26"/>
                      <a:pt x="19" y="26"/>
                    </a:cubicBezTo>
                    <a:cubicBezTo>
                      <a:pt x="20" y="26"/>
                      <a:pt x="21" y="26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4" y="28"/>
                      <a:pt x="26" y="30"/>
                      <a:pt x="29" y="31"/>
                    </a:cubicBezTo>
                    <a:cubicBezTo>
                      <a:pt x="28" y="29"/>
                      <a:pt x="27" y="26"/>
                      <a:pt x="27" y="23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8" y="22"/>
                      <a:pt x="28" y="22"/>
                      <a:pt x="29" y="22"/>
                    </a:cubicBezTo>
                    <a:cubicBezTo>
                      <a:pt x="29" y="22"/>
                      <a:pt x="30" y="22"/>
                      <a:pt x="31" y="22"/>
                    </a:cubicBezTo>
                    <a:cubicBezTo>
                      <a:pt x="34" y="21"/>
                      <a:pt x="36" y="19"/>
                      <a:pt x="36" y="16"/>
                    </a:cubicBezTo>
                    <a:cubicBezTo>
                      <a:pt x="36" y="16"/>
                      <a:pt x="36" y="16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9" y="14"/>
                      <a:pt x="40" y="13"/>
                      <a:pt x="41" y="12"/>
                    </a:cubicBezTo>
                    <a:cubicBezTo>
                      <a:pt x="43" y="11"/>
                      <a:pt x="43" y="10"/>
                      <a:pt x="43" y="8"/>
                    </a:cubicBezTo>
                    <a:cubicBezTo>
                      <a:pt x="43" y="8"/>
                      <a:pt x="43" y="8"/>
                      <a:pt x="43" y="7"/>
                    </a:cubicBez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3" y="13"/>
                    </a:cubicBezTo>
                    <a:cubicBezTo>
                      <a:pt x="13" y="13"/>
                      <a:pt x="12" y="14"/>
                      <a:pt x="12" y="14"/>
                    </a:cubicBezTo>
                    <a:cubicBezTo>
                      <a:pt x="12" y="14"/>
                      <a:pt x="11" y="14"/>
                      <a:pt x="11" y="13"/>
                    </a:cubicBezTo>
                    <a:cubicBezTo>
                      <a:pt x="11" y="13"/>
                      <a:pt x="11" y="12"/>
                      <a:pt x="12" y="12"/>
                    </a:cubicBezTo>
                    <a:close/>
                    <a:moveTo>
                      <a:pt x="10" y="20"/>
                    </a:moveTo>
                    <a:cubicBezTo>
                      <a:pt x="10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5"/>
                      <a:pt x="9" y="15"/>
                    </a:cubicBezTo>
                    <a:cubicBezTo>
                      <a:pt x="10" y="15"/>
                      <a:pt x="11" y="16"/>
                      <a:pt x="11" y="17"/>
                    </a:cubicBezTo>
                    <a:cubicBezTo>
                      <a:pt x="12" y="18"/>
                      <a:pt x="11" y="20"/>
                      <a:pt x="10" y="20"/>
                    </a:cubicBezTo>
                    <a:close/>
                    <a:moveTo>
                      <a:pt x="13" y="19"/>
                    </a:move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8"/>
                      <a:pt x="14" y="18"/>
                      <a:pt x="14" y="18"/>
                    </a:cubicBezTo>
                    <a:lnTo>
                      <a:pt x="13" y="19"/>
                    </a:lnTo>
                    <a:close/>
                    <a:moveTo>
                      <a:pt x="20" y="18"/>
                    </a:moveTo>
                    <a:cubicBezTo>
                      <a:pt x="19" y="19"/>
                      <a:pt x="19" y="19"/>
                      <a:pt x="18" y="19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7" y="19"/>
                      <a:pt x="17" y="18"/>
                    </a:cubicBezTo>
                    <a:cubicBezTo>
                      <a:pt x="18" y="18"/>
                      <a:pt x="19" y="18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7" y="18"/>
                    </a:cubicBezTo>
                    <a:cubicBezTo>
                      <a:pt x="16" y="18"/>
                      <a:pt x="15" y="17"/>
                      <a:pt x="15" y="16"/>
                    </a:cubicBezTo>
                    <a:cubicBezTo>
                      <a:pt x="14" y="15"/>
                      <a:pt x="15" y="13"/>
                      <a:pt x="16" y="13"/>
                    </a:cubicBezTo>
                    <a:cubicBezTo>
                      <a:pt x="16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9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7"/>
                      <a:pt x="20" y="18"/>
                      <a:pt x="20" y="18"/>
                    </a:cubicBezTo>
                    <a:close/>
                    <a:moveTo>
                      <a:pt x="24" y="15"/>
                    </a:moveTo>
                    <a:cubicBezTo>
                      <a:pt x="23" y="16"/>
                      <a:pt x="23" y="16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3" y="14"/>
                    </a:cubicBezTo>
                    <a:cubicBezTo>
                      <a:pt x="22" y="14"/>
                      <a:pt x="22" y="13"/>
                      <a:pt x="22" y="13"/>
                    </a:cubicBezTo>
                    <a:cubicBezTo>
                      <a:pt x="21" y="12"/>
                      <a:pt x="22" y="11"/>
                      <a:pt x="23" y="11"/>
                    </a:cubicBezTo>
                    <a:cubicBezTo>
                      <a:pt x="23" y="10"/>
                      <a:pt x="24" y="10"/>
                      <a:pt x="24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4" y="12"/>
                    </a:cubicBezTo>
                    <a:cubicBezTo>
                      <a:pt x="25" y="12"/>
                      <a:pt x="25" y="13"/>
                      <a:pt x="25" y="13"/>
                    </a:cubicBezTo>
                    <a:cubicBezTo>
                      <a:pt x="26" y="14"/>
                      <a:pt x="25" y="15"/>
                      <a:pt x="24" y="15"/>
                    </a:cubicBezTo>
                    <a:close/>
                    <a:moveTo>
                      <a:pt x="29" y="14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7" y="14"/>
                      <a:pt x="26" y="14"/>
                      <a:pt x="26" y="13"/>
                    </a:cubicBezTo>
                    <a:cubicBezTo>
                      <a:pt x="26" y="12"/>
                      <a:pt x="26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0"/>
                      <a:pt x="27" y="10"/>
                    </a:cubicBezTo>
                    <a:cubicBezTo>
                      <a:pt x="27" y="10"/>
                      <a:pt x="26" y="11"/>
                      <a:pt x="26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10"/>
                      <a:pt x="26" y="10"/>
                      <a:pt x="27" y="9"/>
                    </a:cubicBezTo>
                    <a:cubicBezTo>
                      <a:pt x="28" y="9"/>
                      <a:pt x="29" y="10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lnTo>
                      <a:pt x="29" y="14"/>
                    </a:lnTo>
                    <a:close/>
                    <a:moveTo>
                      <a:pt x="32" y="13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12"/>
                      <a:pt x="33" y="12"/>
                      <a:pt x="33" y="12"/>
                    </a:cubicBezTo>
                    <a:lnTo>
                      <a:pt x="32" y="13"/>
                    </a:lnTo>
                    <a:close/>
                    <a:moveTo>
                      <a:pt x="36" y="11"/>
                    </a:moveTo>
                    <a:cubicBezTo>
                      <a:pt x="35" y="12"/>
                      <a:pt x="34" y="11"/>
                      <a:pt x="33" y="10"/>
                    </a:cubicBezTo>
                    <a:cubicBezTo>
                      <a:pt x="33" y="9"/>
                      <a:pt x="33" y="7"/>
                      <a:pt x="35" y="7"/>
                    </a:cubicBezTo>
                    <a:cubicBezTo>
                      <a:pt x="36" y="6"/>
                      <a:pt x="37" y="7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11"/>
                      <a:pt x="36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1"/>
                      <a:pt x="37" y="11"/>
                      <a:pt x="36" y="1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Freeform 187"/>
              <p:cNvSpPr>
                <a:spLocks noEditPoints="1"/>
              </p:cNvSpPr>
              <p:nvPr/>
            </p:nvSpPr>
            <p:spPr bwMode="auto">
              <a:xfrm>
                <a:off x="7031199" y="1537864"/>
                <a:ext cx="325438" cy="360362"/>
              </a:xfrm>
              <a:custGeom>
                <a:avLst/>
                <a:gdLst>
                  <a:gd name="T0" fmla="*/ 28 w 29"/>
                  <a:gd name="T1" fmla="*/ 1 h 32"/>
                  <a:gd name="T2" fmla="*/ 26 w 29"/>
                  <a:gd name="T3" fmla="*/ 0 h 32"/>
                  <a:gd name="T4" fmla="*/ 3 w 29"/>
                  <a:gd name="T5" fmla="*/ 0 h 32"/>
                  <a:gd name="T6" fmla="*/ 1 w 29"/>
                  <a:gd name="T7" fmla="*/ 1 h 32"/>
                  <a:gd name="T8" fmla="*/ 0 w 29"/>
                  <a:gd name="T9" fmla="*/ 4 h 32"/>
                  <a:gd name="T10" fmla="*/ 0 w 29"/>
                  <a:gd name="T11" fmla="*/ 21 h 32"/>
                  <a:gd name="T12" fmla="*/ 1 w 29"/>
                  <a:gd name="T13" fmla="*/ 24 h 32"/>
                  <a:gd name="T14" fmla="*/ 3 w 29"/>
                  <a:gd name="T15" fmla="*/ 25 h 32"/>
                  <a:gd name="T16" fmla="*/ 26 w 29"/>
                  <a:gd name="T17" fmla="*/ 25 h 32"/>
                  <a:gd name="T18" fmla="*/ 28 w 29"/>
                  <a:gd name="T19" fmla="*/ 24 h 32"/>
                  <a:gd name="T20" fmla="*/ 29 w 29"/>
                  <a:gd name="T21" fmla="*/ 21 h 32"/>
                  <a:gd name="T22" fmla="*/ 29 w 29"/>
                  <a:gd name="T23" fmla="*/ 4 h 32"/>
                  <a:gd name="T24" fmla="*/ 28 w 29"/>
                  <a:gd name="T25" fmla="*/ 1 h 32"/>
                  <a:gd name="T26" fmla="*/ 28 w 29"/>
                  <a:gd name="T27" fmla="*/ 21 h 32"/>
                  <a:gd name="T28" fmla="*/ 27 w 29"/>
                  <a:gd name="T29" fmla="*/ 23 h 32"/>
                  <a:gd name="T30" fmla="*/ 26 w 29"/>
                  <a:gd name="T31" fmla="*/ 23 h 32"/>
                  <a:gd name="T32" fmla="*/ 3 w 29"/>
                  <a:gd name="T33" fmla="*/ 23 h 32"/>
                  <a:gd name="T34" fmla="*/ 2 w 29"/>
                  <a:gd name="T35" fmla="*/ 23 h 32"/>
                  <a:gd name="T36" fmla="*/ 1 w 29"/>
                  <a:gd name="T37" fmla="*/ 21 h 32"/>
                  <a:gd name="T38" fmla="*/ 1 w 29"/>
                  <a:gd name="T39" fmla="*/ 4 h 32"/>
                  <a:gd name="T40" fmla="*/ 2 w 29"/>
                  <a:gd name="T41" fmla="*/ 2 h 32"/>
                  <a:gd name="T42" fmla="*/ 3 w 29"/>
                  <a:gd name="T43" fmla="*/ 2 h 32"/>
                  <a:gd name="T44" fmla="*/ 26 w 29"/>
                  <a:gd name="T45" fmla="*/ 2 h 32"/>
                  <a:gd name="T46" fmla="*/ 27 w 29"/>
                  <a:gd name="T47" fmla="*/ 2 h 32"/>
                  <a:gd name="T48" fmla="*/ 28 w 29"/>
                  <a:gd name="T49" fmla="*/ 4 h 32"/>
                  <a:gd name="T50" fmla="*/ 28 w 29"/>
                  <a:gd name="T51" fmla="*/ 21 h 32"/>
                  <a:gd name="T52" fmla="*/ 28 w 29"/>
                  <a:gd name="T53" fmla="*/ 25 h 32"/>
                  <a:gd name="T54" fmla="*/ 1 w 29"/>
                  <a:gd name="T55" fmla="*/ 25 h 32"/>
                  <a:gd name="T56" fmla="*/ 0 w 29"/>
                  <a:gd name="T57" fmla="*/ 25 h 32"/>
                  <a:gd name="T58" fmla="*/ 0 w 29"/>
                  <a:gd name="T59" fmla="*/ 26 h 32"/>
                  <a:gd name="T60" fmla="*/ 0 w 29"/>
                  <a:gd name="T61" fmla="*/ 32 h 32"/>
                  <a:gd name="T62" fmla="*/ 0 w 29"/>
                  <a:gd name="T63" fmla="*/ 32 h 32"/>
                  <a:gd name="T64" fmla="*/ 1 w 29"/>
                  <a:gd name="T65" fmla="*/ 32 h 32"/>
                  <a:gd name="T66" fmla="*/ 28 w 29"/>
                  <a:gd name="T67" fmla="*/ 32 h 32"/>
                  <a:gd name="T68" fmla="*/ 29 w 29"/>
                  <a:gd name="T69" fmla="*/ 32 h 32"/>
                  <a:gd name="T70" fmla="*/ 29 w 29"/>
                  <a:gd name="T71" fmla="*/ 32 h 32"/>
                  <a:gd name="T72" fmla="*/ 29 w 29"/>
                  <a:gd name="T73" fmla="*/ 26 h 32"/>
                  <a:gd name="T74" fmla="*/ 29 w 29"/>
                  <a:gd name="T75" fmla="*/ 25 h 32"/>
                  <a:gd name="T76" fmla="*/ 28 w 29"/>
                  <a:gd name="T77" fmla="*/ 25 h 32"/>
                  <a:gd name="T78" fmla="*/ 27 w 29"/>
                  <a:gd name="T79" fmla="*/ 31 h 32"/>
                  <a:gd name="T80" fmla="*/ 2 w 29"/>
                  <a:gd name="T81" fmla="*/ 31 h 32"/>
                  <a:gd name="T82" fmla="*/ 2 w 29"/>
                  <a:gd name="T83" fmla="*/ 27 h 32"/>
                  <a:gd name="T84" fmla="*/ 27 w 29"/>
                  <a:gd name="T85" fmla="*/ 27 h 32"/>
                  <a:gd name="T86" fmla="*/ 27 w 29"/>
                  <a:gd name="T87" fmla="*/ 31 h 32"/>
                  <a:gd name="T88" fmla="*/ 3 w 29"/>
                  <a:gd name="T89" fmla="*/ 30 h 32"/>
                  <a:gd name="T90" fmla="*/ 16 w 29"/>
                  <a:gd name="T91" fmla="*/ 30 h 32"/>
                  <a:gd name="T92" fmla="*/ 17 w 29"/>
                  <a:gd name="T93" fmla="*/ 30 h 32"/>
                  <a:gd name="T94" fmla="*/ 17 w 29"/>
                  <a:gd name="T95" fmla="*/ 29 h 32"/>
                  <a:gd name="T96" fmla="*/ 17 w 29"/>
                  <a:gd name="T97" fmla="*/ 28 h 32"/>
                  <a:gd name="T98" fmla="*/ 17 w 29"/>
                  <a:gd name="T99" fmla="*/ 28 h 32"/>
                  <a:gd name="T100" fmla="*/ 16 w 29"/>
                  <a:gd name="T101" fmla="*/ 28 h 32"/>
                  <a:gd name="T102" fmla="*/ 3 w 29"/>
                  <a:gd name="T103" fmla="*/ 28 h 32"/>
                  <a:gd name="T104" fmla="*/ 3 w 29"/>
                  <a:gd name="T105" fmla="*/ 28 h 32"/>
                  <a:gd name="T106" fmla="*/ 2 w 29"/>
                  <a:gd name="T107" fmla="*/ 28 h 32"/>
                  <a:gd name="T108" fmla="*/ 2 w 29"/>
                  <a:gd name="T109" fmla="*/ 29 h 32"/>
                  <a:gd name="T110" fmla="*/ 3 w 29"/>
                  <a:gd name="T111" fmla="*/ 30 h 32"/>
                  <a:gd name="T112" fmla="*/ 3 w 29"/>
                  <a:gd name="T113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" h="32">
                    <a:moveTo>
                      <a:pt x="28" y="1"/>
                    </a:moveTo>
                    <a:cubicBezTo>
                      <a:pt x="28" y="1"/>
                      <a:pt x="27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1" y="24"/>
                      <a:pt x="2" y="25"/>
                      <a:pt x="3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5"/>
                      <a:pt x="28" y="24"/>
                      <a:pt x="28" y="24"/>
                    </a:cubicBezTo>
                    <a:cubicBezTo>
                      <a:pt x="29" y="23"/>
                      <a:pt x="29" y="22"/>
                      <a:pt x="29" y="21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3"/>
                      <a:pt x="29" y="2"/>
                      <a:pt x="28" y="1"/>
                    </a:cubicBezTo>
                    <a:close/>
                    <a:moveTo>
                      <a:pt x="28" y="21"/>
                    </a:moveTo>
                    <a:cubicBezTo>
                      <a:pt x="28" y="22"/>
                      <a:pt x="27" y="22"/>
                      <a:pt x="27" y="23"/>
                    </a:cubicBezTo>
                    <a:cubicBezTo>
                      <a:pt x="27" y="23"/>
                      <a:pt x="26" y="23"/>
                      <a:pt x="26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2" y="22"/>
                      <a:pt x="1" y="22"/>
                      <a:pt x="1" y="2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3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7" y="2"/>
                      <a:pt x="27" y="2"/>
                    </a:cubicBezTo>
                    <a:cubicBezTo>
                      <a:pt x="27" y="3"/>
                      <a:pt x="28" y="3"/>
                      <a:pt x="28" y="4"/>
                    </a:cubicBezTo>
                    <a:lnTo>
                      <a:pt x="28" y="21"/>
                    </a:lnTo>
                    <a:close/>
                    <a:moveTo>
                      <a:pt x="28" y="25"/>
                    </a:move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6"/>
                      <a:pt x="29" y="25"/>
                      <a:pt x="29" y="25"/>
                    </a:cubicBezTo>
                    <a:cubicBezTo>
                      <a:pt x="29" y="25"/>
                      <a:pt x="28" y="25"/>
                      <a:pt x="28" y="25"/>
                    </a:cubicBezTo>
                    <a:close/>
                    <a:moveTo>
                      <a:pt x="27" y="31"/>
                    </a:moveTo>
                    <a:cubicBezTo>
                      <a:pt x="2" y="31"/>
                      <a:pt x="2" y="31"/>
                      <a:pt x="2" y="31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7" y="27"/>
                      <a:pt x="27" y="27"/>
                      <a:pt x="27" y="27"/>
                    </a:cubicBezTo>
                    <a:lnTo>
                      <a:pt x="27" y="31"/>
                    </a:lnTo>
                    <a:close/>
                    <a:moveTo>
                      <a:pt x="3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7" y="30"/>
                    </a:cubicBezTo>
                    <a:cubicBezTo>
                      <a:pt x="17" y="30"/>
                      <a:pt x="17" y="30"/>
                      <a:pt x="17" y="2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Freeform 188"/>
              <p:cNvSpPr>
                <a:spLocks/>
              </p:cNvSpPr>
              <p:nvPr/>
            </p:nvSpPr>
            <p:spPr bwMode="auto">
              <a:xfrm>
                <a:off x="7018499" y="444077"/>
                <a:ext cx="349250" cy="349250"/>
              </a:xfrm>
              <a:custGeom>
                <a:avLst/>
                <a:gdLst>
                  <a:gd name="T0" fmla="*/ 25 w 31"/>
                  <a:gd name="T1" fmla="*/ 0 h 31"/>
                  <a:gd name="T2" fmla="*/ 6 w 31"/>
                  <a:gd name="T3" fmla="*/ 0 h 31"/>
                  <a:gd name="T4" fmla="*/ 0 w 31"/>
                  <a:gd name="T5" fmla="*/ 6 h 31"/>
                  <a:gd name="T6" fmla="*/ 0 w 31"/>
                  <a:gd name="T7" fmla="*/ 17 h 31"/>
                  <a:gd name="T8" fmla="*/ 6 w 31"/>
                  <a:gd name="T9" fmla="*/ 23 h 31"/>
                  <a:gd name="T10" fmla="*/ 7 w 31"/>
                  <a:gd name="T11" fmla="*/ 23 h 31"/>
                  <a:gd name="T12" fmla="*/ 7 w 31"/>
                  <a:gd name="T13" fmla="*/ 23 h 31"/>
                  <a:gd name="T14" fmla="*/ 8 w 31"/>
                  <a:gd name="T15" fmla="*/ 31 h 31"/>
                  <a:gd name="T16" fmla="*/ 17 w 31"/>
                  <a:gd name="T17" fmla="*/ 23 h 31"/>
                  <a:gd name="T18" fmla="*/ 17 w 31"/>
                  <a:gd name="T19" fmla="*/ 23 h 31"/>
                  <a:gd name="T20" fmla="*/ 25 w 31"/>
                  <a:gd name="T21" fmla="*/ 23 h 31"/>
                  <a:gd name="T22" fmla="*/ 31 w 31"/>
                  <a:gd name="T23" fmla="*/ 17 h 31"/>
                  <a:gd name="T24" fmla="*/ 31 w 31"/>
                  <a:gd name="T25" fmla="*/ 6 h 31"/>
                  <a:gd name="T26" fmla="*/ 25 w 31"/>
                  <a:gd name="T2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1">
                    <a:moveTo>
                      <a:pt x="2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3" y="23"/>
                      <a:pt x="6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8" y="23"/>
                      <a:pt x="31" y="20"/>
                      <a:pt x="31" y="17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3"/>
                      <a:pt x="28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Freeform 189"/>
              <p:cNvSpPr>
                <a:spLocks noEditPoints="1"/>
              </p:cNvSpPr>
              <p:nvPr/>
            </p:nvSpPr>
            <p:spPr bwMode="auto">
              <a:xfrm>
                <a:off x="6985161" y="1018752"/>
                <a:ext cx="417513" cy="271462"/>
              </a:xfrm>
              <a:custGeom>
                <a:avLst/>
                <a:gdLst>
                  <a:gd name="T0" fmla="*/ 30 w 37"/>
                  <a:gd name="T1" fmla="*/ 0 h 24"/>
                  <a:gd name="T2" fmla="*/ 7 w 37"/>
                  <a:gd name="T3" fmla="*/ 0 h 24"/>
                  <a:gd name="T4" fmla="*/ 0 w 37"/>
                  <a:gd name="T5" fmla="*/ 7 h 24"/>
                  <a:gd name="T6" fmla="*/ 0 w 37"/>
                  <a:gd name="T7" fmla="*/ 17 h 24"/>
                  <a:gd name="T8" fmla="*/ 7 w 37"/>
                  <a:gd name="T9" fmla="*/ 24 h 24"/>
                  <a:gd name="T10" fmla="*/ 30 w 37"/>
                  <a:gd name="T11" fmla="*/ 24 h 24"/>
                  <a:gd name="T12" fmla="*/ 37 w 37"/>
                  <a:gd name="T13" fmla="*/ 17 h 24"/>
                  <a:gd name="T14" fmla="*/ 37 w 37"/>
                  <a:gd name="T15" fmla="*/ 7 h 24"/>
                  <a:gd name="T16" fmla="*/ 30 w 37"/>
                  <a:gd name="T17" fmla="*/ 0 h 24"/>
                  <a:gd name="T18" fmla="*/ 35 w 37"/>
                  <a:gd name="T19" fmla="*/ 21 h 24"/>
                  <a:gd name="T20" fmla="*/ 35 w 37"/>
                  <a:gd name="T21" fmla="*/ 21 h 24"/>
                  <a:gd name="T22" fmla="*/ 35 w 37"/>
                  <a:gd name="T23" fmla="*/ 21 h 24"/>
                  <a:gd name="T24" fmla="*/ 34 w 37"/>
                  <a:gd name="T25" fmla="*/ 21 h 24"/>
                  <a:gd name="T26" fmla="*/ 25 w 37"/>
                  <a:gd name="T27" fmla="*/ 12 h 24"/>
                  <a:gd name="T28" fmla="*/ 19 w 37"/>
                  <a:gd name="T29" fmla="*/ 17 h 24"/>
                  <a:gd name="T30" fmla="*/ 19 w 37"/>
                  <a:gd name="T31" fmla="*/ 17 h 24"/>
                  <a:gd name="T32" fmla="*/ 18 w 37"/>
                  <a:gd name="T33" fmla="*/ 17 h 24"/>
                  <a:gd name="T34" fmla="*/ 13 w 37"/>
                  <a:gd name="T35" fmla="*/ 12 h 24"/>
                  <a:gd name="T36" fmla="*/ 3 w 37"/>
                  <a:gd name="T37" fmla="*/ 20 h 24"/>
                  <a:gd name="T38" fmla="*/ 3 w 37"/>
                  <a:gd name="T39" fmla="*/ 21 h 24"/>
                  <a:gd name="T40" fmla="*/ 3 w 37"/>
                  <a:gd name="T41" fmla="*/ 21 h 24"/>
                  <a:gd name="T42" fmla="*/ 2 w 37"/>
                  <a:gd name="T43" fmla="*/ 20 h 24"/>
                  <a:gd name="T44" fmla="*/ 2 w 37"/>
                  <a:gd name="T45" fmla="*/ 20 h 24"/>
                  <a:gd name="T46" fmla="*/ 2 w 37"/>
                  <a:gd name="T47" fmla="*/ 20 h 24"/>
                  <a:gd name="T48" fmla="*/ 2 w 37"/>
                  <a:gd name="T49" fmla="*/ 19 h 24"/>
                  <a:gd name="T50" fmla="*/ 11 w 37"/>
                  <a:gd name="T51" fmla="*/ 11 h 24"/>
                  <a:gd name="T52" fmla="*/ 3 w 37"/>
                  <a:gd name="T53" fmla="*/ 4 h 24"/>
                  <a:gd name="T54" fmla="*/ 3 w 37"/>
                  <a:gd name="T55" fmla="*/ 3 h 24"/>
                  <a:gd name="T56" fmla="*/ 4 w 37"/>
                  <a:gd name="T57" fmla="*/ 3 h 24"/>
                  <a:gd name="T58" fmla="*/ 5 w 37"/>
                  <a:gd name="T59" fmla="*/ 3 h 24"/>
                  <a:gd name="T60" fmla="*/ 19 w 37"/>
                  <a:gd name="T61" fmla="*/ 15 h 24"/>
                  <a:gd name="T62" fmla="*/ 32 w 37"/>
                  <a:gd name="T63" fmla="*/ 3 h 24"/>
                  <a:gd name="T64" fmla="*/ 33 w 37"/>
                  <a:gd name="T65" fmla="*/ 3 h 24"/>
                  <a:gd name="T66" fmla="*/ 34 w 37"/>
                  <a:gd name="T67" fmla="*/ 3 h 24"/>
                  <a:gd name="T68" fmla="*/ 34 w 37"/>
                  <a:gd name="T69" fmla="*/ 4 h 24"/>
                  <a:gd name="T70" fmla="*/ 26 w 37"/>
                  <a:gd name="T71" fmla="*/ 11 h 24"/>
                  <a:gd name="T72" fmla="*/ 35 w 37"/>
                  <a:gd name="T73" fmla="*/ 20 h 24"/>
                  <a:gd name="T74" fmla="*/ 35 w 37"/>
                  <a:gd name="T75" fmla="*/ 20 h 24"/>
                  <a:gd name="T76" fmla="*/ 35 w 37"/>
                  <a:gd name="T77" fmla="*/ 20 h 24"/>
                  <a:gd name="T78" fmla="*/ 35 w 37"/>
                  <a:gd name="T79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24">
                    <a:moveTo>
                      <a:pt x="3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1"/>
                      <a:pt x="3" y="24"/>
                      <a:pt x="7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4" y="24"/>
                      <a:pt x="37" y="21"/>
                      <a:pt x="37" y="1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3"/>
                      <a:pt x="34" y="0"/>
                      <a:pt x="30" y="0"/>
                    </a:cubicBezTo>
                    <a:close/>
                    <a:moveTo>
                      <a:pt x="35" y="21"/>
                    </a:move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4" y="21"/>
                      <a:pt x="34" y="2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19"/>
                      <a:pt x="2" y="1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4" y="3"/>
                      <a:pt x="34" y="3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1"/>
                      <a:pt x="35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Freeform 190"/>
              <p:cNvSpPr>
                <a:spLocks/>
              </p:cNvSpPr>
              <p:nvPr/>
            </p:nvSpPr>
            <p:spPr bwMode="auto">
              <a:xfrm>
                <a:off x="7278849" y="2676102"/>
                <a:ext cx="112713" cy="338137"/>
              </a:xfrm>
              <a:custGeom>
                <a:avLst/>
                <a:gdLst>
                  <a:gd name="T0" fmla="*/ 8 w 10"/>
                  <a:gd name="T1" fmla="*/ 15 h 30"/>
                  <a:gd name="T2" fmla="*/ 0 w 10"/>
                  <a:gd name="T3" fmla="*/ 2 h 30"/>
                  <a:gd name="T4" fmla="*/ 1 w 10"/>
                  <a:gd name="T5" fmla="*/ 0 h 30"/>
                  <a:gd name="T6" fmla="*/ 10 w 10"/>
                  <a:gd name="T7" fmla="*/ 15 h 30"/>
                  <a:gd name="T8" fmla="*/ 0 w 10"/>
                  <a:gd name="T9" fmla="*/ 30 h 30"/>
                  <a:gd name="T10" fmla="*/ 0 w 10"/>
                  <a:gd name="T11" fmla="*/ 28 h 30"/>
                  <a:gd name="T12" fmla="*/ 8 w 10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0">
                    <a:moveTo>
                      <a:pt x="8" y="15"/>
                    </a:moveTo>
                    <a:cubicBezTo>
                      <a:pt x="8" y="9"/>
                      <a:pt x="5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3"/>
                      <a:pt x="10" y="9"/>
                      <a:pt x="10" y="15"/>
                    </a:cubicBezTo>
                    <a:cubicBezTo>
                      <a:pt x="10" y="21"/>
                      <a:pt x="6" y="27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6"/>
                      <a:pt x="8" y="21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Freeform 191"/>
              <p:cNvSpPr>
                <a:spLocks/>
              </p:cNvSpPr>
              <p:nvPr/>
            </p:nvSpPr>
            <p:spPr bwMode="auto">
              <a:xfrm>
                <a:off x="7232811" y="2711027"/>
                <a:ext cx="101600" cy="269875"/>
              </a:xfrm>
              <a:custGeom>
                <a:avLst/>
                <a:gdLst>
                  <a:gd name="T0" fmla="*/ 7 w 9"/>
                  <a:gd name="T1" fmla="*/ 12 h 24"/>
                  <a:gd name="T2" fmla="*/ 1 w 9"/>
                  <a:gd name="T3" fmla="*/ 2 h 24"/>
                  <a:gd name="T4" fmla="*/ 1 w 9"/>
                  <a:gd name="T5" fmla="*/ 0 h 24"/>
                  <a:gd name="T6" fmla="*/ 9 w 9"/>
                  <a:gd name="T7" fmla="*/ 12 h 24"/>
                  <a:gd name="T8" fmla="*/ 1 w 9"/>
                  <a:gd name="T9" fmla="*/ 24 h 24"/>
                  <a:gd name="T10" fmla="*/ 0 w 9"/>
                  <a:gd name="T11" fmla="*/ 22 h 24"/>
                  <a:gd name="T12" fmla="*/ 7 w 9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4">
                    <a:moveTo>
                      <a:pt x="7" y="12"/>
                    </a:moveTo>
                    <a:cubicBezTo>
                      <a:pt x="7" y="7"/>
                      <a:pt x="5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2"/>
                    </a:cubicBezTo>
                    <a:cubicBezTo>
                      <a:pt x="9" y="17"/>
                      <a:pt x="6" y="22"/>
                      <a:pt x="1" y="2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1"/>
                      <a:pt x="7" y="17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Freeform 192"/>
              <p:cNvSpPr>
                <a:spLocks/>
              </p:cNvSpPr>
              <p:nvPr/>
            </p:nvSpPr>
            <p:spPr bwMode="auto">
              <a:xfrm>
                <a:off x="7086761" y="2664989"/>
                <a:ext cx="112713" cy="361950"/>
              </a:xfrm>
              <a:custGeom>
                <a:avLst/>
                <a:gdLst>
                  <a:gd name="T0" fmla="*/ 0 w 71"/>
                  <a:gd name="T1" fmla="*/ 71 h 228"/>
                  <a:gd name="T2" fmla="*/ 0 w 71"/>
                  <a:gd name="T3" fmla="*/ 157 h 228"/>
                  <a:gd name="T4" fmla="*/ 43 w 71"/>
                  <a:gd name="T5" fmla="*/ 199 h 228"/>
                  <a:gd name="T6" fmla="*/ 43 w 71"/>
                  <a:gd name="T7" fmla="*/ 121 h 228"/>
                  <a:gd name="T8" fmla="*/ 50 w 71"/>
                  <a:gd name="T9" fmla="*/ 121 h 228"/>
                  <a:gd name="T10" fmla="*/ 50 w 71"/>
                  <a:gd name="T11" fmla="*/ 206 h 228"/>
                  <a:gd name="T12" fmla="*/ 71 w 71"/>
                  <a:gd name="T13" fmla="*/ 228 h 228"/>
                  <a:gd name="T14" fmla="*/ 71 w 71"/>
                  <a:gd name="T15" fmla="*/ 0 h 228"/>
                  <a:gd name="T16" fmla="*/ 0 w 71"/>
                  <a:gd name="T17" fmla="*/ 71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228">
                    <a:moveTo>
                      <a:pt x="0" y="71"/>
                    </a:moveTo>
                    <a:lnTo>
                      <a:pt x="0" y="157"/>
                    </a:lnTo>
                    <a:lnTo>
                      <a:pt x="43" y="199"/>
                    </a:lnTo>
                    <a:lnTo>
                      <a:pt x="43" y="121"/>
                    </a:lnTo>
                    <a:lnTo>
                      <a:pt x="50" y="121"/>
                    </a:lnTo>
                    <a:lnTo>
                      <a:pt x="50" y="206"/>
                    </a:lnTo>
                    <a:lnTo>
                      <a:pt x="71" y="228"/>
                    </a:lnTo>
                    <a:lnTo>
                      <a:pt x="71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Freeform 193"/>
              <p:cNvSpPr>
                <a:spLocks/>
              </p:cNvSpPr>
              <p:nvPr/>
            </p:nvSpPr>
            <p:spPr bwMode="auto">
              <a:xfrm>
                <a:off x="6996274" y="2777702"/>
                <a:ext cx="68263" cy="136525"/>
              </a:xfrm>
              <a:custGeom>
                <a:avLst/>
                <a:gdLst>
                  <a:gd name="T0" fmla="*/ 0 w 43"/>
                  <a:gd name="T1" fmla="*/ 0 h 86"/>
                  <a:gd name="T2" fmla="*/ 0 w 43"/>
                  <a:gd name="T3" fmla="*/ 86 h 86"/>
                  <a:gd name="T4" fmla="*/ 29 w 43"/>
                  <a:gd name="T5" fmla="*/ 86 h 86"/>
                  <a:gd name="T6" fmla="*/ 29 w 43"/>
                  <a:gd name="T7" fmla="*/ 36 h 86"/>
                  <a:gd name="T8" fmla="*/ 29 w 43"/>
                  <a:gd name="T9" fmla="*/ 36 h 86"/>
                  <a:gd name="T10" fmla="*/ 29 w 43"/>
                  <a:gd name="T11" fmla="*/ 86 h 86"/>
                  <a:gd name="T12" fmla="*/ 43 w 43"/>
                  <a:gd name="T13" fmla="*/ 86 h 86"/>
                  <a:gd name="T14" fmla="*/ 43 w 43"/>
                  <a:gd name="T15" fmla="*/ 0 h 86"/>
                  <a:gd name="T16" fmla="*/ 0 w 43"/>
                  <a:gd name="T1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86">
                    <a:moveTo>
                      <a:pt x="0" y="0"/>
                    </a:moveTo>
                    <a:lnTo>
                      <a:pt x="0" y="86"/>
                    </a:lnTo>
                    <a:lnTo>
                      <a:pt x="29" y="86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29" y="86"/>
                    </a:lnTo>
                    <a:lnTo>
                      <a:pt x="43" y="86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Freeform 194"/>
              <p:cNvSpPr>
                <a:spLocks/>
              </p:cNvSpPr>
              <p:nvPr/>
            </p:nvSpPr>
            <p:spPr bwMode="auto">
              <a:xfrm>
                <a:off x="7143911" y="3634952"/>
                <a:ext cx="112713" cy="134937"/>
              </a:xfrm>
              <a:custGeom>
                <a:avLst/>
                <a:gdLst>
                  <a:gd name="T0" fmla="*/ 9 w 10"/>
                  <a:gd name="T1" fmla="*/ 9 h 12"/>
                  <a:gd name="T2" fmla="*/ 6 w 10"/>
                  <a:gd name="T3" fmla="*/ 9 h 12"/>
                  <a:gd name="T4" fmla="*/ 6 w 10"/>
                  <a:gd name="T5" fmla="*/ 1 h 12"/>
                  <a:gd name="T6" fmla="*/ 5 w 10"/>
                  <a:gd name="T7" fmla="*/ 0 h 12"/>
                  <a:gd name="T8" fmla="*/ 4 w 10"/>
                  <a:gd name="T9" fmla="*/ 0 h 12"/>
                  <a:gd name="T10" fmla="*/ 3 w 10"/>
                  <a:gd name="T11" fmla="*/ 1 h 12"/>
                  <a:gd name="T12" fmla="*/ 3 w 10"/>
                  <a:gd name="T13" fmla="*/ 9 h 12"/>
                  <a:gd name="T14" fmla="*/ 0 w 10"/>
                  <a:gd name="T15" fmla="*/ 9 h 12"/>
                  <a:gd name="T16" fmla="*/ 0 w 10"/>
                  <a:gd name="T17" fmla="*/ 10 h 12"/>
                  <a:gd name="T18" fmla="*/ 0 w 10"/>
                  <a:gd name="T19" fmla="*/ 12 h 12"/>
                  <a:gd name="T20" fmla="*/ 0 w 10"/>
                  <a:gd name="T21" fmla="*/ 12 h 12"/>
                  <a:gd name="T22" fmla="*/ 9 w 10"/>
                  <a:gd name="T23" fmla="*/ 12 h 12"/>
                  <a:gd name="T24" fmla="*/ 10 w 10"/>
                  <a:gd name="T25" fmla="*/ 12 h 12"/>
                  <a:gd name="T26" fmla="*/ 10 w 10"/>
                  <a:gd name="T27" fmla="*/ 10 h 12"/>
                  <a:gd name="T28" fmla="*/ 9 w 10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2">
                    <a:moveTo>
                      <a:pt x="9" y="9"/>
                    </a:moveTo>
                    <a:cubicBezTo>
                      <a:pt x="6" y="9"/>
                      <a:pt x="6" y="9"/>
                      <a:pt x="6" y="9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9" y="9"/>
                      <a:pt x="9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Freeform 195"/>
              <p:cNvSpPr>
                <a:spLocks/>
              </p:cNvSpPr>
              <p:nvPr/>
            </p:nvSpPr>
            <p:spPr bwMode="auto">
              <a:xfrm>
                <a:off x="7075649" y="3409527"/>
                <a:ext cx="236538" cy="247650"/>
              </a:xfrm>
              <a:custGeom>
                <a:avLst/>
                <a:gdLst>
                  <a:gd name="T0" fmla="*/ 20 w 21"/>
                  <a:gd name="T1" fmla="*/ 3 h 22"/>
                  <a:gd name="T2" fmla="*/ 21 w 21"/>
                  <a:gd name="T3" fmla="*/ 6 h 22"/>
                  <a:gd name="T4" fmla="*/ 21 w 21"/>
                  <a:gd name="T5" fmla="*/ 11 h 22"/>
                  <a:gd name="T6" fmla="*/ 21 w 21"/>
                  <a:gd name="T7" fmla="*/ 13 h 22"/>
                  <a:gd name="T8" fmla="*/ 20 w 21"/>
                  <a:gd name="T9" fmla="*/ 15 h 22"/>
                  <a:gd name="T10" fmla="*/ 19 w 21"/>
                  <a:gd name="T11" fmla="*/ 17 h 22"/>
                  <a:gd name="T12" fmla="*/ 17 w 21"/>
                  <a:gd name="T13" fmla="*/ 20 h 22"/>
                  <a:gd name="T14" fmla="*/ 14 w 21"/>
                  <a:gd name="T15" fmla="*/ 21 h 22"/>
                  <a:gd name="T16" fmla="*/ 11 w 21"/>
                  <a:gd name="T17" fmla="*/ 22 h 22"/>
                  <a:gd name="T18" fmla="*/ 11 w 21"/>
                  <a:gd name="T19" fmla="*/ 22 h 22"/>
                  <a:gd name="T20" fmla="*/ 10 w 21"/>
                  <a:gd name="T21" fmla="*/ 22 h 22"/>
                  <a:gd name="T22" fmla="*/ 10 w 21"/>
                  <a:gd name="T23" fmla="*/ 22 h 22"/>
                  <a:gd name="T24" fmla="*/ 9 w 21"/>
                  <a:gd name="T25" fmla="*/ 22 h 22"/>
                  <a:gd name="T26" fmla="*/ 7 w 21"/>
                  <a:gd name="T27" fmla="*/ 21 h 22"/>
                  <a:gd name="T28" fmla="*/ 5 w 21"/>
                  <a:gd name="T29" fmla="*/ 20 h 22"/>
                  <a:gd name="T30" fmla="*/ 2 w 21"/>
                  <a:gd name="T31" fmla="*/ 18 h 22"/>
                  <a:gd name="T32" fmla="*/ 1 w 21"/>
                  <a:gd name="T33" fmla="*/ 15 h 22"/>
                  <a:gd name="T34" fmla="*/ 0 w 21"/>
                  <a:gd name="T35" fmla="*/ 11 h 22"/>
                  <a:gd name="T36" fmla="*/ 0 w 21"/>
                  <a:gd name="T37" fmla="*/ 6 h 22"/>
                  <a:gd name="T38" fmla="*/ 1 w 21"/>
                  <a:gd name="T39" fmla="*/ 3 h 22"/>
                  <a:gd name="T40" fmla="*/ 2 w 21"/>
                  <a:gd name="T41" fmla="*/ 1 h 22"/>
                  <a:gd name="T42" fmla="*/ 2 w 21"/>
                  <a:gd name="T43" fmla="*/ 1 h 22"/>
                  <a:gd name="T44" fmla="*/ 2 w 21"/>
                  <a:gd name="T45" fmla="*/ 3 h 22"/>
                  <a:gd name="T46" fmla="*/ 2 w 21"/>
                  <a:gd name="T47" fmla="*/ 6 h 22"/>
                  <a:gd name="T48" fmla="*/ 2 w 21"/>
                  <a:gd name="T49" fmla="*/ 11 h 22"/>
                  <a:gd name="T50" fmla="*/ 2 w 21"/>
                  <a:gd name="T51" fmla="*/ 13 h 22"/>
                  <a:gd name="T52" fmla="*/ 3 w 21"/>
                  <a:gd name="T53" fmla="*/ 16 h 22"/>
                  <a:gd name="T54" fmla="*/ 5 w 21"/>
                  <a:gd name="T55" fmla="*/ 18 h 22"/>
                  <a:gd name="T56" fmla="*/ 8 w 21"/>
                  <a:gd name="T57" fmla="*/ 20 h 22"/>
                  <a:gd name="T58" fmla="*/ 10 w 21"/>
                  <a:gd name="T59" fmla="*/ 20 h 22"/>
                  <a:gd name="T60" fmla="*/ 10 w 21"/>
                  <a:gd name="T61" fmla="*/ 20 h 22"/>
                  <a:gd name="T62" fmla="*/ 11 w 21"/>
                  <a:gd name="T63" fmla="*/ 20 h 22"/>
                  <a:gd name="T64" fmla="*/ 11 w 21"/>
                  <a:gd name="T65" fmla="*/ 20 h 22"/>
                  <a:gd name="T66" fmla="*/ 12 w 21"/>
                  <a:gd name="T67" fmla="*/ 20 h 22"/>
                  <a:gd name="T68" fmla="*/ 15 w 21"/>
                  <a:gd name="T69" fmla="*/ 19 h 22"/>
                  <a:gd name="T70" fmla="*/ 17 w 21"/>
                  <a:gd name="T71" fmla="*/ 17 h 22"/>
                  <a:gd name="T72" fmla="*/ 19 w 21"/>
                  <a:gd name="T73" fmla="*/ 14 h 22"/>
                  <a:gd name="T74" fmla="*/ 19 w 21"/>
                  <a:gd name="T75" fmla="*/ 11 h 22"/>
                  <a:gd name="T76" fmla="*/ 19 w 21"/>
                  <a:gd name="T77" fmla="*/ 6 h 22"/>
                  <a:gd name="T78" fmla="*/ 19 w 21"/>
                  <a:gd name="T79" fmla="*/ 3 h 22"/>
                  <a:gd name="T80" fmla="*/ 19 w 21"/>
                  <a:gd name="T81" fmla="*/ 1 h 22"/>
                  <a:gd name="T82" fmla="*/ 19 w 21"/>
                  <a:gd name="T83" fmla="*/ 1 h 22"/>
                  <a:gd name="T84" fmla="*/ 20 w 21"/>
                  <a:gd name="T85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22">
                    <a:moveTo>
                      <a:pt x="20" y="3"/>
                    </a:moveTo>
                    <a:cubicBezTo>
                      <a:pt x="21" y="4"/>
                      <a:pt x="21" y="5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3"/>
                      <a:pt x="21" y="13"/>
                    </a:cubicBezTo>
                    <a:cubicBezTo>
                      <a:pt x="21" y="13"/>
                      <a:pt x="21" y="14"/>
                      <a:pt x="20" y="15"/>
                    </a:cubicBezTo>
                    <a:cubicBezTo>
                      <a:pt x="20" y="15"/>
                      <a:pt x="20" y="16"/>
                      <a:pt x="19" y="17"/>
                    </a:cubicBezTo>
                    <a:cubicBezTo>
                      <a:pt x="19" y="17"/>
                      <a:pt x="17" y="19"/>
                      <a:pt x="17" y="20"/>
                    </a:cubicBezTo>
                    <a:cubicBezTo>
                      <a:pt x="16" y="20"/>
                      <a:pt x="14" y="21"/>
                      <a:pt x="14" y="21"/>
                    </a:cubicBezTo>
                    <a:cubicBezTo>
                      <a:pt x="13" y="2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1"/>
                      <a:pt x="7" y="21"/>
                    </a:cubicBezTo>
                    <a:cubicBezTo>
                      <a:pt x="7" y="21"/>
                      <a:pt x="6" y="21"/>
                      <a:pt x="5" y="20"/>
                    </a:cubicBezTo>
                    <a:cubicBezTo>
                      <a:pt x="5" y="20"/>
                      <a:pt x="3" y="18"/>
                      <a:pt x="2" y="18"/>
                    </a:cubicBezTo>
                    <a:cubicBezTo>
                      <a:pt x="2" y="17"/>
                      <a:pt x="1" y="15"/>
                      <a:pt x="1" y="15"/>
                    </a:cubicBezTo>
                    <a:cubicBezTo>
                      <a:pt x="0" y="14"/>
                      <a:pt x="0" y="11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3"/>
                    </a:cubicBezTo>
                    <a:cubicBezTo>
                      <a:pt x="2" y="14"/>
                      <a:pt x="3" y="15"/>
                      <a:pt x="3" y="16"/>
                    </a:cubicBezTo>
                    <a:cubicBezTo>
                      <a:pt x="3" y="16"/>
                      <a:pt x="5" y="18"/>
                      <a:pt x="5" y="18"/>
                    </a:cubicBezTo>
                    <a:cubicBezTo>
                      <a:pt x="6" y="19"/>
                      <a:pt x="7" y="19"/>
                      <a:pt x="8" y="20"/>
                    </a:cubicBezTo>
                    <a:cubicBezTo>
                      <a:pt x="8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3" y="20"/>
                      <a:pt x="15" y="19"/>
                      <a:pt x="15" y="19"/>
                    </a:cubicBezTo>
                    <a:cubicBezTo>
                      <a:pt x="16" y="19"/>
                      <a:pt x="17" y="17"/>
                      <a:pt x="17" y="17"/>
                    </a:cubicBezTo>
                    <a:cubicBezTo>
                      <a:pt x="18" y="16"/>
                      <a:pt x="19" y="15"/>
                      <a:pt x="19" y="14"/>
                    </a:cubicBezTo>
                    <a:cubicBezTo>
                      <a:pt x="19" y="14"/>
                      <a:pt x="19" y="11"/>
                      <a:pt x="19" y="11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4"/>
                      <a:pt x="19" y="3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1"/>
                    </a:cubicBezTo>
                    <a:lnTo>
                      <a:pt x="20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Freeform 196"/>
              <p:cNvSpPr>
                <a:spLocks noEditPoints="1"/>
              </p:cNvSpPr>
              <p:nvPr/>
            </p:nvSpPr>
            <p:spPr bwMode="auto">
              <a:xfrm>
                <a:off x="7108986" y="3241252"/>
                <a:ext cx="169863" cy="371475"/>
              </a:xfrm>
              <a:custGeom>
                <a:avLst/>
                <a:gdLst>
                  <a:gd name="T0" fmla="*/ 0 w 15"/>
                  <a:gd name="T1" fmla="*/ 7 h 33"/>
                  <a:gd name="T2" fmla="*/ 5 w 15"/>
                  <a:gd name="T3" fmla="*/ 7 h 33"/>
                  <a:gd name="T4" fmla="*/ 6 w 15"/>
                  <a:gd name="T5" fmla="*/ 8 h 33"/>
                  <a:gd name="T6" fmla="*/ 5 w 15"/>
                  <a:gd name="T7" fmla="*/ 10 h 33"/>
                  <a:gd name="T8" fmla="*/ 0 w 15"/>
                  <a:gd name="T9" fmla="*/ 10 h 33"/>
                  <a:gd name="T10" fmla="*/ 0 w 15"/>
                  <a:gd name="T11" fmla="*/ 11 h 33"/>
                  <a:gd name="T12" fmla="*/ 5 w 15"/>
                  <a:gd name="T13" fmla="*/ 11 h 33"/>
                  <a:gd name="T14" fmla="*/ 6 w 15"/>
                  <a:gd name="T15" fmla="*/ 12 h 33"/>
                  <a:gd name="T16" fmla="*/ 5 w 15"/>
                  <a:gd name="T17" fmla="*/ 13 h 33"/>
                  <a:gd name="T18" fmla="*/ 0 w 15"/>
                  <a:gd name="T19" fmla="*/ 13 h 33"/>
                  <a:gd name="T20" fmla="*/ 0 w 15"/>
                  <a:gd name="T21" fmla="*/ 15 h 33"/>
                  <a:gd name="T22" fmla="*/ 5 w 15"/>
                  <a:gd name="T23" fmla="*/ 15 h 33"/>
                  <a:gd name="T24" fmla="*/ 6 w 15"/>
                  <a:gd name="T25" fmla="*/ 16 h 33"/>
                  <a:gd name="T26" fmla="*/ 5 w 15"/>
                  <a:gd name="T27" fmla="*/ 17 h 33"/>
                  <a:gd name="T28" fmla="*/ 0 w 15"/>
                  <a:gd name="T29" fmla="*/ 17 h 33"/>
                  <a:gd name="T30" fmla="*/ 0 w 15"/>
                  <a:gd name="T31" fmla="*/ 19 h 33"/>
                  <a:gd name="T32" fmla="*/ 5 w 15"/>
                  <a:gd name="T33" fmla="*/ 19 h 33"/>
                  <a:gd name="T34" fmla="*/ 6 w 15"/>
                  <a:gd name="T35" fmla="*/ 20 h 33"/>
                  <a:gd name="T36" fmla="*/ 5 w 15"/>
                  <a:gd name="T37" fmla="*/ 21 h 33"/>
                  <a:gd name="T38" fmla="*/ 0 w 15"/>
                  <a:gd name="T39" fmla="*/ 21 h 33"/>
                  <a:gd name="T40" fmla="*/ 0 w 15"/>
                  <a:gd name="T41" fmla="*/ 23 h 33"/>
                  <a:gd name="T42" fmla="*/ 5 w 15"/>
                  <a:gd name="T43" fmla="*/ 23 h 33"/>
                  <a:gd name="T44" fmla="*/ 6 w 15"/>
                  <a:gd name="T45" fmla="*/ 24 h 33"/>
                  <a:gd name="T46" fmla="*/ 5 w 15"/>
                  <a:gd name="T47" fmla="*/ 25 h 33"/>
                  <a:gd name="T48" fmla="*/ 0 w 15"/>
                  <a:gd name="T49" fmla="*/ 25 h 33"/>
                  <a:gd name="T50" fmla="*/ 0 w 15"/>
                  <a:gd name="T51" fmla="*/ 26 h 33"/>
                  <a:gd name="T52" fmla="*/ 7 w 15"/>
                  <a:gd name="T53" fmla="*/ 33 h 33"/>
                  <a:gd name="T54" fmla="*/ 7 w 15"/>
                  <a:gd name="T55" fmla="*/ 0 h 33"/>
                  <a:gd name="T56" fmla="*/ 0 w 15"/>
                  <a:gd name="T57" fmla="*/ 7 h 33"/>
                  <a:gd name="T58" fmla="*/ 9 w 15"/>
                  <a:gd name="T59" fmla="*/ 8 h 33"/>
                  <a:gd name="T60" fmla="*/ 10 w 15"/>
                  <a:gd name="T61" fmla="*/ 7 h 33"/>
                  <a:gd name="T62" fmla="*/ 15 w 15"/>
                  <a:gd name="T63" fmla="*/ 7 h 33"/>
                  <a:gd name="T64" fmla="*/ 8 w 15"/>
                  <a:gd name="T65" fmla="*/ 0 h 33"/>
                  <a:gd name="T66" fmla="*/ 8 w 15"/>
                  <a:gd name="T67" fmla="*/ 33 h 33"/>
                  <a:gd name="T68" fmla="*/ 15 w 15"/>
                  <a:gd name="T69" fmla="*/ 26 h 33"/>
                  <a:gd name="T70" fmla="*/ 15 w 15"/>
                  <a:gd name="T71" fmla="*/ 25 h 33"/>
                  <a:gd name="T72" fmla="*/ 10 w 15"/>
                  <a:gd name="T73" fmla="*/ 25 h 33"/>
                  <a:gd name="T74" fmla="*/ 9 w 15"/>
                  <a:gd name="T75" fmla="*/ 24 h 33"/>
                  <a:gd name="T76" fmla="*/ 10 w 15"/>
                  <a:gd name="T77" fmla="*/ 23 h 33"/>
                  <a:gd name="T78" fmla="*/ 15 w 15"/>
                  <a:gd name="T79" fmla="*/ 23 h 33"/>
                  <a:gd name="T80" fmla="*/ 15 w 15"/>
                  <a:gd name="T81" fmla="*/ 21 h 33"/>
                  <a:gd name="T82" fmla="*/ 10 w 15"/>
                  <a:gd name="T83" fmla="*/ 21 h 33"/>
                  <a:gd name="T84" fmla="*/ 9 w 15"/>
                  <a:gd name="T85" fmla="*/ 20 h 33"/>
                  <a:gd name="T86" fmla="*/ 10 w 15"/>
                  <a:gd name="T87" fmla="*/ 19 h 33"/>
                  <a:gd name="T88" fmla="*/ 15 w 15"/>
                  <a:gd name="T89" fmla="*/ 19 h 33"/>
                  <a:gd name="T90" fmla="*/ 15 w 15"/>
                  <a:gd name="T91" fmla="*/ 17 h 33"/>
                  <a:gd name="T92" fmla="*/ 10 w 15"/>
                  <a:gd name="T93" fmla="*/ 17 h 33"/>
                  <a:gd name="T94" fmla="*/ 9 w 15"/>
                  <a:gd name="T95" fmla="*/ 16 h 33"/>
                  <a:gd name="T96" fmla="*/ 10 w 15"/>
                  <a:gd name="T97" fmla="*/ 15 h 33"/>
                  <a:gd name="T98" fmla="*/ 15 w 15"/>
                  <a:gd name="T99" fmla="*/ 15 h 33"/>
                  <a:gd name="T100" fmla="*/ 15 w 15"/>
                  <a:gd name="T101" fmla="*/ 13 h 33"/>
                  <a:gd name="T102" fmla="*/ 10 w 15"/>
                  <a:gd name="T103" fmla="*/ 13 h 33"/>
                  <a:gd name="T104" fmla="*/ 9 w 15"/>
                  <a:gd name="T105" fmla="*/ 12 h 33"/>
                  <a:gd name="T106" fmla="*/ 10 w 15"/>
                  <a:gd name="T107" fmla="*/ 11 h 33"/>
                  <a:gd name="T108" fmla="*/ 15 w 15"/>
                  <a:gd name="T109" fmla="*/ 11 h 33"/>
                  <a:gd name="T110" fmla="*/ 15 w 15"/>
                  <a:gd name="T111" fmla="*/ 10 h 33"/>
                  <a:gd name="T112" fmla="*/ 10 w 15"/>
                  <a:gd name="T113" fmla="*/ 10 h 33"/>
                  <a:gd name="T114" fmla="*/ 9 w 15"/>
                  <a:gd name="T115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" h="33">
                    <a:moveTo>
                      <a:pt x="0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8"/>
                      <a:pt x="6" y="8"/>
                    </a:cubicBezTo>
                    <a:cubicBezTo>
                      <a:pt x="6" y="9"/>
                      <a:pt x="6" y="10"/>
                      <a:pt x="5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2"/>
                      <a:pt x="6" y="12"/>
                    </a:cubicBezTo>
                    <a:cubicBezTo>
                      <a:pt x="6" y="13"/>
                      <a:pt x="6" y="13"/>
                      <a:pt x="5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6" y="20"/>
                      <a:pt x="6" y="20"/>
                    </a:cubicBezTo>
                    <a:cubicBezTo>
                      <a:pt x="6" y="21"/>
                      <a:pt x="6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4"/>
                    </a:cubicBezTo>
                    <a:cubicBezTo>
                      <a:pt x="6" y="25"/>
                      <a:pt x="6" y="25"/>
                      <a:pt x="5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3" y="33"/>
                      <a:pt x="7" y="3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7"/>
                      <a:pt x="10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2" y="33"/>
                      <a:pt x="15" y="30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5"/>
                      <a:pt x="9" y="24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9" y="21"/>
                      <a:pt x="9" y="20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7"/>
                      <a:pt x="9" y="17"/>
                      <a:pt x="9" y="16"/>
                    </a:cubicBezTo>
                    <a:cubicBezTo>
                      <a:pt x="9" y="16"/>
                      <a:pt x="9" y="15"/>
                      <a:pt x="10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3"/>
                      <a:pt x="9" y="13"/>
                      <a:pt x="9" y="12"/>
                    </a:cubicBezTo>
                    <a:cubicBezTo>
                      <a:pt x="9" y="12"/>
                      <a:pt x="9" y="11"/>
                      <a:pt x="10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Freeform 197"/>
              <p:cNvSpPr>
                <a:spLocks/>
              </p:cNvSpPr>
              <p:nvPr/>
            </p:nvSpPr>
            <p:spPr bwMode="auto">
              <a:xfrm>
                <a:off x="7177249" y="2079202"/>
                <a:ext cx="168275" cy="168275"/>
              </a:xfrm>
              <a:custGeom>
                <a:avLst/>
                <a:gdLst>
                  <a:gd name="T0" fmla="*/ 15 w 15"/>
                  <a:gd name="T1" fmla="*/ 8 h 15"/>
                  <a:gd name="T2" fmla="*/ 8 w 15"/>
                  <a:gd name="T3" fmla="*/ 0 h 15"/>
                  <a:gd name="T4" fmla="*/ 0 w 15"/>
                  <a:gd name="T5" fmla="*/ 8 h 15"/>
                  <a:gd name="T6" fmla="*/ 0 w 15"/>
                  <a:gd name="T7" fmla="*/ 9 h 15"/>
                  <a:gd name="T8" fmla="*/ 7 w 15"/>
                  <a:gd name="T9" fmla="*/ 15 h 15"/>
                  <a:gd name="T10" fmla="*/ 8 w 15"/>
                  <a:gd name="T11" fmla="*/ 15 h 15"/>
                  <a:gd name="T12" fmla="*/ 15 w 15"/>
                  <a:gd name="T1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15" y="8"/>
                    </a:move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1" y="12"/>
                      <a:pt x="3" y="14"/>
                      <a:pt x="7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Freeform 198"/>
              <p:cNvSpPr>
                <a:spLocks/>
              </p:cNvSpPr>
              <p:nvPr/>
            </p:nvSpPr>
            <p:spPr bwMode="auto">
              <a:xfrm>
                <a:off x="7042311" y="2180802"/>
                <a:ext cx="201613" cy="280987"/>
              </a:xfrm>
              <a:custGeom>
                <a:avLst/>
                <a:gdLst>
                  <a:gd name="T0" fmla="*/ 17 w 18"/>
                  <a:gd name="T1" fmla="*/ 22 h 25"/>
                  <a:gd name="T2" fmla="*/ 11 w 18"/>
                  <a:gd name="T3" fmla="*/ 22 h 25"/>
                  <a:gd name="T4" fmla="*/ 11 w 18"/>
                  <a:gd name="T5" fmla="*/ 15 h 25"/>
                  <a:gd name="T6" fmla="*/ 9 w 18"/>
                  <a:gd name="T7" fmla="*/ 15 h 25"/>
                  <a:gd name="T8" fmla="*/ 7 w 18"/>
                  <a:gd name="T9" fmla="*/ 13 h 25"/>
                  <a:gd name="T10" fmla="*/ 9 w 18"/>
                  <a:gd name="T11" fmla="*/ 10 h 25"/>
                  <a:gd name="T12" fmla="*/ 12 w 18"/>
                  <a:gd name="T13" fmla="*/ 12 h 25"/>
                  <a:gd name="T14" fmla="*/ 18 w 18"/>
                  <a:gd name="T15" fmla="*/ 6 h 25"/>
                  <a:gd name="T16" fmla="*/ 12 w 18"/>
                  <a:gd name="T17" fmla="*/ 0 h 25"/>
                  <a:gd name="T18" fmla="*/ 0 w 18"/>
                  <a:gd name="T19" fmla="*/ 13 h 25"/>
                  <a:gd name="T20" fmla="*/ 0 w 18"/>
                  <a:gd name="T21" fmla="*/ 14 h 25"/>
                  <a:gd name="T22" fmla="*/ 4 w 18"/>
                  <a:gd name="T23" fmla="*/ 18 h 25"/>
                  <a:gd name="T24" fmla="*/ 5 w 18"/>
                  <a:gd name="T25" fmla="*/ 18 h 25"/>
                  <a:gd name="T26" fmla="*/ 8 w 18"/>
                  <a:gd name="T27" fmla="*/ 15 h 25"/>
                  <a:gd name="T28" fmla="*/ 8 w 18"/>
                  <a:gd name="T29" fmla="*/ 22 h 25"/>
                  <a:gd name="T30" fmla="*/ 2 w 18"/>
                  <a:gd name="T31" fmla="*/ 22 h 25"/>
                  <a:gd name="T32" fmla="*/ 2 w 18"/>
                  <a:gd name="T33" fmla="*/ 23 h 25"/>
                  <a:gd name="T34" fmla="*/ 2 w 18"/>
                  <a:gd name="T35" fmla="*/ 25 h 25"/>
                  <a:gd name="T36" fmla="*/ 2 w 18"/>
                  <a:gd name="T37" fmla="*/ 25 h 25"/>
                  <a:gd name="T38" fmla="*/ 17 w 18"/>
                  <a:gd name="T39" fmla="*/ 25 h 25"/>
                  <a:gd name="T40" fmla="*/ 17 w 18"/>
                  <a:gd name="T41" fmla="*/ 25 h 25"/>
                  <a:gd name="T42" fmla="*/ 17 w 18"/>
                  <a:gd name="T43" fmla="*/ 23 h 25"/>
                  <a:gd name="T44" fmla="*/ 17 w 18"/>
                  <a:gd name="T45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25">
                    <a:moveTo>
                      <a:pt x="17" y="22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8" y="15"/>
                      <a:pt x="7" y="14"/>
                      <a:pt x="7" y="13"/>
                    </a:cubicBezTo>
                    <a:cubicBezTo>
                      <a:pt x="7" y="11"/>
                      <a:pt x="8" y="10"/>
                      <a:pt x="9" y="10"/>
                    </a:cubicBezTo>
                    <a:cubicBezTo>
                      <a:pt x="10" y="10"/>
                      <a:pt x="11" y="11"/>
                      <a:pt x="12" y="12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6"/>
                      <a:pt x="12" y="3"/>
                      <a:pt x="1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2"/>
                      <a:pt x="17" y="2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Freeform 199"/>
              <p:cNvSpPr>
                <a:spLocks/>
              </p:cNvSpPr>
              <p:nvPr/>
            </p:nvSpPr>
            <p:spPr bwMode="auto">
              <a:xfrm>
                <a:off x="7120099" y="2304627"/>
                <a:ext cx="46038" cy="44450"/>
              </a:xfrm>
              <a:custGeom>
                <a:avLst/>
                <a:gdLst>
                  <a:gd name="T0" fmla="*/ 4 w 4"/>
                  <a:gd name="T1" fmla="*/ 1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4 w 4"/>
                  <a:gd name="T9" fmla="*/ 3 h 4"/>
                  <a:gd name="T10" fmla="*/ 4 w 4"/>
                  <a:gd name="T11" fmla="*/ 2 h 4"/>
                  <a:gd name="T12" fmla="*/ 4 w 4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4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Freeform 201"/>
              <p:cNvSpPr>
                <a:spLocks noEditPoints="1"/>
              </p:cNvSpPr>
              <p:nvPr/>
            </p:nvSpPr>
            <p:spPr bwMode="auto">
              <a:xfrm>
                <a:off x="7031199" y="3961977"/>
                <a:ext cx="100013" cy="315912"/>
              </a:xfrm>
              <a:custGeom>
                <a:avLst/>
                <a:gdLst>
                  <a:gd name="T0" fmla="*/ 8 w 9"/>
                  <a:gd name="T1" fmla="*/ 0 h 28"/>
                  <a:gd name="T2" fmla="*/ 2 w 9"/>
                  <a:gd name="T3" fmla="*/ 0 h 28"/>
                  <a:gd name="T4" fmla="*/ 0 w 9"/>
                  <a:gd name="T5" fmla="*/ 0 h 28"/>
                  <a:gd name="T6" fmla="*/ 0 w 9"/>
                  <a:gd name="T7" fmla="*/ 28 h 28"/>
                  <a:gd name="T8" fmla="*/ 2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0 h 28"/>
                  <a:gd name="T16" fmla="*/ 8 w 9"/>
                  <a:gd name="T17" fmla="*/ 0 h 28"/>
                  <a:gd name="T18" fmla="*/ 9 w 9"/>
                  <a:gd name="T19" fmla="*/ 25 h 28"/>
                  <a:gd name="T20" fmla="*/ 9 w 9"/>
                  <a:gd name="T21" fmla="*/ 25 h 28"/>
                  <a:gd name="T22" fmla="*/ 2 w 9"/>
                  <a:gd name="T23" fmla="*/ 25 h 28"/>
                  <a:gd name="T24" fmla="*/ 2 w 9"/>
                  <a:gd name="T25" fmla="*/ 25 h 28"/>
                  <a:gd name="T26" fmla="*/ 2 w 9"/>
                  <a:gd name="T27" fmla="*/ 24 h 28"/>
                  <a:gd name="T28" fmla="*/ 2 w 9"/>
                  <a:gd name="T29" fmla="*/ 24 h 28"/>
                  <a:gd name="T30" fmla="*/ 9 w 9"/>
                  <a:gd name="T31" fmla="*/ 24 h 28"/>
                  <a:gd name="T32" fmla="*/ 9 w 9"/>
                  <a:gd name="T33" fmla="*/ 24 h 28"/>
                  <a:gd name="T34" fmla="*/ 9 w 9"/>
                  <a:gd name="T35" fmla="*/ 25 h 28"/>
                  <a:gd name="T36" fmla="*/ 9 w 9"/>
                  <a:gd name="T37" fmla="*/ 8 h 28"/>
                  <a:gd name="T38" fmla="*/ 9 w 9"/>
                  <a:gd name="T39" fmla="*/ 8 h 28"/>
                  <a:gd name="T40" fmla="*/ 2 w 9"/>
                  <a:gd name="T41" fmla="*/ 8 h 28"/>
                  <a:gd name="T42" fmla="*/ 2 w 9"/>
                  <a:gd name="T43" fmla="*/ 8 h 28"/>
                  <a:gd name="T44" fmla="*/ 2 w 9"/>
                  <a:gd name="T45" fmla="*/ 7 h 28"/>
                  <a:gd name="T46" fmla="*/ 2 w 9"/>
                  <a:gd name="T47" fmla="*/ 7 h 28"/>
                  <a:gd name="T48" fmla="*/ 9 w 9"/>
                  <a:gd name="T49" fmla="*/ 7 h 28"/>
                  <a:gd name="T50" fmla="*/ 9 w 9"/>
                  <a:gd name="T51" fmla="*/ 7 h 28"/>
                  <a:gd name="T52" fmla="*/ 9 w 9"/>
                  <a:gd name="T53" fmla="*/ 8 h 28"/>
                  <a:gd name="T54" fmla="*/ 9 w 9"/>
                  <a:gd name="T55" fmla="*/ 5 h 28"/>
                  <a:gd name="T56" fmla="*/ 9 w 9"/>
                  <a:gd name="T57" fmla="*/ 5 h 28"/>
                  <a:gd name="T58" fmla="*/ 2 w 9"/>
                  <a:gd name="T59" fmla="*/ 5 h 28"/>
                  <a:gd name="T60" fmla="*/ 2 w 9"/>
                  <a:gd name="T61" fmla="*/ 5 h 28"/>
                  <a:gd name="T62" fmla="*/ 2 w 9"/>
                  <a:gd name="T63" fmla="*/ 4 h 28"/>
                  <a:gd name="T64" fmla="*/ 2 w 9"/>
                  <a:gd name="T65" fmla="*/ 4 h 28"/>
                  <a:gd name="T66" fmla="*/ 9 w 9"/>
                  <a:gd name="T67" fmla="*/ 4 h 28"/>
                  <a:gd name="T68" fmla="*/ 9 w 9"/>
                  <a:gd name="T69" fmla="*/ 4 h 28"/>
                  <a:gd name="T70" fmla="*/ 9 w 9"/>
                  <a:gd name="T71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lose/>
                    <a:moveTo>
                      <a:pt x="9" y="25"/>
                    </a:moveTo>
                    <a:cubicBezTo>
                      <a:pt x="9" y="25"/>
                      <a:pt x="9" y="25"/>
                      <a:pt x="9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lnTo>
                      <a:pt x="9" y="25"/>
                    </a:ln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lnTo>
                      <a:pt x="9" y="8"/>
                    </a:lnTo>
                    <a:close/>
                    <a:moveTo>
                      <a:pt x="9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9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202"/>
              <p:cNvSpPr>
                <a:spLocks noEditPoints="1"/>
              </p:cNvSpPr>
              <p:nvPr/>
            </p:nvSpPr>
            <p:spPr bwMode="auto">
              <a:xfrm>
                <a:off x="7143911" y="3950864"/>
                <a:ext cx="212725" cy="327025"/>
              </a:xfrm>
              <a:custGeom>
                <a:avLst/>
                <a:gdLst>
                  <a:gd name="T0" fmla="*/ 19 w 19"/>
                  <a:gd name="T1" fmla="*/ 25 h 29"/>
                  <a:gd name="T2" fmla="*/ 8 w 19"/>
                  <a:gd name="T3" fmla="*/ 0 h 29"/>
                  <a:gd name="T4" fmla="*/ 7 w 19"/>
                  <a:gd name="T5" fmla="*/ 0 h 29"/>
                  <a:gd name="T6" fmla="*/ 1 w 19"/>
                  <a:gd name="T7" fmla="*/ 3 h 29"/>
                  <a:gd name="T8" fmla="*/ 0 w 19"/>
                  <a:gd name="T9" fmla="*/ 4 h 29"/>
                  <a:gd name="T10" fmla="*/ 10 w 19"/>
                  <a:gd name="T11" fmla="*/ 29 h 29"/>
                  <a:gd name="T12" fmla="*/ 12 w 19"/>
                  <a:gd name="T13" fmla="*/ 28 h 29"/>
                  <a:gd name="T14" fmla="*/ 18 w 19"/>
                  <a:gd name="T15" fmla="*/ 26 h 29"/>
                  <a:gd name="T16" fmla="*/ 19 w 19"/>
                  <a:gd name="T17" fmla="*/ 25 h 29"/>
                  <a:gd name="T18" fmla="*/ 3 w 19"/>
                  <a:gd name="T19" fmla="*/ 7 h 29"/>
                  <a:gd name="T20" fmla="*/ 2 w 19"/>
                  <a:gd name="T21" fmla="*/ 6 h 29"/>
                  <a:gd name="T22" fmla="*/ 2 w 19"/>
                  <a:gd name="T23" fmla="*/ 6 h 29"/>
                  <a:gd name="T24" fmla="*/ 9 w 19"/>
                  <a:gd name="T25" fmla="*/ 4 h 29"/>
                  <a:gd name="T26" fmla="*/ 9 w 19"/>
                  <a:gd name="T27" fmla="*/ 4 h 29"/>
                  <a:gd name="T28" fmla="*/ 9 w 19"/>
                  <a:gd name="T29" fmla="*/ 4 h 29"/>
                  <a:gd name="T30" fmla="*/ 9 w 19"/>
                  <a:gd name="T31" fmla="*/ 5 h 29"/>
                  <a:gd name="T32" fmla="*/ 3 w 19"/>
                  <a:gd name="T33" fmla="*/ 7 h 29"/>
                  <a:gd name="T34" fmla="*/ 3 w 19"/>
                  <a:gd name="T35" fmla="*/ 7 h 29"/>
                  <a:gd name="T36" fmla="*/ 4 w 19"/>
                  <a:gd name="T37" fmla="*/ 10 h 29"/>
                  <a:gd name="T38" fmla="*/ 4 w 19"/>
                  <a:gd name="T39" fmla="*/ 9 h 29"/>
                  <a:gd name="T40" fmla="*/ 4 w 19"/>
                  <a:gd name="T41" fmla="*/ 9 h 29"/>
                  <a:gd name="T42" fmla="*/ 10 w 19"/>
                  <a:gd name="T43" fmla="*/ 7 h 29"/>
                  <a:gd name="T44" fmla="*/ 10 w 19"/>
                  <a:gd name="T45" fmla="*/ 7 h 29"/>
                  <a:gd name="T46" fmla="*/ 10 w 19"/>
                  <a:gd name="T47" fmla="*/ 7 h 29"/>
                  <a:gd name="T48" fmla="*/ 10 w 19"/>
                  <a:gd name="T49" fmla="*/ 8 h 29"/>
                  <a:gd name="T50" fmla="*/ 4 w 19"/>
                  <a:gd name="T51" fmla="*/ 10 h 29"/>
                  <a:gd name="T52" fmla="*/ 4 w 19"/>
                  <a:gd name="T53" fmla="*/ 10 h 29"/>
                  <a:gd name="T54" fmla="*/ 17 w 19"/>
                  <a:gd name="T55" fmla="*/ 23 h 29"/>
                  <a:gd name="T56" fmla="*/ 10 w 19"/>
                  <a:gd name="T57" fmla="*/ 25 h 29"/>
                  <a:gd name="T58" fmla="*/ 10 w 19"/>
                  <a:gd name="T59" fmla="*/ 25 h 29"/>
                  <a:gd name="T60" fmla="*/ 10 w 19"/>
                  <a:gd name="T61" fmla="*/ 25 h 29"/>
                  <a:gd name="T62" fmla="*/ 10 w 19"/>
                  <a:gd name="T63" fmla="*/ 24 h 29"/>
                  <a:gd name="T64" fmla="*/ 16 w 19"/>
                  <a:gd name="T65" fmla="*/ 22 h 29"/>
                  <a:gd name="T66" fmla="*/ 16 w 19"/>
                  <a:gd name="T67" fmla="*/ 22 h 29"/>
                  <a:gd name="T68" fmla="*/ 17 w 19"/>
                  <a:gd name="T69" fmla="*/ 23 h 29"/>
                  <a:gd name="T70" fmla="*/ 17 w 19"/>
                  <a:gd name="T71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" h="29">
                    <a:moveTo>
                      <a:pt x="19" y="25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1" y="29"/>
                      <a:pt x="12" y="28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9" y="25"/>
                      <a:pt x="19" y="25"/>
                    </a:cubicBezTo>
                    <a:close/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5"/>
                      <a:pt x="9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lose/>
                    <a:moveTo>
                      <a:pt x="4" y="10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8"/>
                      <a:pt x="1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7" y="23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203"/>
              <p:cNvSpPr>
                <a:spLocks noEditPoints="1"/>
              </p:cNvSpPr>
              <p:nvPr/>
            </p:nvSpPr>
            <p:spPr bwMode="auto">
              <a:xfrm>
                <a:off x="11423811" y="939377"/>
                <a:ext cx="417513" cy="339725"/>
              </a:xfrm>
              <a:custGeom>
                <a:avLst/>
                <a:gdLst>
                  <a:gd name="T0" fmla="*/ 29 w 37"/>
                  <a:gd name="T1" fmla="*/ 0 h 30"/>
                  <a:gd name="T2" fmla="*/ 26 w 37"/>
                  <a:gd name="T3" fmla="*/ 0 h 30"/>
                  <a:gd name="T4" fmla="*/ 16 w 37"/>
                  <a:gd name="T5" fmla="*/ 8 h 30"/>
                  <a:gd name="T6" fmla="*/ 15 w 37"/>
                  <a:gd name="T7" fmla="*/ 10 h 30"/>
                  <a:gd name="T8" fmla="*/ 16 w 37"/>
                  <a:gd name="T9" fmla="*/ 13 h 30"/>
                  <a:gd name="T10" fmla="*/ 1 w 37"/>
                  <a:gd name="T11" fmla="*/ 23 h 30"/>
                  <a:gd name="T12" fmla="*/ 0 w 37"/>
                  <a:gd name="T13" fmla="*/ 26 h 30"/>
                  <a:gd name="T14" fmla="*/ 0 w 37"/>
                  <a:gd name="T15" fmla="*/ 28 h 30"/>
                  <a:gd name="T16" fmla="*/ 1 w 37"/>
                  <a:gd name="T17" fmla="*/ 29 h 30"/>
                  <a:gd name="T18" fmla="*/ 4 w 37"/>
                  <a:gd name="T19" fmla="*/ 30 h 30"/>
                  <a:gd name="T20" fmla="*/ 4 w 37"/>
                  <a:gd name="T21" fmla="*/ 30 h 30"/>
                  <a:gd name="T22" fmla="*/ 6 w 37"/>
                  <a:gd name="T23" fmla="*/ 30 h 30"/>
                  <a:gd name="T24" fmla="*/ 6 w 37"/>
                  <a:gd name="T25" fmla="*/ 30 h 30"/>
                  <a:gd name="T26" fmla="*/ 20 w 37"/>
                  <a:gd name="T27" fmla="*/ 20 h 30"/>
                  <a:gd name="T28" fmla="*/ 24 w 37"/>
                  <a:gd name="T29" fmla="*/ 21 h 30"/>
                  <a:gd name="T30" fmla="*/ 26 w 37"/>
                  <a:gd name="T31" fmla="*/ 22 h 30"/>
                  <a:gd name="T32" fmla="*/ 26 w 37"/>
                  <a:gd name="T33" fmla="*/ 22 h 30"/>
                  <a:gd name="T34" fmla="*/ 37 w 37"/>
                  <a:gd name="T35" fmla="*/ 13 h 30"/>
                  <a:gd name="T36" fmla="*/ 37 w 37"/>
                  <a:gd name="T37" fmla="*/ 13 h 30"/>
                  <a:gd name="T38" fmla="*/ 37 w 37"/>
                  <a:gd name="T39" fmla="*/ 11 h 30"/>
                  <a:gd name="T40" fmla="*/ 29 w 37"/>
                  <a:gd name="T41" fmla="*/ 0 h 30"/>
                  <a:gd name="T42" fmla="*/ 11 w 37"/>
                  <a:gd name="T43" fmla="*/ 24 h 30"/>
                  <a:gd name="T44" fmla="*/ 5 w 37"/>
                  <a:gd name="T45" fmla="*/ 28 h 30"/>
                  <a:gd name="T46" fmla="*/ 3 w 37"/>
                  <a:gd name="T47" fmla="*/ 27 h 30"/>
                  <a:gd name="T48" fmla="*/ 3 w 37"/>
                  <a:gd name="T49" fmla="*/ 25 h 30"/>
                  <a:gd name="T50" fmla="*/ 9 w 37"/>
                  <a:gd name="T51" fmla="*/ 21 h 30"/>
                  <a:gd name="T52" fmla="*/ 12 w 37"/>
                  <a:gd name="T53" fmla="*/ 21 h 30"/>
                  <a:gd name="T54" fmla="*/ 11 w 37"/>
                  <a:gd name="T55" fmla="*/ 24 h 30"/>
                  <a:gd name="T56" fmla="*/ 26 w 37"/>
                  <a:gd name="T57" fmla="*/ 17 h 30"/>
                  <a:gd name="T58" fmla="*/ 20 w 37"/>
                  <a:gd name="T59" fmla="*/ 10 h 30"/>
                  <a:gd name="T60" fmla="*/ 27 w 37"/>
                  <a:gd name="T61" fmla="*/ 4 h 30"/>
                  <a:gd name="T62" fmla="*/ 33 w 37"/>
                  <a:gd name="T63" fmla="*/ 10 h 30"/>
                  <a:gd name="T64" fmla="*/ 26 w 37"/>
                  <a:gd name="T65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30">
                    <a:moveTo>
                      <a:pt x="29" y="0"/>
                    </a:moveTo>
                    <a:cubicBezTo>
                      <a:pt x="28" y="0"/>
                      <a:pt x="27" y="0"/>
                      <a:pt x="26" y="0"/>
                    </a:cubicBezTo>
                    <a:cubicBezTo>
                      <a:pt x="21" y="0"/>
                      <a:pt x="17" y="3"/>
                      <a:pt x="16" y="8"/>
                    </a:cubicBezTo>
                    <a:cubicBezTo>
                      <a:pt x="15" y="9"/>
                      <a:pt x="15" y="10"/>
                      <a:pt x="15" y="10"/>
                    </a:cubicBezTo>
                    <a:cubicBezTo>
                      <a:pt x="15" y="11"/>
                      <a:pt x="15" y="12"/>
                      <a:pt x="16" y="1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2" y="30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30"/>
                      <a:pt x="5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2" y="21"/>
                      <a:pt x="24" y="21"/>
                    </a:cubicBezTo>
                    <a:cubicBezTo>
                      <a:pt x="25" y="21"/>
                      <a:pt x="25" y="22"/>
                      <a:pt x="26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1" y="22"/>
                      <a:pt x="36" y="18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2"/>
                      <a:pt x="37" y="12"/>
                      <a:pt x="37" y="11"/>
                    </a:cubicBezTo>
                    <a:cubicBezTo>
                      <a:pt x="37" y="6"/>
                      <a:pt x="34" y="1"/>
                      <a:pt x="29" y="0"/>
                    </a:cubicBezTo>
                    <a:close/>
                    <a:moveTo>
                      <a:pt x="11" y="24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4" y="28"/>
                      <a:pt x="3" y="28"/>
                      <a:pt x="3" y="27"/>
                    </a:cubicBezTo>
                    <a:cubicBezTo>
                      <a:pt x="2" y="26"/>
                      <a:pt x="2" y="25"/>
                      <a:pt x="3" y="25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0"/>
                      <a:pt x="11" y="20"/>
                      <a:pt x="12" y="21"/>
                    </a:cubicBezTo>
                    <a:cubicBezTo>
                      <a:pt x="12" y="22"/>
                      <a:pt x="12" y="23"/>
                      <a:pt x="11" y="24"/>
                    </a:cubicBezTo>
                    <a:close/>
                    <a:moveTo>
                      <a:pt x="26" y="17"/>
                    </a:moveTo>
                    <a:cubicBezTo>
                      <a:pt x="23" y="17"/>
                      <a:pt x="20" y="14"/>
                      <a:pt x="20" y="10"/>
                    </a:cubicBezTo>
                    <a:cubicBezTo>
                      <a:pt x="20" y="7"/>
                      <a:pt x="23" y="4"/>
                      <a:pt x="27" y="4"/>
                    </a:cubicBezTo>
                    <a:cubicBezTo>
                      <a:pt x="30" y="4"/>
                      <a:pt x="33" y="7"/>
                      <a:pt x="33" y="10"/>
                    </a:cubicBezTo>
                    <a:cubicBezTo>
                      <a:pt x="33" y="14"/>
                      <a:pt x="30" y="17"/>
                      <a:pt x="2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204"/>
              <p:cNvSpPr>
                <a:spLocks/>
              </p:cNvSpPr>
              <p:nvPr/>
            </p:nvSpPr>
            <p:spPr bwMode="auto">
              <a:xfrm>
                <a:off x="11693686" y="1075902"/>
                <a:ext cx="79375" cy="33337"/>
              </a:xfrm>
              <a:custGeom>
                <a:avLst/>
                <a:gdLst>
                  <a:gd name="T0" fmla="*/ 3 w 7"/>
                  <a:gd name="T1" fmla="*/ 3 h 3"/>
                  <a:gd name="T2" fmla="*/ 0 w 7"/>
                  <a:gd name="T3" fmla="*/ 3 h 3"/>
                  <a:gd name="T4" fmla="*/ 0 w 7"/>
                  <a:gd name="T5" fmla="*/ 3 h 3"/>
                  <a:gd name="T6" fmla="*/ 0 w 7"/>
                  <a:gd name="T7" fmla="*/ 2 h 3"/>
                  <a:gd name="T8" fmla="*/ 1 w 7"/>
                  <a:gd name="T9" fmla="*/ 2 h 3"/>
                  <a:gd name="T10" fmla="*/ 3 w 7"/>
                  <a:gd name="T11" fmla="*/ 2 h 3"/>
                  <a:gd name="T12" fmla="*/ 6 w 7"/>
                  <a:gd name="T13" fmla="*/ 0 h 3"/>
                  <a:gd name="T14" fmla="*/ 7 w 7"/>
                  <a:gd name="T15" fmla="*/ 0 h 3"/>
                  <a:gd name="T16" fmla="*/ 7 w 7"/>
                  <a:gd name="T17" fmla="*/ 1 h 3"/>
                  <a:gd name="T18" fmla="*/ 3 w 7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3">
                    <a:moveTo>
                      <a:pt x="3" y="3"/>
                    </a:moveTo>
                    <a:cubicBezTo>
                      <a:pt x="2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7" y="2"/>
                      <a:pt x="5" y="3"/>
                      <a:pt x="3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206"/>
              <p:cNvSpPr>
                <a:spLocks/>
              </p:cNvSpPr>
              <p:nvPr/>
            </p:nvSpPr>
            <p:spPr bwMode="auto">
              <a:xfrm>
                <a:off x="11457149" y="1458489"/>
                <a:ext cx="260350" cy="338137"/>
              </a:xfrm>
              <a:custGeom>
                <a:avLst/>
                <a:gdLst>
                  <a:gd name="T0" fmla="*/ 23 w 23"/>
                  <a:gd name="T1" fmla="*/ 28 h 30"/>
                  <a:gd name="T2" fmla="*/ 23 w 23"/>
                  <a:gd name="T3" fmla="*/ 28 h 30"/>
                  <a:gd name="T4" fmla="*/ 14 w 23"/>
                  <a:gd name="T5" fmla="*/ 26 h 30"/>
                  <a:gd name="T6" fmla="*/ 2 w 23"/>
                  <a:gd name="T7" fmla="*/ 9 h 30"/>
                  <a:gd name="T8" fmla="*/ 3 w 2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23" y="28"/>
                    </a:moveTo>
                    <a:cubicBezTo>
                      <a:pt x="23" y="28"/>
                      <a:pt x="23" y="28"/>
                      <a:pt x="23" y="28"/>
                    </a:cubicBezTo>
                    <a:cubicBezTo>
                      <a:pt x="20" y="30"/>
                      <a:pt x="16" y="29"/>
                      <a:pt x="14" y="2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7"/>
                      <a:pt x="0" y="3"/>
                      <a:pt x="3" y="0"/>
                    </a:cubicBezTo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Freeform 207"/>
              <p:cNvSpPr>
                <a:spLocks/>
              </p:cNvSpPr>
              <p:nvPr/>
            </p:nvSpPr>
            <p:spPr bwMode="auto">
              <a:xfrm>
                <a:off x="11503186" y="1425152"/>
                <a:ext cx="112713" cy="123825"/>
              </a:xfrm>
              <a:custGeom>
                <a:avLst/>
                <a:gdLst>
                  <a:gd name="T0" fmla="*/ 9 w 10"/>
                  <a:gd name="T1" fmla="*/ 6 h 11"/>
                  <a:gd name="T2" fmla="*/ 8 w 10"/>
                  <a:gd name="T3" fmla="*/ 9 h 11"/>
                  <a:gd name="T4" fmla="*/ 7 w 10"/>
                  <a:gd name="T5" fmla="*/ 10 h 11"/>
                  <a:gd name="T6" fmla="*/ 5 w 10"/>
                  <a:gd name="T7" fmla="*/ 9 h 11"/>
                  <a:gd name="T8" fmla="*/ 1 w 10"/>
                  <a:gd name="T9" fmla="*/ 4 h 11"/>
                  <a:gd name="T10" fmla="*/ 1 w 10"/>
                  <a:gd name="T11" fmla="*/ 2 h 11"/>
                  <a:gd name="T12" fmla="*/ 3 w 10"/>
                  <a:gd name="T13" fmla="*/ 1 h 11"/>
                  <a:gd name="T14" fmla="*/ 5 w 10"/>
                  <a:gd name="T15" fmla="*/ 1 h 11"/>
                  <a:gd name="T16" fmla="*/ 9 w 10"/>
                  <a:gd name="T1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1">
                    <a:moveTo>
                      <a:pt x="9" y="6"/>
                    </a:moveTo>
                    <a:cubicBezTo>
                      <a:pt x="10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0"/>
                      <a:pt x="5" y="9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1" y="2"/>
                      <a:pt x="1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5" y="1"/>
                      <a:pt x="5" y="1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Freeform 208"/>
              <p:cNvSpPr>
                <a:spLocks/>
              </p:cNvSpPr>
              <p:nvPr/>
            </p:nvSpPr>
            <p:spPr bwMode="auto">
              <a:xfrm>
                <a:off x="11660349" y="1639464"/>
                <a:ext cx="101600" cy="123825"/>
              </a:xfrm>
              <a:custGeom>
                <a:avLst/>
                <a:gdLst>
                  <a:gd name="T0" fmla="*/ 9 w 9"/>
                  <a:gd name="T1" fmla="*/ 7 h 11"/>
                  <a:gd name="T2" fmla="*/ 8 w 9"/>
                  <a:gd name="T3" fmla="*/ 9 h 11"/>
                  <a:gd name="T4" fmla="*/ 7 w 9"/>
                  <a:gd name="T5" fmla="*/ 10 h 11"/>
                  <a:gd name="T6" fmla="*/ 4 w 9"/>
                  <a:gd name="T7" fmla="*/ 10 h 11"/>
                  <a:gd name="T8" fmla="*/ 1 w 9"/>
                  <a:gd name="T9" fmla="*/ 5 h 11"/>
                  <a:gd name="T10" fmla="*/ 1 w 9"/>
                  <a:gd name="T11" fmla="*/ 2 h 11"/>
                  <a:gd name="T12" fmla="*/ 2 w 9"/>
                  <a:gd name="T13" fmla="*/ 1 h 11"/>
                  <a:gd name="T14" fmla="*/ 5 w 9"/>
                  <a:gd name="T15" fmla="*/ 2 h 11"/>
                  <a:gd name="T16" fmla="*/ 9 w 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1">
                    <a:moveTo>
                      <a:pt x="9" y="7"/>
                    </a:moveTo>
                    <a:cubicBezTo>
                      <a:pt x="9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1"/>
                      <a:pt x="4" y="1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4" y="1"/>
                      <a:pt x="5" y="2"/>
                    </a:cubicBezTo>
                    <a:lnTo>
                      <a:pt x="9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Freeform 209"/>
              <p:cNvSpPr>
                <a:spLocks/>
              </p:cNvSpPr>
              <p:nvPr/>
            </p:nvSpPr>
            <p:spPr bwMode="auto">
              <a:xfrm>
                <a:off x="11457149" y="1785514"/>
                <a:ext cx="338138" cy="134937"/>
              </a:xfrm>
              <a:custGeom>
                <a:avLst/>
                <a:gdLst>
                  <a:gd name="T0" fmla="*/ 23 w 30"/>
                  <a:gd name="T1" fmla="*/ 12 h 12"/>
                  <a:gd name="T2" fmla="*/ 17 w 30"/>
                  <a:gd name="T3" fmla="*/ 10 h 12"/>
                  <a:gd name="T4" fmla="*/ 15 w 30"/>
                  <a:gd name="T5" fmla="*/ 6 h 12"/>
                  <a:gd name="T6" fmla="*/ 15 w 30"/>
                  <a:gd name="T7" fmla="*/ 6 h 12"/>
                  <a:gd name="T8" fmla="*/ 13 w 30"/>
                  <a:gd name="T9" fmla="*/ 3 h 12"/>
                  <a:gd name="T10" fmla="*/ 8 w 30"/>
                  <a:gd name="T11" fmla="*/ 2 h 12"/>
                  <a:gd name="T12" fmla="*/ 8 w 30"/>
                  <a:gd name="T13" fmla="*/ 2 h 12"/>
                  <a:gd name="T14" fmla="*/ 4 w 30"/>
                  <a:gd name="T15" fmla="*/ 3 h 12"/>
                  <a:gd name="T16" fmla="*/ 2 w 30"/>
                  <a:gd name="T17" fmla="*/ 6 h 12"/>
                  <a:gd name="T18" fmla="*/ 2 w 30"/>
                  <a:gd name="T19" fmla="*/ 6 h 12"/>
                  <a:gd name="T20" fmla="*/ 1 w 30"/>
                  <a:gd name="T21" fmla="*/ 7 h 12"/>
                  <a:gd name="T22" fmla="*/ 0 w 30"/>
                  <a:gd name="T23" fmla="*/ 6 h 12"/>
                  <a:gd name="T24" fmla="*/ 0 w 30"/>
                  <a:gd name="T25" fmla="*/ 6 h 12"/>
                  <a:gd name="T26" fmla="*/ 3 w 30"/>
                  <a:gd name="T27" fmla="*/ 2 h 12"/>
                  <a:gd name="T28" fmla="*/ 8 w 30"/>
                  <a:gd name="T29" fmla="*/ 0 h 12"/>
                  <a:gd name="T30" fmla="*/ 8 w 30"/>
                  <a:gd name="T31" fmla="*/ 0 h 12"/>
                  <a:gd name="T32" fmla="*/ 14 w 30"/>
                  <a:gd name="T33" fmla="*/ 2 h 12"/>
                  <a:gd name="T34" fmla="*/ 16 w 30"/>
                  <a:gd name="T35" fmla="*/ 6 h 12"/>
                  <a:gd name="T36" fmla="*/ 16 w 30"/>
                  <a:gd name="T37" fmla="*/ 6 h 12"/>
                  <a:gd name="T38" fmla="*/ 18 w 30"/>
                  <a:gd name="T39" fmla="*/ 9 h 12"/>
                  <a:gd name="T40" fmla="*/ 23 w 30"/>
                  <a:gd name="T41" fmla="*/ 10 h 12"/>
                  <a:gd name="T42" fmla="*/ 23 w 30"/>
                  <a:gd name="T43" fmla="*/ 10 h 12"/>
                  <a:gd name="T44" fmla="*/ 23 w 30"/>
                  <a:gd name="T45" fmla="*/ 10 h 12"/>
                  <a:gd name="T46" fmla="*/ 27 w 30"/>
                  <a:gd name="T47" fmla="*/ 9 h 12"/>
                  <a:gd name="T48" fmla="*/ 27 w 30"/>
                  <a:gd name="T49" fmla="*/ 9 h 12"/>
                  <a:gd name="T50" fmla="*/ 29 w 30"/>
                  <a:gd name="T51" fmla="*/ 6 h 12"/>
                  <a:gd name="T52" fmla="*/ 29 w 30"/>
                  <a:gd name="T53" fmla="*/ 6 h 12"/>
                  <a:gd name="T54" fmla="*/ 29 w 30"/>
                  <a:gd name="T55" fmla="*/ 6 h 12"/>
                  <a:gd name="T56" fmla="*/ 27 w 30"/>
                  <a:gd name="T57" fmla="*/ 3 h 12"/>
                  <a:gd name="T58" fmla="*/ 22 w 30"/>
                  <a:gd name="T59" fmla="*/ 1 h 12"/>
                  <a:gd name="T60" fmla="*/ 22 w 30"/>
                  <a:gd name="T61" fmla="*/ 1 h 12"/>
                  <a:gd name="T62" fmla="*/ 22 w 30"/>
                  <a:gd name="T63" fmla="*/ 0 h 12"/>
                  <a:gd name="T64" fmla="*/ 28 w 30"/>
                  <a:gd name="T65" fmla="*/ 2 h 12"/>
                  <a:gd name="T66" fmla="*/ 30 w 30"/>
                  <a:gd name="T67" fmla="*/ 6 h 12"/>
                  <a:gd name="T68" fmla="*/ 30 w 30"/>
                  <a:gd name="T69" fmla="*/ 6 h 12"/>
                  <a:gd name="T70" fmla="*/ 28 w 30"/>
                  <a:gd name="T71" fmla="*/ 10 h 12"/>
                  <a:gd name="T72" fmla="*/ 28 w 30"/>
                  <a:gd name="T73" fmla="*/ 10 h 12"/>
                  <a:gd name="T74" fmla="*/ 23 w 30"/>
                  <a:gd name="T7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" h="12">
                    <a:moveTo>
                      <a:pt x="23" y="12"/>
                    </a:moveTo>
                    <a:cubicBezTo>
                      <a:pt x="21" y="12"/>
                      <a:pt x="19" y="11"/>
                      <a:pt x="17" y="10"/>
                    </a:cubicBezTo>
                    <a:cubicBezTo>
                      <a:pt x="16" y="9"/>
                      <a:pt x="15" y="8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5"/>
                      <a:pt x="14" y="4"/>
                      <a:pt x="13" y="3"/>
                    </a:cubicBezTo>
                    <a:cubicBezTo>
                      <a:pt x="12" y="2"/>
                      <a:pt x="10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2"/>
                      <a:pt x="5" y="2"/>
                      <a:pt x="4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1"/>
                      <a:pt x="14" y="2"/>
                    </a:cubicBezTo>
                    <a:cubicBezTo>
                      <a:pt x="15" y="3"/>
                      <a:pt x="16" y="4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9" y="10"/>
                      <a:pt x="21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6" y="10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9" y="8"/>
                      <a:pt x="29" y="7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4"/>
                      <a:pt x="27" y="3"/>
                    </a:cubicBezTo>
                    <a:cubicBezTo>
                      <a:pt x="26" y="2"/>
                      <a:pt x="24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7" y="1"/>
                      <a:pt x="28" y="2"/>
                    </a:cubicBezTo>
                    <a:cubicBezTo>
                      <a:pt x="29" y="3"/>
                      <a:pt x="30" y="4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8"/>
                      <a:pt x="30" y="9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7" y="11"/>
                      <a:pt x="25" y="12"/>
                      <a:pt x="23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Freeform 210"/>
              <p:cNvSpPr>
                <a:spLocks/>
              </p:cNvSpPr>
              <p:nvPr/>
            </p:nvSpPr>
            <p:spPr bwMode="auto">
              <a:xfrm>
                <a:off x="11423811" y="556789"/>
                <a:ext cx="417513" cy="203200"/>
              </a:xfrm>
              <a:custGeom>
                <a:avLst/>
                <a:gdLst>
                  <a:gd name="T0" fmla="*/ 32 w 37"/>
                  <a:gd name="T1" fmla="*/ 0 h 18"/>
                  <a:gd name="T2" fmla="*/ 32 w 37"/>
                  <a:gd name="T3" fmla="*/ 0 h 18"/>
                  <a:gd name="T4" fmla="*/ 32 w 37"/>
                  <a:gd name="T5" fmla="*/ 0 h 18"/>
                  <a:gd name="T6" fmla="*/ 32 w 37"/>
                  <a:gd name="T7" fmla="*/ 0 h 18"/>
                  <a:gd name="T8" fmla="*/ 32 w 37"/>
                  <a:gd name="T9" fmla="*/ 0 h 18"/>
                  <a:gd name="T10" fmla="*/ 32 w 37"/>
                  <a:gd name="T11" fmla="*/ 0 h 18"/>
                  <a:gd name="T12" fmla="*/ 32 w 37"/>
                  <a:gd name="T13" fmla="*/ 0 h 18"/>
                  <a:gd name="T14" fmla="*/ 29 w 37"/>
                  <a:gd name="T15" fmla="*/ 4 h 18"/>
                  <a:gd name="T16" fmla="*/ 8 w 37"/>
                  <a:gd name="T17" fmla="*/ 4 h 18"/>
                  <a:gd name="T18" fmla="*/ 5 w 37"/>
                  <a:gd name="T19" fmla="*/ 0 h 18"/>
                  <a:gd name="T20" fmla="*/ 5 w 37"/>
                  <a:gd name="T21" fmla="*/ 0 h 18"/>
                  <a:gd name="T22" fmla="*/ 5 w 37"/>
                  <a:gd name="T23" fmla="*/ 0 h 18"/>
                  <a:gd name="T24" fmla="*/ 5 w 37"/>
                  <a:gd name="T25" fmla="*/ 0 h 18"/>
                  <a:gd name="T26" fmla="*/ 5 w 37"/>
                  <a:gd name="T27" fmla="*/ 0 h 18"/>
                  <a:gd name="T28" fmla="*/ 5 w 37"/>
                  <a:gd name="T29" fmla="*/ 0 h 18"/>
                  <a:gd name="T30" fmla="*/ 5 w 37"/>
                  <a:gd name="T31" fmla="*/ 0 h 18"/>
                  <a:gd name="T32" fmla="*/ 0 w 37"/>
                  <a:gd name="T33" fmla="*/ 5 h 18"/>
                  <a:gd name="T34" fmla="*/ 0 w 37"/>
                  <a:gd name="T35" fmla="*/ 13 h 18"/>
                  <a:gd name="T36" fmla="*/ 5 w 37"/>
                  <a:gd name="T37" fmla="*/ 18 h 18"/>
                  <a:gd name="T38" fmla="*/ 32 w 37"/>
                  <a:gd name="T39" fmla="*/ 18 h 18"/>
                  <a:gd name="T40" fmla="*/ 37 w 37"/>
                  <a:gd name="T41" fmla="*/ 13 h 18"/>
                  <a:gd name="T42" fmla="*/ 37 w 37"/>
                  <a:gd name="T43" fmla="*/ 5 h 18"/>
                  <a:gd name="T44" fmla="*/ 32 w 37"/>
                  <a:gd name="T4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" h="18"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2"/>
                      <a:pt x="30" y="4"/>
                      <a:pt x="2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5" y="2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2" y="18"/>
                      <a:pt x="5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4" y="18"/>
                      <a:pt x="37" y="16"/>
                      <a:pt x="37" y="13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2"/>
                      <a:pt x="34" y="0"/>
                      <a:pt x="3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Freeform 211"/>
              <p:cNvSpPr>
                <a:spLocks/>
              </p:cNvSpPr>
              <p:nvPr/>
            </p:nvSpPr>
            <p:spPr bwMode="auto">
              <a:xfrm>
                <a:off x="11457149" y="590127"/>
                <a:ext cx="23813" cy="1111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0 h 1"/>
                  <a:gd name="T10" fmla="*/ 2 w 2"/>
                  <a:gd name="T11" fmla="*/ 0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Freeform 212"/>
              <p:cNvSpPr>
                <a:spLocks/>
              </p:cNvSpPr>
              <p:nvPr/>
            </p:nvSpPr>
            <p:spPr bwMode="auto">
              <a:xfrm>
                <a:off x="11480961" y="680614"/>
                <a:ext cx="303213" cy="46037"/>
              </a:xfrm>
              <a:custGeom>
                <a:avLst/>
                <a:gdLst>
                  <a:gd name="T0" fmla="*/ 27 w 27"/>
                  <a:gd name="T1" fmla="*/ 3 h 4"/>
                  <a:gd name="T2" fmla="*/ 26 w 27"/>
                  <a:gd name="T3" fmla="*/ 4 h 4"/>
                  <a:gd name="T4" fmla="*/ 1 w 27"/>
                  <a:gd name="T5" fmla="*/ 4 h 4"/>
                  <a:gd name="T6" fmla="*/ 0 w 27"/>
                  <a:gd name="T7" fmla="*/ 3 h 4"/>
                  <a:gd name="T8" fmla="*/ 0 w 27"/>
                  <a:gd name="T9" fmla="*/ 1 h 4"/>
                  <a:gd name="T10" fmla="*/ 1 w 27"/>
                  <a:gd name="T11" fmla="*/ 0 h 4"/>
                  <a:gd name="T12" fmla="*/ 26 w 27"/>
                  <a:gd name="T13" fmla="*/ 0 h 4"/>
                  <a:gd name="T14" fmla="*/ 27 w 27"/>
                  <a:gd name="T15" fmla="*/ 1 h 4"/>
                  <a:gd name="T16" fmla="*/ 27 w 27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4">
                    <a:moveTo>
                      <a:pt x="27" y="3"/>
                    </a:moveTo>
                    <a:cubicBezTo>
                      <a:pt x="27" y="4"/>
                      <a:pt x="27" y="4"/>
                      <a:pt x="2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0"/>
                      <a:pt x="27" y="1"/>
                    </a:cubicBezTo>
                    <a:lnTo>
                      <a:pt x="27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Freeform 213"/>
              <p:cNvSpPr>
                <a:spLocks/>
              </p:cNvSpPr>
              <p:nvPr/>
            </p:nvSpPr>
            <p:spPr bwMode="auto">
              <a:xfrm>
                <a:off x="11784174" y="590127"/>
                <a:ext cx="34925" cy="11112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1 h 1"/>
                  <a:gd name="T4" fmla="*/ 0 w 3"/>
                  <a:gd name="T5" fmla="*/ 0 h 1"/>
                  <a:gd name="T6" fmla="*/ 1 w 3"/>
                  <a:gd name="T7" fmla="*/ 0 h 1"/>
                  <a:gd name="T8" fmla="*/ 2 w 3"/>
                  <a:gd name="T9" fmla="*/ 0 h 1"/>
                  <a:gd name="T10" fmla="*/ 3 w 3"/>
                  <a:gd name="T11" fmla="*/ 0 h 1"/>
                  <a:gd name="T12" fmla="*/ 2 w 3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" name="Freeform 214"/>
              <p:cNvSpPr>
                <a:spLocks/>
              </p:cNvSpPr>
              <p:nvPr/>
            </p:nvSpPr>
            <p:spPr bwMode="auto">
              <a:xfrm>
                <a:off x="11492074" y="375814"/>
                <a:ext cx="280988" cy="180975"/>
              </a:xfrm>
              <a:custGeom>
                <a:avLst/>
                <a:gdLst>
                  <a:gd name="T0" fmla="*/ 177 w 177"/>
                  <a:gd name="T1" fmla="*/ 107 h 114"/>
                  <a:gd name="T2" fmla="*/ 177 w 177"/>
                  <a:gd name="T3" fmla="*/ 107 h 114"/>
                  <a:gd name="T4" fmla="*/ 177 w 177"/>
                  <a:gd name="T5" fmla="*/ 0 h 114"/>
                  <a:gd name="T6" fmla="*/ 0 w 177"/>
                  <a:gd name="T7" fmla="*/ 0 h 114"/>
                  <a:gd name="T8" fmla="*/ 0 w 177"/>
                  <a:gd name="T9" fmla="*/ 107 h 114"/>
                  <a:gd name="T10" fmla="*/ 0 w 177"/>
                  <a:gd name="T11" fmla="*/ 107 h 114"/>
                  <a:gd name="T12" fmla="*/ 0 w 177"/>
                  <a:gd name="T13" fmla="*/ 114 h 114"/>
                  <a:gd name="T14" fmla="*/ 0 w 177"/>
                  <a:gd name="T15" fmla="*/ 114 h 114"/>
                  <a:gd name="T16" fmla="*/ 177 w 177"/>
                  <a:gd name="T17" fmla="*/ 114 h 114"/>
                  <a:gd name="T18" fmla="*/ 177 w 177"/>
                  <a:gd name="T19" fmla="*/ 114 h 114"/>
                  <a:gd name="T20" fmla="*/ 177 w 177"/>
                  <a:gd name="T21" fmla="*/ 10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114">
                    <a:moveTo>
                      <a:pt x="177" y="107"/>
                    </a:moveTo>
                    <a:lnTo>
                      <a:pt x="177" y="107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77" y="114"/>
                    </a:lnTo>
                    <a:lnTo>
                      <a:pt x="177" y="114"/>
                    </a:lnTo>
                    <a:lnTo>
                      <a:pt x="177" y="10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" name="Freeform 215"/>
              <p:cNvSpPr>
                <a:spLocks/>
              </p:cNvSpPr>
              <p:nvPr/>
            </p:nvSpPr>
            <p:spPr bwMode="auto">
              <a:xfrm>
                <a:off x="11638124" y="3353964"/>
                <a:ext cx="101600" cy="157162"/>
              </a:xfrm>
              <a:custGeom>
                <a:avLst/>
                <a:gdLst>
                  <a:gd name="T0" fmla="*/ 2 w 9"/>
                  <a:gd name="T1" fmla="*/ 5 h 14"/>
                  <a:gd name="T2" fmla="*/ 2 w 9"/>
                  <a:gd name="T3" fmla="*/ 8 h 14"/>
                  <a:gd name="T4" fmla="*/ 0 w 9"/>
                  <a:gd name="T5" fmla="*/ 12 h 14"/>
                  <a:gd name="T6" fmla="*/ 0 w 9"/>
                  <a:gd name="T7" fmla="*/ 14 h 14"/>
                  <a:gd name="T8" fmla="*/ 9 w 9"/>
                  <a:gd name="T9" fmla="*/ 14 h 14"/>
                  <a:gd name="T10" fmla="*/ 6 w 9"/>
                  <a:gd name="T11" fmla="*/ 4 h 14"/>
                  <a:gd name="T12" fmla="*/ 0 w 9"/>
                  <a:gd name="T13" fmla="*/ 0 h 14"/>
                  <a:gd name="T14" fmla="*/ 0 w 9"/>
                  <a:gd name="T15" fmla="*/ 4 h 14"/>
                  <a:gd name="T16" fmla="*/ 2 w 9"/>
                  <a:gd name="T1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2" y="5"/>
                    </a:moveTo>
                    <a:cubicBezTo>
                      <a:pt x="2" y="6"/>
                      <a:pt x="2" y="7"/>
                      <a:pt x="2" y="8"/>
                    </a:cubicBezTo>
                    <a:cubicBezTo>
                      <a:pt x="2" y="10"/>
                      <a:pt x="1" y="11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0"/>
                      <a:pt x="8" y="7"/>
                      <a:pt x="6" y="4"/>
                    </a:cubicBezTo>
                    <a:cubicBezTo>
                      <a:pt x="4" y="2"/>
                      <a:pt x="2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2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" name="Freeform 216"/>
              <p:cNvSpPr>
                <a:spLocks/>
              </p:cNvSpPr>
              <p:nvPr/>
            </p:nvSpPr>
            <p:spPr bwMode="auto">
              <a:xfrm>
                <a:off x="11627011" y="333015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Freeform 217"/>
              <p:cNvSpPr>
                <a:spLocks noEditPoints="1"/>
              </p:cNvSpPr>
              <p:nvPr/>
            </p:nvSpPr>
            <p:spPr bwMode="auto">
              <a:xfrm>
                <a:off x="11514299" y="3522239"/>
                <a:ext cx="225425" cy="169862"/>
              </a:xfrm>
              <a:custGeom>
                <a:avLst/>
                <a:gdLst>
                  <a:gd name="T0" fmla="*/ 0 w 20"/>
                  <a:gd name="T1" fmla="*/ 0 h 15"/>
                  <a:gd name="T2" fmla="*/ 0 w 20"/>
                  <a:gd name="T3" fmla="*/ 2 h 15"/>
                  <a:gd name="T4" fmla="*/ 3 w 20"/>
                  <a:gd name="T5" fmla="*/ 12 h 15"/>
                  <a:gd name="T6" fmla="*/ 10 w 20"/>
                  <a:gd name="T7" fmla="*/ 15 h 15"/>
                  <a:gd name="T8" fmla="*/ 17 w 20"/>
                  <a:gd name="T9" fmla="*/ 12 h 15"/>
                  <a:gd name="T10" fmla="*/ 20 w 20"/>
                  <a:gd name="T11" fmla="*/ 2 h 15"/>
                  <a:gd name="T12" fmla="*/ 20 w 20"/>
                  <a:gd name="T13" fmla="*/ 0 h 15"/>
                  <a:gd name="T14" fmla="*/ 0 w 20"/>
                  <a:gd name="T15" fmla="*/ 0 h 15"/>
                  <a:gd name="T16" fmla="*/ 12 w 20"/>
                  <a:gd name="T17" fmla="*/ 12 h 15"/>
                  <a:gd name="T18" fmla="*/ 12 w 20"/>
                  <a:gd name="T19" fmla="*/ 12 h 15"/>
                  <a:gd name="T20" fmla="*/ 12 w 20"/>
                  <a:gd name="T21" fmla="*/ 12 h 15"/>
                  <a:gd name="T22" fmla="*/ 11 w 20"/>
                  <a:gd name="T23" fmla="*/ 12 h 15"/>
                  <a:gd name="T24" fmla="*/ 12 w 20"/>
                  <a:gd name="T25" fmla="*/ 11 h 15"/>
                  <a:gd name="T26" fmla="*/ 18 w 20"/>
                  <a:gd name="T27" fmla="*/ 3 h 15"/>
                  <a:gd name="T28" fmla="*/ 18 w 20"/>
                  <a:gd name="T29" fmla="*/ 3 h 15"/>
                  <a:gd name="T30" fmla="*/ 19 w 20"/>
                  <a:gd name="T31" fmla="*/ 3 h 15"/>
                  <a:gd name="T32" fmla="*/ 19 w 20"/>
                  <a:gd name="T33" fmla="*/ 3 h 15"/>
                  <a:gd name="T34" fmla="*/ 19 w 20"/>
                  <a:gd name="T35" fmla="*/ 3 h 15"/>
                  <a:gd name="T36" fmla="*/ 12 w 20"/>
                  <a:gd name="T37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15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6"/>
                      <a:pt x="2" y="9"/>
                      <a:pt x="3" y="12"/>
                    </a:cubicBezTo>
                    <a:cubicBezTo>
                      <a:pt x="5" y="14"/>
                      <a:pt x="8" y="15"/>
                      <a:pt x="10" y="15"/>
                    </a:cubicBezTo>
                    <a:cubicBezTo>
                      <a:pt x="13" y="15"/>
                      <a:pt x="16" y="14"/>
                      <a:pt x="17" y="12"/>
                    </a:cubicBezTo>
                    <a:cubicBezTo>
                      <a:pt x="19" y="9"/>
                      <a:pt x="20" y="6"/>
                      <a:pt x="20" y="2"/>
                    </a:cubicBezTo>
                    <a:cubicBezTo>
                      <a:pt x="20" y="1"/>
                      <a:pt x="20" y="1"/>
                      <a:pt x="20" y="0"/>
                    </a:cubicBezTo>
                    <a:lnTo>
                      <a:pt x="0" y="0"/>
                    </a:ln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2"/>
                    </a:cubicBezTo>
                    <a:cubicBezTo>
                      <a:pt x="11" y="11"/>
                      <a:pt x="12" y="11"/>
                      <a:pt x="12" y="11"/>
                    </a:cubicBezTo>
                    <a:cubicBezTo>
                      <a:pt x="15" y="11"/>
                      <a:pt x="18" y="8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8"/>
                      <a:pt x="16" y="12"/>
                      <a:pt x="12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Freeform 218"/>
              <p:cNvSpPr>
                <a:spLocks/>
              </p:cNvSpPr>
              <p:nvPr/>
            </p:nvSpPr>
            <p:spPr bwMode="auto">
              <a:xfrm>
                <a:off x="11525411" y="3353964"/>
                <a:ext cx="101600" cy="157162"/>
              </a:xfrm>
              <a:custGeom>
                <a:avLst/>
                <a:gdLst>
                  <a:gd name="T0" fmla="*/ 6 w 9"/>
                  <a:gd name="T1" fmla="*/ 8 h 14"/>
                  <a:gd name="T2" fmla="*/ 7 w 9"/>
                  <a:gd name="T3" fmla="*/ 5 h 14"/>
                  <a:gd name="T4" fmla="*/ 9 w 9"/>
                  <a:gd name="T5" fmla="*/ 4 h 14"/>
                  <a:gd name="T6" fmla="*/ 9 w 9"/>
                  <a:gd name="T7" fmla="*/ 0 h 14"/>
                  <a:gd name="T8" fmla="*/ 3 w 9"/>
                  <a:gd name="T9" fmla="*/ 4 h 14"/>
                  <a:gd name="T10" fmla="*/ 0 w 9"/>
                  <a:gd name="T11" fmla="*/ 14 h 14"/>
                  <a:gd name="T12" fmla="*/ 9 w 9"/>
                  <a:gd name="T13" fmla="*/ 14 h 14"/>
                  <a:gd name="T14" fmla="*/ 9 w 9"/>
                  <a:gd name="T15" fmla="*/ 12 h 14"/>
                  <a:gd name="T16" fmla="*/ 6 w 9"/>
                  <a:gd name="T1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6" y="8"/>
                    </a:moveTo>
                    <a:cubicBezTo>
                      <a:pt x="6" y="7"/>
                      <a:pt x="7" y="6"/>
                      <a:pt x="7" y="5"/>
                    </a:cubicBezTo>
                    <a:cubicBezTo>
                      <a:pt x="8" y="5"/>
                      <a:pt x="8" y="4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4" y="2"/>
                      <a:pt x="3" y="4"/>
                    </a:cubicBezTo>
                    <a:cubicBezTo>
                      <a:pt x="1" y="7"/>
                      <a:pt x="0" y="10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7" y="11"/>
                      <a:pt x="6" y="10"/>
                      <a:pt x="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Freeform 219"/>
              <p:cNvSpPr>
                <a:spLocks/>
              </p:cNvSpPr>
              <p:nvPr/>
            </p:nvSpPr>
            <p:spPr bwMode="auto">
              <a:xfrm>
                <a:off x="11627011" y="3330152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Freeform 220"/>
              <p:cNvSpPr>
                <a:spLocks/>
              </p:cNvSpPr>
              <p:nvPr/>
            </p:nvSpPr>
            <p:spPr bwMode="auto">
              <a:xfrm>
                <a:off x="11580974" y="3217439"/>
                <a:ext cx="68263" cy="112712"/>
              </a:xfrm>
              <a:custGeom>
                <a:avLst/>
                <a:gdLst>
                  <a:gd name="T0" fmla="*/ 1 w 6"/>
                  <a:gd name="T1" fmla="*/ 5 h 10"/>
                  <a:gd name="T2" fmla="*/ 4 w 6"/>
                  <a:gd name="T3" fmla="*/ 6 h 10"/>
                  <a:gd name="T4" fmla="*/ 5 w 6"/>
                  <a:gd name="T5" fmla="*/ 6 h 10"/>
                  <a:gd name="T6" fmla="*/ 5 w 6"/>
                  <a:gd name="T7" fmla="*/ 7 h 10"/>
                  <a:gd name="T8" fmla="*/ 4 w 6"/>
                  <a:gd name="T9" fmla="*/ 9 h 10"/>
                  <a:gd name="T10" fmla="*/ 4 w 6"/>
                  <a:gd name="T11" fmla="*/ 10 h 10"/>
                  <a:gd name="T12" fmla="*/ 4 w 6"/>
                  <a:gd name="T13" fmla="*/ 10 h 10"/>
                  <a:gd name="T14" fmla="*/ 5 w 6"/>
                  <a:gd name="T15" fmla="*/ 10 h 10"/>
                  <a:gd name="T16" fmla="*/ 5 w 6"/>
                  <a:gd name="T17" fmla="*/ 10 h 10"/>
                  <a:gd name="T18" fmla="*/ 6 w 6"/>
                  <a:gd name="T19" fmla="*/ 7 h 10"/>
                  <a:gd name="T20" fmla="*/ 5 w 6"/>
                  <a:gd name="T21" fmla="*/ 5 h 10"/>
                  <a:gd name="T22" fmla="*/ 2 w 6"/>
                  <a:gd name="T23" fmla="*/ 4 h 10"/>
                  <a:gd name="T24" fmla="*/ 1 w 6"/>
                  <a:gd name="T25" fmla="*/ 4 h 10"/>
                  <a:gd name="T26" fmla="*/ 1 w 6"/>
                  <a:gd name="T27" fmla="*/ 3 h 10"/>
                  <a:gd name="T28" fmla="*/ 2 w 6"/>
                  <a:gd name="T29" fmla="*/ 1 h 10"/>
                  <a:gd name="T30" fmla="*/ 1 w 6"/>
                  <a:gd name="T31" fmla="*/ 0 h 10"/>
                  <a:gd name="T32" fmla="*/ 1 w 6"/>
                  <a:gd name="T33" fmla="*/ 1 h 10"/>
                  <a:gd name="T34" fmla="*/ 0 w 6"/>
                  <a:gd name="T35" fmla="*/ 3 h 10"/>
                  <a:gd name="T36" fmla="*/ 1 w 6"/>
                  <a:gd name="T3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10">
                    <a:moveTo>
                      <a:pt x="1" y="5"/>
                    </a:moveTo>
                    <a:cubicBezTo>
                      <a:pt x="2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5" y="7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9"/>
                      <a:pt x="6" y="8"/>
                      <a:pt x="6" y="7"/>
                    </a:cubicBezTo>
                    <a:cubicBezTo>
                      <a:pt x="6" y="6"/>
                      <a:pt x="5" y="5"/>
                      <a:pt x="5" y="5"/>
                    </a:cubicBezTo>
                    <a:cubicBezTo>
                      <a:pt x="4" y="5"/>
                      <a:pt x="3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Freeform 221"/>
              <p:cNvSpPr>
                <a:spLocks noEditPoints="1"/>
              </p:cNvSpPr>
              <p:nvPr/>
            </p:nvSpPr>
            <p:spPr bwMode="auto">
              <a:xfrm>
                <a:off x="11423811" y="2090314"/>
                <a:ext cx="417513" cy="282575"/>
              </a:xfrm>
              <a:custGeom>
                <a:avLst/>
                <a:gdLst>
                  <a:gd name="T0" fmla="*/ 21 w 37"/>
                  <a:gd name="T1" fmla="*/ 2 h 25"/>
                  <a:gd name="T2" fmla="*/ 21 w 37"/>
                  <a:gd name="T3" fmla="*/ 2 h 25"/>
                  <a:gd name="T4" fmla="*/ 19 w 37"/>
                  <a:gd name="T5" fmla="*/ 0 h 25"/>
                  <a:gd name="T6" fmla="*/ 17 w 37"/>
                  <a:gd name="T7" fmla="*/ 0 h 25"/>
                  <a:gd name="T8" fmla="*/ 16 w 37"/>
                  <a:gd name="T9" fmla="*/ 2 h 25"/>
                  <a:gd name="T10" fmla="*/ 16 w 37"/>
                  <a:gd name="T11" fmla="*/ 2 h 25"/>
                  <a:gd name="T12" fmla="*/ 0 w 37"/>
                  <a:gd name="T13" fmla="*/ 17 h 25"/>
                  <a:gd name="T14" fmla="*/ 0 w 37"/>
                  <a:gd name="T15" fmla="*/ 20 h 25"/>
                  <a:gd name="T16" fmla="*/ 7 w 37"/>
                  <a:gd name="T17" fmla="*/ 22 h 25"/>
                  <a:gd name="T18" fmla="*/ 18 w 37"/>
                  <a:gd name="T19" fmla="*/ 16 h 25"/>
                  <a:gd name="T20" fmla="*/ 30 w 37"/>
                  <a:gd name="T21" fmla="*/ 22 h 25"/>
                  <a:gd name="T22" fmla="*/ 37 w 37"/>
                  <a:gd name="T23" fmla="*/ 20 h 25"/>
                  <a:gd name="T24" fmla="*/ 37 w 37"/>
                  <a:gd name="T25" fmla="*/ 17 h 25"/>
                  <a:gd name="T26" fmla="*/ 21 w 37"/>
                  <a:gd name="T27" fmla="*/ 2 h 25"/>
                  <a:gd name="T28" fmla="*/ 12 w 37"/>
                  <a:gd name="T29" fmla="*/ 13 h 25"/>
                  <a:gd name="T30" fmla="*/ 11 w 37"/>
                  <a:gd name="T31" fmla="*/ 13 h 25"/>
                  <a:gd name="T32" fmla="*/ 10 w 37"/>
                  <a:gd name="T33" fmla="*/ 14 h 25"/>
                  <a:gd name="T34" fmla="*/ 10 w 37"/>
                  <a:gd name="T35" fmla="*/ 15 h 25"/>
                  <a:gd name="T36" fmla="*/ 9 w 37"/>
                  <a:gd name="T37" fmla="*/ 16 h 25"/>
                  <a:gd name="T38" fmla="*/ 8 w 37"/>
                  <a:gd name="T39" fmla="*/ 15 h 25"/>
                  <a:gd name="T40" fmla="*/ 8 w 37"/>
                  <a:gd name="T41" fmla="*/ 14 h 25"/>
                  <a:gd name="T42" fmla="*/ 7 w 37"/>
                  <a:gd name="T43" fmla="*/ 13 h 25"/>
                  <a:gd name="T44" fmla="*/ 6 w 37"/>
                  <a:gd name="T45" fmla="*/ 13 h 25"/>
                  <a:gd name="T46" fmla="*/ 4 w 37"/>
                  <a:gd name="T47" fmla="*/ 12 h 25"/>
                  <a:gd name="T48" fmla="*/ 6 w 37"/>
                  <a:gd name="T49" fmla="*/ 11 h 25"/>
                  <a:gd name="T50" fmla="*/ 7 w 37"/>
                  <a:gd name="T51" fmla="*/ 11 h 25"/>
                  <a:gd name="T52" fmla="*/ 8 w 37"/>
                  <a:gd name="T53" fmla="*/ 10 h 25"/>
                  <a:gd name="T54" fmla="*/ 8 w 37"/>
                  <a:gd name="T55" fmla="*/ 9 h 25"/>
                  <a:gd name="T56" fmla="*/ 9 w 37"/>
                  <a:gd name="T57" fmla="*/ 7 h 25"/>
                  <a:gd name="T58" fmla="*/ 10 w 37"/>
                  <a:gd name="T59" fmla="*/ 9 h 25"/>
                  <a:gd name="T60" fmla="*/ 10 w 37"/>
                  <a:gd name="T61" fmla="*/ 10 h 25"/>
                  <a:gd name="T62" fmla="*/ 11 w 37"/>
                  <a:gd name="T63" fmla="*/ 11 h 25"/>
                  <a:gd name="T64" fmla="*/ 12 w 37"/>
                  <a:gd name="T65" fmla="*/ 11 h 25"/>
                  <a:gd name="T66" fmla="*/ 14 w 37"/>
                  <a:gd name="T67" fmla="*/ 12 h 25"/>
                  <a:gd name="T68" fmla="*/ 12 w 37"/>
                  <a:gd name="T69" fmla="*/ 13 h 25"/>
                  <a:gd name="T70" fmla="*/ 25 w 37"/>
                  <a:gd name="T71" fmla="*/ 12 h 25"/>
                  <a:gd name="T72" fmla="*/ 22 w 37"/>
                  <a:gd name="T73" fmla="*/ 12 h 25"/>
                  <a:gd name="T74" fmla="*/ 22 w 37"/>
                  <a:gd name="T75" fmla="*/ 10 h 25"/>
                  <a:gd name="T76" fmla="*/ 24 w 37"/>
                  <a:gd name="T77" fmla="*/ 10 h 25"/>
                  <a:gd name="T78" fmla="*/ 25 w 37"/>
                  <a:gd name="T79" fmla="*/ 12 h 25"/>
                  <a:gd name="T80" fmla="*/ 25 w 37"/>
                  <a:gd name="T81" fmla="*/ 6 h 25"/>
                  <a:gd name="T82" fmla="*/ 27 w 37"/>
                  <a:gd name="T83" fmla="*/ 6 h 25"/>
                  <a:gd name="T84" fmla="*/ 27 w 37"/>
                  <a:gd name="T85" fmla="*/ 8 h 25"/>
                  <a:gd name="T86" fmla="*/ 25 w 37"/>
                  <a:gd name="T87" fmla="*/ 8 h 25"/>
                  <a:gd name="T88" fmla="*/ 25 w 37"/>
                  <a:gd name="T89" fmla="*/ 6 h 25"/>
                  <a:gd name="T90" fmla="*/ 28 w 37"/>
                  <a:gd name="T91" fmla="*/ 14 h 25"/>
                  <a:gd name="T92" fmla="*/ 26 w 37"/>
                  <a:gd name="T93" fmla="*/ 14 h 25"/>
                  <a:gd name="T94" fmla="*/ 25 w 37"/>
                  <a:gd name="T95" fmla="*/ 12 h 25"/>
                  <a:gd name="T96" fmla="*/ 28 w 37"/>
                  <a:gd name="T97" fmla="*/ 12 h 25"/>
                  <a:gd name="T98" fmla="*/ 28 w 37"/>
                  <a:gd name="T99" fmla="*/ 14 h 25"/>
                  <a:gd name="T100" fmla="*/ 30 w 37"/>
                  <a:gd name="T101" fmla="*/ 10 h 25"/>
                  <a:gd name="T102" fmla="*/ 28 w 37"/>
                  <a:gd name="T103" fmla="*/ 11 h 25"/>
                  <a:gd name="T104" fmla="*/ 28 w 37"/>
                  <a:gd name="T105" fmla="*/ 9 h 25"/>
                  <a:gd name="T106" fmla="*/ 30 w 37"/>
                  <a:gd name="T107" fmla="*/ 8 h 25"/>
                  <a:gd name="T108" fmla="*/ 30 w 37"/>
                  <a:gd name="T109" fmla="*/ 10 h 25"/>
                  <a:gd name="T110" fmla="*/ 34 w 37"/>
                  <a:gd name="T111" fmla="*/ 13 h 25"/>
                  <a:gd name="T112" fmla="*/ 32 w 37"/>
                  <a:gd name="T113" fmla="*/ 13 h 25"/>
                  <a:gd name="T114" fmla="*/ 31 w 37"/>
                  <a:gd name="T115" fmla="*/ 11 h 25"/>
                  <a:gd name="T116" fmla="*/ 33 w 37"/>
                  <a:gd name="T117" fmla="*/ 10 h 25"/>
                  <a:gd name="T118" fmla="*/ 34 w 37"/>
                  <a:gd name="T1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" h="25">
                    <a:moveTo>
                      <a:pt x="21" y="2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21" y="1"/>
                      <a:pt x="20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1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7" y="2"/>
                      <a:pt x="0" y="9"/>
                      <a:pt x="0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3" y="25"/>
                      <a:pt x="7" y="22"/>
                    </a:cubicBezTo>
                    <a:cubicBezTo>
                      <a:pt x="10" y="19"/>
                      <a:pt x="13" y="16"/>
                      <a:pt x="18" y="16"/>
                    </a:cubicBezTo>
                    <a:cubicBezTo>
                      <a:pt x="23" y="16"/>
                      <a:pt x="27" y="19"/>
                      <a:pt x="30" y="22"/>
                    </a:cubicBezTo>
                    <a:cubicBezTo>
                      <a:pt x="33" y="25"/>
                      <a:pt x="37" y="25"/>
                      <a:pt x="37" y="20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9"/>
                      <a:pt x="30" y="2"/>
                      <a:pt x="21" y="2"/>
                    </a:cubicBezTo>
                    <a:close/>
                    <a:moveTo>
                      <a:pt x="12" y="13"/>
                    </a:move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0" y="14"/>
                      <a:pt x="10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6"/>
                      <a:pt x="10" y="16"/>
                      <a:pt x="9" y="16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7" y="14"/>
                      <a:pt x="7" y="13"/>
                      <a:pt x="7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4" y="12"/>
                      <a:pt x="4" y="12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7"/>
                      <a:pt x="9" y="7"/>
                    </a:cubicBezTo>
                    <a:cubicBezTo>
                      <a:pt x="10" y="7"/>
                      <a:pt x="10" y="8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1" y="10"/>
                      <a:pt x="11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4" y="11"/>
                      <a:pt x="14" y="12"/>
                    </a:cubicBezTo>
                    <a:cubicBezTo>
                      <a:pt x="14" y="12"/>
                      <a:pt x="13" y="13"/>
                      <a:pt x="12" y="13"/>
                    </a:cubicBezTo>
                    <a:close/>
                    <a:moveTo>
                      <a:pt x="25" y="12"/>
                    </a:moveTo>
                    <a:cubicBezTo>
                      <a:pt x="24" y="12"/>
                      <a:pt x="23" y="13"/>
                      <a:pt x="22" y="12"/>
                    </a:cubicBezTo>
                    <a:cubicBezTo>
                      <a:pt x="22" y="12"/>
                      <a:pt x="22" y="11"/>
                      <a:pt x="22" y="10"/>
                    </a:cubicBezTo>
                    <a:cubicBezTo>
                      <a:pt x="23" y="9"/>
                      <a:pt x="24" y="9"/>
                      <a:pt x="24" y="10"/>
                    </a:cubicBezTo>
                    <a:cubicBezTo>
                      <a:pt x="25" y="10"/>
                      <a:pt x="25" y="11"/>
                      <a:pt x="25" y="12"/>
                    </a:cubicBezTo>
                    <a:close/>
                    <a:moveTo>
                      <a:pt x="25" y="6"/>
                    </a:moveTo>
                    <a:cubicBezTo>
                      <a:pt x="25" y="6"/>
                      <a:pt x="26" y="5"/>
                      <a:pt x="27" y="6"/>
                    </a:cubicBezTo>
                    <a:cubicBezTo>
                      <a:pt x="27" y="6"/>
                      <a:pt x="28" y="7"/>
                      <a:pt x="27" y="8"/>
                    </a:cubicBezTo>
                    <a:cubicBezTo>
                      <a:pt x="27" y="9"/>
                      <a:pt x="26" y="9"/>
                      <a:pt x="25" y="8"/>
                    </a:cubicBezTo>
                    <a:cubicBezTo>
                      <a:pt x="24" y="8"/>
                      <a:pt x="24" y="7"/>
                      <a:pt x="25" y="6"/>
                    </a:cubicBezTo>
                    <a:close/>
                    <a:moveTo>
                      <a:pt x="28" y="14"/>
                    </a:moveTo>
                    <a:cubicBezTo>
                      <a:pt x="28" y="15"/>
                      <a:pt x="27" y="15"/>
                      <a:pt x="26" y="14"/>
                    </a:cubicBezTo>
                    <a:cubicBezTo>
                      <a:pt x="25" y="14"/>
                      <a:pt x="25" y="13"/>
                      <a:pt x="25" y="12"/>
                    </a:cubicBezTo>
                    <a:cubicBezTo>
                      <a:pt x="26" y="12"/>
                      <a:pt x="27" y="11"/>
                      <a:pt x="28" y="12"/>
                    </a:cubicBezTo>
                    <a:cubicBezTo>
                      <a:pt x="28" y="12"/>
                      <a:pt x="28" y="13"/>
                      <a:pt x="28" y="14"/>
                    </a:cubicBezTo>
                    <a:close/>
                    <a:moveTo>
                      <a:pt x="30" y="10"/>
                    </a:moveTo>
                    <a:cubicBezTo>
                      <a:pt x="30" y="11"/>
                      <a:pt x="29" y="11"/>
                      <a:pt x="28" y="11"/>
                    </a:cubicBezTo>
                    <a:cubicBezTo>
                      <a:pt x="28" y="10"/>
                      <a:pt x="27" y="9"/>
                      <a:pt x="28" y="9"/>
                    </a:cubicBezTo>
                    <a:cubicBezTo>
                      <a:pt x="28" y="8"/>
                      <a:pt x="29" y="8"/>
                      <a:pt x="30" y="8"/>
                    </a:cubicBezTo>
                    <a:cubicBezTo>
                      <a:pt x="31" y="9"/>
                      <a:pt x="31" y="10"/>
                      <a:pt x="30" y="10"/>
                    </a:cubicBezTo>
                    <a:close/>
                    <a:moveTo>
                      <a:pt x="34" y="13"/>
                    </a:moveTo>
                    <a:cubicBezTo>
                      <a:pt x="33" y="13"/>
                      <a:pt x="32" y="13"/>
                      <a:pt x="32" y="13"/>
                    </a:cubicBezTo>
                    <a:cubicBezTo>
                      <a:pt x="31" y="13"/>
                      <a:pt x="31" y="12"/>
                      <a:pt x="31" y="11"/>
                    </a:cubicBezTo>
                    <a:cubicBezTo>
                      <a:pt x="32" y="10"/>
                      <a:pt x="33" y="10"/>
                      <a:pt x="33" y="10"/>
                    </a:cubicBezTo>
                    <a:cubicBezTo>
                      <a:pt x="34" y="11"/>
                      <a:pt x="34" y="12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Freeform 222"/>
              <p:cNvSpPr>
                <a:spLocks noEditPoints="1"/>
              </p:cNvSpPr>
              <p:nvPr/>
            </p:nvSpPr>
            <p:spPr bwMode="auto">
              <a:xfrm>
                <a:off x="11390474" y="3939752"/>
                <a:ext cx="473075" cy="247650"/>
              </a:xfrm>
              <a:custGeom>
                <a:avLst/>
                <a:gdLst>
                  <a:gd name="T0" fmla="*/ 38 w 42"/>
                  <a:gd name="T1" fmla="*/ 9 h 22"/>
                  <a:gd name="T2" fmla="*/ 27 w 42"/>
                  <a:gd name="T3" fmla="*/ 0 h 22"/>
                  <a:gd name="T4" fmla="*/ 26 w 42"/>
                  <a:gd name="T5" fmla="*/ 0 h 22"/>
                  <a:gd name="T6" fmla="*/ 26 w 42"/>
                  <a:gd name="T7" fmla="*/ 1 h 22"/>
                  <a:gd name="T8" fmla="*/ 35 w 42"/>
                  <a:gd name="T9" fmla="*/ 9 h 22"/>
                  <a:gd name="T10" fmla="*/ 28 w 42"/>
                  <a:gd name="T11" fmla="*/ 9 h 22"/>
                  <a:gd name="T12" fmla="*/ 23 w 42"/>
                  <a:gd name="T13" fmla="*/ 14 h 22"/>
                  <a:gd name="T14" fmla="*/ 23 w 42"/>
                  <a:gd name="T15" fmla="*/ 14 h 22"/>
                  <a:gd name="T16" fmla="*/ 20 w 42"/>
                  <a:gd name="T17" fmla="*/ 14 h 22"/>
                  <a:gd name="T18" fmla="*/ 20 w 42"/>
                  <a:gd name="T19" fmla="*/ 14 h 22"/>
                  <a:gd name="T20" fmla="*/ 15 w 42"/>
                  <a:gd name="T21" fmla="*/ 9 h 22"/>
                  <a:gd name="T22" fmla="*/ 8 w 42"/>
                  <a:gd name="T23" fmla="*/ 9 h 22"/>
                  <a:gd name="T24" fmla="*/ 17 w 42"/>
                  <a:gd name="T25" fmla="*/ 1 h 22"/>
                  <a:gd name="T26" fmla="*/ 17 w 42"/>
                  <a:gd name="T27" fmla="*/ 0 h 22"/>
                  <a:gd name="T28" fmla="*/ 16 w 42"/>
                  <a:gd name="T29" fmla="*/ 0 h 22"/>
                  <a:gd name="T30" fmla="*/ 5 w 42"/>
                  <a:gd name="T31" fmla="*/ 9 h 22"/>
                  <a:gd name="T32" fmla="*/ 1 w 42"/>
                  <a:gd name="T33" fmla="*/ 13 h 22"/>
                  <a:gd name="T34" fmla="*/ 0 w 42"/>
                  <a:gd name="T35" fmla="*/ 14 h 22"/>
                  <a:gd name="T36" fmla="*/ 0 w 42"/>
                  <a:gd name="T37" fmla="*/ 14 h 22"/>
                  <a:gd name="T38" fmla="*/ 0 w 42"/>
                  <a:gd name="T39" fmla="*/ 18 h 22"/>
                  <a:gd name="T40" fmla="*/ 5 w 42"/>
                  <a:gd name="T41" fmla="*/ 22 h 22"/>
                  <a:gd name="T42" fmla="*/ 15 w 42"/>
                  <a:gd name="T43" fmla="*/ 22 h 22"/>
                  <a:gd name="T44" fmla="*/ 20 w 42"/>
                  <a:gd name="T45" fmla="*/ 18 h 22"/>
                  <a:gd name="T46" fmla="*/ 20 w 42"/>
                  <a:gd name="T47" fmla="*/ 18 h 22"/>
                  <a:gd name="T48" fmla="*/ 23 w 42"/>
                  <a:gd name="T49" fmla="*/ 18 h 22"/>
                  <a:gd name="T50" fmla="*/ 23 w 42"/>
                  <a:gd name="T51" fmla="*/ 18 h 22"/>
                  <a:gd name="T52" fmla="*/ 28 w 42"/>
                  <a:gd name="T53" fmla="*/ 22 h 22"/>
                  <a:gd name="T54" fmla="*/ 38 w 42"/>
                  <a:gd name="T55" fmla="*/ 22 h 22"/>
                  <a:gd name="T56" fmla="*/ 42 w 42"/>
                  <a:gd name="T57" fmla="*/ 18 h 22"/>
                  <a:gd name="T58" fmla="*/ 42 w 42"/>
                  <a:gd name="T59" fmla="*/ 14 h 22"/>
                  <a:gd name="T60" fmla="*/ 38 w 42"/>
                  <a:gd name="T61" fmla="*/ 9 h 22"/>
                  <a:gd name="T62" fmla="*/ 19 w 42"/>
                  <a:gd name="T63" fmla="*/ 18 h 22"/>
                  <a:gd name="T64" fmla="*/ 15 w 42"/>
                  <a:gd name="T65" fmla="*/ 21 h 22"/>
                  <a:gd name="T66" fmla="*/ 5 w 42"/>
                  <a:gd name="T67" fmla="*/ 21 h 22"/>
                  <a:gd name="T68" fmla="*/ 2 w 42"/>
                  <a:gd name="T69" fmla="*/ 18 h 22"/>
                  <a:gd name="T70" fmla="*/ 2 w 42"/>
                  <a:gd name="T71" fmla="*/ 14 h 22"/>
                  <a:gd name="T72" fmla="*/ 2 w 42"/>
                  <a:gd name="T73" fmla="*/ 14 h 22"/>
                  <a:gd name="T74" fmla="*/ 3 w 42"/>
                  <a:gd name="T75" fmla="*/ 13 h 22"/>
                  <a:gd name="T76" fmla="*/ 4 w 42"/>
                  <a:gd name="T77" fmla="*/ 11 h 22"/>
                  <a:gd name="T78" fmla="*/ 5 w 42"/>
                  <a:gd name="T79" fmla="*/ 11 h 22"/>
                  <a:gd name="T80" fmla="*/ 6 w 42"/>
                  <a:gd name="T81" fmla="*/ 11 h 22"/>
                  <a:gd name="T82" fmla="*/ 15 w 42"/>
                  <a:gd name="T83" fmla="*/ 11 h 22"/>
                  <a:gd name="T84" fmla="*/ 19 w 42"/>
                  <a:gd name="T85" fmla="*/ 14 h 22"/>
                  <a:gd name="T86" fmla="*/ 19 w 42"/>
                  <a:gd name="T87" fmla="*/ 15 h 22"/>
                  <a:gd name="T88" fmla="*/ 19 w 42"/>
                  <a:gd name="T89" fmla="*/ 17 h 22"/>
                  <a:gd name="T90" fmla="*/ 19 w 42"/>
                  <a:gd name="T91" fmla="*/ 18 h 22"/>
                  <a:gd name="T92" fmla="*/ 41 w 42"/>
                  <a:gd name="T93" fmla="*/ 18 h 22"/>
                  <a:gd name="T94" fmla="*/ 38 w 42"/>
                  <a:gd name="T95" fmla="*/ 21 h 22"/>
                  <a:gd name="T96" fmla="*/ 28 w 42"/>
                  <a:gd name="T97" fmla="*/ 21 h 22"/>
                  <a:gd name="T98" fmla="*/ 24 w 42"/>
                  <a:gd name="T99" fmla="*/ 18 h 22"/>
                  <a:gd name="T100" fmla="*/ 24 w 42"/>
                  <a:gd name="T101" fmla="*/ 17 h 22"/>
                  <a:gd name="T102" fmla="*/ 24 w 42"/>
                  <a:gd name="T103" fmla="*/ 15 h 22"/>
                  <a:gd name="T104" fmla="*/ 24 w 42"/>
                  <a:gd name="T105" fmla="*/ 14 h 22"/>
                  <a:gd name="T106" fmla="*/ 28 w 42"/>
                  <a:gd name="T107" fmla="*/ 11 h 22"/>
                  <a:gd name="T108" fmla="*/ 37 w 42"/>
                  <a:gd name="T109" fmla="*/ 11 h 22"/>
                  <a:gd name="T110" fmla="*/ 38 w 42"/>
                  <a:gd name="T111" fmla="*/ 11 h 22"/>
                  <a:gd name="T112" fmla="*/ 39 w 42"/>
                  <a:gd name="T113" fmla="*/ 11 h 22"/>
                  <a:gd name="T114" fmla="*/ 40 w 42"/>
                  <a:gd name="T115" fmla="*/ 13 h 22"/>
                  <a:gd name="T116" fmla="*/ 41 w 42"/>
                  <a:gd name="T117" fmla="*/ 14 h 22"/>
                  <a:gd name="T118" fmla="*/ 41 w 42"/>
                  <a:gd name="T119" fmla="*/ 14 h 22"/>
                  <a:gd name="T120" fmla="*/ 41 w 42"/>
                  <a:gd name="T121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" h="22">
                    <a:moveTo>
                      <a:pt x="38" y="9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6" y="0"/>
                      <a:pt x="26" y="0"/>
                    </a:cubicBezTo>
                    <a:cubicBezTo>
                      <a:pt x="25" y="1"/>
                      <a:pt x="26" y="1"/>
                      <a:pt x="26" y="1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5" y="9"/>
                      <a:pt x="23" y="12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2"/>
                      <a:pt x="18" y="9"/>
                      <a:pt x="15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0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10"/>
                      <a:pt x="1" y="11"/>
                      <a:pt x="1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3" y="22"/>
                      <a:pt x="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20" y="20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20"/>
                      <a:pt x="25" y="22"/>
                      <a:pt x="28" y="22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40" y="22"/>
                      <a:pt x="42" y="20"/>
                      <a:pt x="42" y="18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2"/>
                      <a:pt x="40" y="10"/>
                      <a:pt x="38" y="9"/>
                    </a:cubicBezTo>
                    <a:close/>
                    <a:moveTo>
                      <a:pt x="19" y="18"/>
                    </a:moveTo>
                    <a:cubicBezTo>
                      <a:pt x="19" y="19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2" y="19"/>
                      <a:pt x="2" y="18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3"/>
                      <a:pt x="3" y="13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1"/>
                      <a:pt x="19" y="12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7"/>
                      <a:pt x="19" y="17"/>
                      <a:pt x="19" y="17"/>
                    </a:cubicBezTo>
                    <a:lnTo>
                      <a:pt x="19" y="18"/>
                    </a:lnTo>
                    <a:close/>
                    <a:moveTo>
                      <a:pt x="41" y="18"/>
                    </a:moveTo>
                    <a:cubicBezTo>
                      <a:pt x="41" y="19"/>
                      <a:pt x="39" y="21"/>
                      <a:pt x="3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6" y="21"/>
                      <a:pt x="24" y="19"/>
                      <a:pt x="24" y="18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2"/>
                      <a:pt x="26" y="11"/>
                      <a:pt x="28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9" y="11"/>
                    </a:cubicBezTo>
                    <a:cubicBezTo>
                      <a:pt x="39" y="12"/>
                      <a:pt x="40" y="12"/>
                      <a:pt x="40" y="13"/>
                    </a:cubicBezTo>
                    <a:cubicBezTo>
                      <a:pt x="41" y="13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lnTo>
                      <a:pt x="41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Freeform 224"/>
              <p:cNvSpPr>
                <a:spLocks noEditPoints="1"/>
              </p:cNvSpPr>
              <p:nvPr/>
            </p:nvSpPr>
            <p:spPr bwMode="auto">
              <a:xfrm>
                <a:off x="11412699" y="2642764"/>
                <a:ext cx="439738" cy="315912"/>
              </a:xfrm>
              <a:custGeom>
                <a:avLst/>
                <a:gdLst>
                  <a:gd name="T0" fmla="*/ 35 w 39"/>
                  <a:gd name="T1" fmla="*/ 4 h 28"/>
                  <a:gd name="T2" fmla="*/ 28 w 39"/>
                  <a:gd name="T3" fmla="*/ 3 h 28"/>
                  <a:gd name="T4" fmla="*/ 21 w 39"/>
                  <a:gd name="T5" fmla="*/ 9 h 28"/>
                  <a:gd name="T6" fmla="*/ 18 w 39"/>
                  <a:gd name="T7" fmla="*/ 3 h 28"/>
                  <a:gd name="T8" fmla="*/ 11 w 39"/>
                  <a:gd name="T9" fmla="*/ 0 h 28"/>
                  <a:gd name="T10" fmla="*/ 6 w 39"/>
                  <a:gd name="T11" fmla="*/ 16 h 28"/>
                  <a:gd name="T12" fmla="*/ 20 w 39"/>
                  <a:gd name="T13" fmla="*/ 28 h 28"/>
                  <a:gd name="T14" fmla="*/ 30 w 39"/>
                  <a:gd name="T15" fmla="*/ 20 h 28"/>
                  <a:gd name="T16" fmla="*/ 35 w 39"/>
                  <a:gd name="T17" fmla="*/ 4 h 28"/>
                  <a:gd name="T18" fmla="*/ 11 w 39"/>
                  <a:gd name="T19" fmla="*/ 4 h 28"/>
                  <a:gd name="T20" fmla="*/ 7 w 39"/>
                  <a:gd name="T21" fmla="*/ 8 h 28"/>
                  <a:gd name="T22" fmla="*/ 7 w 39"/>
                  <a:gd name="T23" fmla="*/ 9 h 28"/>
                  <a:gd name="T24" fmla="*/ 6 w 39"/>
                  <a:gd name="T25" fmla="*/ 9 h 28"/>
                  <a:gd name="T26" fmla="*/ 6 w 39"/>
                  <a:gd name="T27" fmla="*/ 9 h 28"/>
                  <a:gd name="T28" fmla="*/ 6 w 39"/>
                  <a:gd name="T29" fmla="*/ 9 h 28"/>
                  <a:gd name="T30" fmla="*/ 6 w 39"/>
                  <a:gd name="T31" fmla="*/ 8 h 28"/>
                  <a:gd name="T32" fmla="*/ 11 w 39"/>
                  <a:gd name="T33" fmla="*/ 3 h 28"/>
                  <a:gd name="T34" fmla="*/ 11 w 39"/>
                  <a:gd name="T35" fmla="*/ 3 h 28"/>
                  <a:gd name="T36" fmla="*/ 12 w 39"/>
                  <a:gd name="T37" fmla="*/ 3 h 28"/>
                  <a:gd name="T38" fmla="*/ 11 w 39"/>
                  <a:gd name="T3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28">
                    <a:moveTo>
                      <a:pt x="35" y="4"/>
                    </a:moveTo>
                    <a:cubicBezTo>
                      <a:pt x="34" y="2"/>
                      <a:pt x="31" y="1"/>
                      <a:pt x="28" y="3"/>
                    </a:cubicBezTo>
                    <a:cubicBezTo>
                      <a:pt x="26" y="4"/>
                      <a:pt x="23" y="8"/>
                      <a:pt x="21" y="9"/>
                    </a:cubicBezTo>
                    <a:cubicBezTo>
                      <a:pt x="18" y="9"/>
                      <a:pt x="19" y="5"/>
                      <a:pt x="18" y="3"/>
                    </a:cubicBezTo>
                    <a:cubicBezTo>
                      <a:pt x="16" y="1"/>
                      <a:pt x="14" y="0"/>
                      <a:pt x="11" y="0"/>
                    </a:cubicBezTo>
                    <a:cubicBezTo>
                      <a:pt x="1" y="2"/>
                      <a:pt x="0" y="11"/>
                      <a:pt x="6" y="16"/>
                    </a:cubicBezTo>
                    <a:cubicBezTo>
                      <a:pt x="12" y="21"/>
                      <a:pt x="14" y="23"/>
                      <a:pt x="20" y="28"/>
                    </a:cubicBezTo>
                    <a:cubicBezTo>
                      <a:pt x="23" y="25"/>
                      <a:pt x="27" y="23"/>
                      <a:pt x="30" y="20"/>
                    </a:cubicBezTo>
                    <a:cubicBezTo>
                      <a:pt x="34" y="16"/>
                      <a:pt x="39" y="10"/>
                      <a:pt x="35" y="4"/>
                    </a:cubicBezTo>
                    <a:close/>
                    <a:moveTo>
                      <a:pt x="11" y="4"/>
                    </a:moveTo>
                    <a:cubicBezTo>
                      <a:pt x="9" y="4"/>
                      <a:pt x="7" y="6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5"/>
                      <a:pt x="8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12" y="4"/>
                      <a:pt x="11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Freeform 225"/>
              <p:cNvSpPr>
                <a:spLocks/>
              </p:cNvSpPr>
              <p:nvPr/>
            </p:nvSpPr>
            <p:spPr bwMode="auto">
              <a:xfrm>
                <a:off x="10128411" y="793327"/>
                <a:ext cx="473075" cy="11112"/>
              </a:xfrm>
              <a:custGeom>
                <a:avLst/>
                <a:gdLst>
                  <a:gd name="T0" fmla="*/ 1 w 42"/>
                  <a:gd name="T1" fmla="*/ 1 h 1"/>
                  <a:gd name="T2" fmla="*/ 0 w 42"/>
                  <a:gd name="T3" fmla="*/ 0 h 1"/>
                  <a:gd name="T4" fmla="*/ 1 w 42"/>
                  <a:gd name="T5" fmla="*/ 0 h 1"/>
                  <a:gd name="T6" fmla="*/ 41 w 42"/>
                  <a:gd name="T7" fmla="*/ 0 h 1"/>
                  <a:gd name="T8" fmla="*/ 42 w 42"/>
                  <a:gd name="T9" fmla="*/ 0 h 1"/>
                  <a:gd name="T10" fmla="*/ 41 w 42"/>
                  <a:gd name="T11" fmla="*/ 1 h 1"/>
                  <a:gd name="T12" fmla="*/ 1 w 4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0"/>
                    </a:cubicBezTo>
                    <a:cubicBezTo>
                      <a:pt x="42" y="1"/>
                      <a:pt x="41" y="1"/>
                      <a:pt x="41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Rectangle 226"/>
              <p:cNvSpPr>
                <a:spLocks noChangeArrowheads="1"/>
              </p:cNvSpPr>
              <p:nvPr/>
            </p:nvSpPr>
            <p:spPr bwMode="auto">
              <a:xfrm>
                <a:off x="10185561" y="523452"/>
                <a:ext cx="66675" cy="2365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Rectangle 227"/>
              <p:cNvSpPr>
                <a:spLocks noChangeArrowheads="1"/>
              </p:cNvSpPr>
              <p:nvPr/>
            </p:nvSpPr>
            <p:spPr bwMode="auto">
              <a:xfrm>
                <a:off x="10285574" y="444077"/>
                <a:ext cx="68263" cy="3159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Rectangle 228"/>
              <p:cNvSpPr>
                <a:spLocks noChangeArrowheads="1"/>
              </p:cNvSpPr>
              <p:nvPr/>
            </p:nvSpPr>
            <p:spPr bwMode="auto">
              <a:xfrm>
                <a:off x="10387174" y="545677"/>
                <a:ext cx="68263" cy="2143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Rectangle 229"/>
              <p:cNvSpPr>
                <a:spLocks noChangeArrowheads="1"/>
              </p:cNvSpPr>
              <p:nvPr/>
            </p:nvSpPr>
            <p:spPr bwMode="auto">
              <a:xfrm>
                <a:off x="10488774" y="612352"/>
                <a:ext cx="68263" cy="1476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Freeform 230"/>
              <p:cNvSpPr>
                <a:spLocks noEditPoints="1"/>
              </p:cNvSpPr>
              <p:nvPr/>
            </p:nvSpPr>
            <p:spPr bwMode="auto">
              <a:xfrm>
                <a:off x="10172861" y="963189"/>
                <a:ext cx="349250" cy="360362"/>
              </a:xfrm>
              <a:custGeom>
                <a:avLst/>
                <a:gdLst>
                  <a:gd name="T0" fmla="*/ 30 w 31"/>
                  <a:gd name="T1" fmla="*/ 20 h 32"/>
                  <a:gd name="T2" fmla="*/ 15 w 31"/>
                  <a:gd name="T3" fmla="*/ 4 h 32"/>
                  <a:gd name="T4" fmla="*/ 12 w 31"/>
                  <a:gd name="T5" fmla="*/ 1 h 32"/>
                  <a:gd name="T6" fmla="*/ 7 w 31"/>
                  <a:gd name="T7" fmla="*/ 1 h 32"/>
                  <a:gd name="T8" fmla="*/ 1 w 31"/>
                  <a:gd name="T9" fmla="*/ 8 h 32"/>
                  <a:gd name="T10" fmla="*/ 1 w 31"/>
                  <a:gd name="T11" fmla="*/ 12 h 32"/>
                  <a:gd name="T12" fmla="*/ 4 w 31"/>
                  <a:gd name="T13" fmla="*/ 15 h 32"/>
                  <a:gd name="T14" fmla="*/ 20 w 31"/>
                  <a:gd name="T15" fmla="*/ 31 h 32"/>
                  <a:gd name="T16" fmla="*/ 20 w 31"/>
                  <a:gd name="T17" fmla="*/ 32 h 32"/>
                  <a:gd name="T18" fmla="*/ 24 w 31"/>
                  <a:gd name="T19" fmla="*/ 25 h 32"/>
                  <a:gd name="T20" fmla="*/ 31 w 31"/>
                  <a:gd name="T21" fmla="*/ 21 h 32"/>
                  <a:gd name="T22" fmla="*/ 30 w 31"/>
                  <a:gd name="T23" fmla="*/ 20 h 32"/>
                  <a:gd name="T24" fmla="*/ 6 w 31"/>
                  <a:gd name="T25" fmla="*/ 7 h 32"/>
                  <a:gd name="T26" fmla="*/ 8 w 31"/>
                  <a:gd name="T27" fmla="*/ 7 h 32"/>
                  <a:gd name="T28" fmla="*/ 20 w 31"/>
                  <a:gd name="T29" fmla="*/ 18 h 32"/>
                  <a:gd name="T30" fmla="*/ 19 w 31"/>
                  <a:gd name="T31" fmla="*/ 20 h 32"/>
                  <a:gd name="T32" fmla="*/ 18 w 31"/>
                  <a:gd name="T33" fmla="*/ 20 h 32"/>
                  <a:gd name="T34" fmla="*/ 6 w 31"/>
                  <a:gd name="T35" fmla="*/ 9 h 32"/>
                  <a:gd name="T36" fmla="*/ 6 w 31"/>
                  <a:gd name="T37" fmla="*/ 7 h 32"/>
                  <a:gd name="T38" fmla="*/ 20 w 31"/>
                  <a:gd name="T39" fmla="*/ 27 h 32"/>
                  <a:gd name="T40" fmla="*/ 18 w 31"/>
                  <a:gd name="T41" fmla="*/ 27 h 32"/>
                  <a:gd name="T42" fmla="*/ 3 w 31"/>
                  <a:gd name="T43" fmla="*/ 12 h 32"/>
                  <a:gd name="T44" fmla="*/ 3 w 31"/>
                  <a:gd name="T45" fmla="*/ 10 h 32"/>
                  <a:gd name="T46" fmla="*/ 5 w 31"/>
                  <a:gd name="T47" fmla="*/ 10 h 32"/>
                  <a:gd name="T48" fmla="*/ 20 w 31"/>
                  <a:gd name="T49" fmla="*/ 25 h 32"/>
                  <a:gd name="T50" fmla="*/ 20 w 31"/>
                  <a:gd name="T51" fmla="*/ 27 h 32"/>
                  <a:gd name="T52" fmla="*/ 27 w 31"/>
                  <a:gd name="T53" fmla="*/ 21 h 32"/>
                  <a:gd name="T54" fmla="*/ 25 w 31"/>
                  <a:gd name="T55" fmla="*/ 21 h 32"/>
                  <a:gd name="T56" fmla="*/ 10 w 31"/>
                  <a:gd name="T57" fmla="*/ 5 h 32"/>
                  <a:gd name="T58" fmla="*/ 10 w 31"/>
                  <a:gd name="T59" fmla="*/ 3 h 32"/>
                  <a:gd name="T60" fmla="*/ 12 w 31"/>
                  <a:gd name="T61" fmla="*/ 3 h 32"/>
                  <a:gd name="T62" fmla="*/ 27 w 31"/>
                  <a:gd name="T63" fmla="*/ 19 h 32"/>
                  <a:gd name="T64" fmla="*/ 27 w 31"/>
                  <a:gd name="T65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" h="32">
                    <a:moveTo>
                      <a:pt x="30" y="20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0"/>
                      <a:pt x="8" y="0"/>
                      <a:pt x="7" y="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9"/>
                      <a:pt x="0" y="11"/>
                      <a:pt x="1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2"/>
                      <a:pt x="20" y="32"/>
                    </a:cubicBezTo>
                    <a:cubicBezTo>
                      <a:pt x="21" y="29"/>
                      <a:pt x="22" y="27"/>
                      <a:pt x="24" y="25"/>
                    </a:cubicBezTo>
                    <a:cubicBezTo>
                      <a:pt x="26" y="23"/>
                      <a:pt x="29" y="22"/>
                      <a:pt x="31" y="21"/>
                    </a:cubicBezTo>
                    <a:cubicBezTo>
                      <a:pt x="31" y="21"/>
                      <a:pt x="31" y="21"/>
                      <a:pt x="30" y="20"/>
                    </a:cubicBezTo>
                    <a:close/>
                    <a:moveTo>
                      <a:pt x="6" y="7"/>
                    </a:moveTo>
                    <a:cubicBezTo>
                      <a:pt x="7" y="7"/>
                      <a:pt x="8" y="6"/>
                      <a:pt x="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9"/>
                      <a:pt x="20" y="20"/>
                      <a:pt x="19" y="20"/>
                    </a:cubicBezTo>
                    <a:cubicBezTo>
                      <a:pt x="19" y="21"/>
                      <a:pt x="18" y="21"/>
                      <a:pt x="18" y="2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7"/>
                    </a:cubicBezTo>
                    <a:close/>
                    <a:moveTo>
                      <a:pt x="20" y="27"/>
                    </a:moveTo>
                    <a:cubicBezTo>
                      <a:pt x="19" y="28"/>
                      <a:pt x="19" y="28"/>
                      <a:pt x="18" y="2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1" y="26"/>
                      <a:pt x="21" y="27"/>
                      <a:pt x="20" y="27"/>
                    </a:cubicBezTo>
                    <a:close/>
                    <a:moveTo>
                      <a:pt x="27" y="21"/>
                    </a:moveTo>
                    <a:cubicBezTo>
                      <a:pt x="26" y="21"/>
                      <a:pt x="25" y="21"/>
                      <a:pt x="25" y="2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4"/>
                      <a:pt x="10" y="3"/>
                    </a:cubicBezTo>
                    <a:cubicBezTo>
                      <a:pt x="10" y="3"/>
                      <a:pt x="11" y="3"/>
                      <a:pt x="12" y="3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9"/>
                      <a:pt x="27" y="20"/>
                      <a:pt x="27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Freeform 231"/>
              <p:cNvSpPr>
                <a:spLocks/>
              </p:cNvSpPr>
              <p:nvPr/>
            </p:nvSpPr>
            <p:spPr bwMode="auto">
              <a:xfrm>
                <a:off x="10409399" y="1210839"/>
                <a:ext cx="147638" cy="146050"/>
              </a:xfrm>
              <a:custGeom>
                <a:avLst/>
                <a:gdLst>
                  <a:gd name="T0" fmla="*/ 13 w 13"/>
                  <a:gd name="T1" fmla="*/ 10 h 13"/>
                  <a:gd name="T2" fmla="*/ 11 w 13"/>
                  <a:gd name="T3" fmla="*/ 1 h 13"/>
                  <a:gd name="T4" fmla="*/ 11 w 13"/>
                  <a:gd name="T5" fmla="*/ 1 h 13"/>
                  <a:gd name="T6" fmla="*/ 11 w 13"/>
                  <a:gd name="T7" fmla="*/ 0 h 13"/>
                  <a:gd name="T8" fmla="*/ 4 w 13"/>
                  <a:gd name="T9" fmla="*/ 4 h 13"/>
                  <a:gd name="T10" fmla="*/ 0 w 13"/>
                  <a:gd name="T11" fmla="*/ 11 h 13"/>
                  <a:gd name="T12" fmla="*/ 1 w 13"/>
                  <a:gd name="T13" fmla="*/ 11 h 13"/>
                  <a:gd name="T14" fmla="*/ 1 w 13"/>
                  <a:gd name="T15" fmla="*/ 11 h 13"/>
                  <a:gd name="T16" fmla="*/ 9 w 13"/>
                  <a:gd name="T17" fmla="*/ 13 h 13"/>
                  <a:gd name="T18" fmla="*/ 13 w 13"/>
                  <a:gd name="T19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3">
                    <a:moveTo>
                      <a:pt x="13" y="10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1"/>
                      <a:pt x="6" y="2"/>
                      <a:pt x="4" y="4"/>
                    </a:cubicBezTo>
                    <a:cubicBezTo>
                      <a:pt x="2" y="6"/>
                      <a:pt x="1" y="8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2" y="13"/>
                      <a:pt x="13" y="12"/>
                      <a:pt x="13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Freeform 232"/>
              <p:cNvSpPr>
                <a:spLocks noEditPoints="1"/>
              </p:cNvSpPr>
              <p:nvPr/>
            </p:nvSpPr>
            <p:spPr bwMode="auto">
              <a:xfrm>
                <a:off x="10218899" y="3319039"/>
                <a:ext cx="258763" cy="384175"/>
              </a:xfrm>
              <a:custGeom>
                <a:avLst/>
                <a:gdLst>
                  <a:gd name="T0" fmla="*/ 17 w 23"/>
                  <a:gd name="T1" fmla="*/ 0 h 34"/>
                  <a:gd name="T2" fmla="*/ 6 w 23"/>
                  <a:gd name="T3" fmla="*/ 0 h 34"/>
                  <a:gd name="T4" fmla="*/ 0 w 23"/>
                  <a:gd name="T5" fmla="*/ 6 h 34"/>
                  <a:gd name="T6" fmla="*/ 0 w 23"/>
                  <a:gd name="T7" fmla="*/ 28 h 34"/>
                  <a:gd name="T8" fmla="*/ 6 w 23"/>
                  <a:gd name="T9" fmla="*/ 34 h 34"/>
                  <a:gd name="T10" fmla="*/ 17 w 23"/>
                  <a:gd name="T11" fmla="*/ 34 h 34"/>
                  <a:gd name="T12" fmla="*/ 23 w 23"/>
                  <a:gd name="T13" fmla="*/ 28 h 34"/>
                  <a:gd name="T14" fmla="*/ 23 w 23"/>
                  <a:gd name="T15" fmla="*/ 6 h 34"/>
                  <a:gd name="T16" fmla="*/ 17 w 23"/>
                  <a:gd name="T17" fmla="*/ 0 h 34"/>
                  <a:gd name="T18" fmla="*/ 6 w 23"/>
                  <a:gd name="T19" fmla="*/ 31 h 34"/>
                  <a:gd name="T20" fmla="*/ 4 w 23"/>
                  <a:gd name="T21" fmla="*/ 29 h 34"/>
                  <a:gd name="T22" fmla="*/ 6 w 23"/>
                  <a:gd name="T23" fmla="*/ 26 h 34"/>
                  <a:gd name="T24" fmla="*/ 9 w 23"/>
                  <a:gd name="T25" fmla="*/ 29 h 34"/>
                  <a:gd name="T26" fmla="*/ 6 w 23"/>
                  <a:gd name="T27" fmla="*/ 31 h 34"/>
                  <a:gd name="T28" fmla="*/ 17 w 23"/>
                  <a:gd name="T29" fmla="*/ 31 h 34"/>
                  <a:gd name="T30" fmla="*/ 14 w 23"/>
                  <a:gd name="T31" fmla="*/ 29 h 34"/>
                  <a:gd name="T32" fmla="*/ 17 w 23"/>
                  <a:gd name="T33" fmla="*/ 26 h 34"/>
                  <a:gd name="T34" fmla="*/ 19 w 23"/>
                  <a:gd name="T35" fmla="*/ 29 h 34"/>
                  <a:gd name="T36" fmla="*/ 17 w 23"/>
                  <a:gd name="T37" fmla="*/ 31 h 34"/>
                  <a:gd name="T38" fmla="*/ 21 w 23"/>
                  <a:gd name="T39" fmla="*/ 21 h 34"/>
                  <a:gd name="T40" fmla="*/ 16 w 23"/>
                  <a:gd name="T41" fmla="*/ 26 h 34"/>
                  <a:gd name="T42" fmla="*/ 7 w 23"/>
                  <a:gd name="T43" fmla="*/ 26 h 34"/>
                  <a:gd name="T44" fmla="*/ 2 w 23"/>
                  <a:gd name="T45" fmla="*/ 21 h 34"/>
                  <a:gd name="T46" fmla="*/ 2 w 23"/>
                  <a:gd name="T47" fmla="*/ 6 h 34"/>
                  <a:gd name="T48" fmla="*/ 7 w 23"/>
                  <a:gd name="T49" fmla="*/ 2 h 34"/>
                  <a:gd name="T50" fmla="*/ 16 w 23"/>
                  <a:gd name="T51" fmla="*/ 2 h 34"/>
                  <a:gd name="T52" fmla="*/ 21 w 23"/>
                  <a:gd name="T53" fmla="*/ 6 h 34"/>
                  <a:gd name="T54" fmla="*/ 21 w 23"/>
                  <a:gd name="T55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" h="34">
                    <a:moveTo>
                      <a:pt x="1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3" y="34"/>
                      <a:pt x="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0" y="34"/>
                      <a:pt x="23" y="31"/>
                      <a:pt x="23" y="28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  <a:moveTo>
                      <a:pt x="6" y="31"/>
                    </a:moveTo>
                    <a:cubicBezTo>
                      <a:pt x="5" y="31"/>
                      <a:pt x="4" y="30"/>
                      <a:pt x="4" y="29"/>
                    </a:cubicBezTo>
                    <a:cubicBezTo>
                      <a:pt x="4" y="27"/>
                      <a:pt x="5" y="26"/>
                      <a:pt x="6" y="26"/>
                    </a:cubicBezTo>
                    <a:cubicBezTo>
                      <a:pt x="8" y="26"/>
                      <a:pt x="9" y="27"/>
                      <a:pt x="9" y="29"/>
                    </a:cubicBezTo>
                    <a:cubicBezTo>
                      <a:pt x="9" y="30"/>
                      <a:pt x="8" y="31"/>
                      <a:pt x="6" y="31"/>
                    </a:cubicBezTo>
                    <a:close/>
                    <a:moveTo>
                      <a:pt x="17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7"/>
                      <a:pt x="15" y="26"/>
                      <a:pt x="17" y="26"/>
                    </a:cubicBezTo>
                    <a:cubicBezTo>
                      <a:pt x="18" y="26"/>
                      <a:pt x="19" y="27"/>
                      <a:pt x="19" y="29"/>
                    </a:cubicBezTo>
                    <a:cubicBezTo>
                      <a:pt x="19" y="30"/>
                      <a:pt x="18" y="31"/>
                      <a:pt x="17" y="31"/>
                    </a:cubicBezTo>
                    <a:close/>
                    <a:moveTo>
                      <a:pt x="21" y="21"/>
                    </a:moveTo>
                    <a:cubicBezTo>
                      <a:pt x="21" y="24"/>
                      <a:pt x="19" y="26"/>
                      <a:pt x="16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4" y="26"/>
                      <a:pt x="2" y="24"/>
                      <a:pt x="2" y="2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4" y="2"/>
                      <a:pt x="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2"/>
                      <a:pt x="21" y="4"/>
                      <a:pt x="21" y="6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2" name="Freeform 233"/>
              <p:cNvSpPr>
                <a:spLocks/>
              </p:cNvSpPr>
              <p:nvPr/>
            </p:nvSpPr>
            <p:spPr bwMode="auto">
              <a:xfrm>
                <a:off x="10488774" y="3319039"/>
                <a:ext cx="22225" cy="384175"/>
              </a:xfrm>
              <a:custGeom>
                <a:avLst/>
                <a:gdLst>
                  <a:gd name="T0" fmla="*/ 0 w 14"/>
                  <a:gd name="T1" fmla="*/ 0 h 242"/>
                  <a:gd name="T2" fmla="*/ 0 w 14"/>
                  <a:gd name="T3" fmla="*/ 164 h 242"/>
                  <a:gd name="T4" fmla="*/ 0 w 14"/>
                  <a:gd name="T5" fmla="*/ 164 h 242"/>
                  <a:gd name="T6" fmla="*/ 0 w 14"/>
                  <a:gd name="T7" fmla="*/ 242 h 242"/>
                  <a:gd name="T8" fmla="*/ 14 w 14"/>
                  <a:gd name="T9" fmla="*/ 242 h 242"/>
                  <a:gd name="T10" fmla="*/ 14 w 14"/>
                  <a:gd name="T11" fmla="*/ 164 h 242"/>
                  <a:gd name="T12" fmla="*/ 14 w 14"/>
                  <a:gd name="T13" fmla="*/ 149 h 242"/>
                  <a:gd name="T14" fmla="*/ 14 w 14"/>
                  <a:gd name="T15" fmla="*/ 0 h 242"/>
                  <a:gd name="T16" fmla="*/ 0 w 14"/>
                  <a:gd name="T17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42">
                    <a:moveTo>
                      <a:pt x="0" y="0"/>
                    </a:moveTo>
                    <a:lnTo>
                      <a:pt x="0" y="164"/>
                    </a:lnTo>
                    <a:lnTo>
                      <a:pt x="0" y="164"/>
                    </a:lnTo>
                    <a:lnTo>
                      <a:pt x="0" y="242"/>
                    </a:lnTo>
                    <a:lnTo>
                      <a:pt x="14" y="242"/>
                    </a:lnTo>
                    <a:lnTo>
                      <a:pt x="14" y="164"/>
                    </a:lnTo>
                    <a:lnTo>
                      <a:pt x="14" y="149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3" name="Freeform 234"/>
              <p:cNvSpPr>
                <a:spLocks/>
              </p:cNvSpPr>
              <p:nvPr/>
            </p:nvSpPr>
            <p:spPr bwMode="auto">
              <a:xfrm>
                <a:off x="10364949" y="3984202"/>
                <a:ext cx="22225" cy="34925"/>
              </a:xfrm>
              <a:custGeom>
                <a:avLst/>
                <a:gdLst>
                  <a:gd name="T0" fmla="*/ 7 w 14"/>
                  <a:gd name="T1" fmla="*/ 7 h 22"/>
                  <a:gd name="T2" fmla="*/ 7 w 14"/>
                  <a:gd name="T3" fmla="*/ 7 h 22"/>
                  <a:gd name="T4" fmla="*/ 0 w 14"/>
                  <a:gd name="T5" fmla="*/ 7 h 22"/>
                  <a:gd name="T6" fmla="*/ 0 w 14"/>
                  <a:gd name="T7" fmla="*/ 0 h 22"/>
                  <a:gd name="T8" fmla="*/ 7 w 14"/>
                  <a:gd name="T9" fmla="*/ 0 h 22"/>
                  <a:gd name="T10" fmla="*/ 14 w 14"/>
                  <a:gd name="T11" fmla="*/ 0 h 22"/>
                  <a:gd name="T12" fmla="*/ 14 w 14"/>
                  <a:gd name="T13" fmla="*/ 22 h 22"/>
                  <a:gd name="T14" fmla="*/ 7 w 14"/>
                  <a:gd name="T15" fmla="*/ 22 h 22"/>
                  <a:gd name="T16" fmla="*/ 7 w 14"/>
                  <a:gd name="T17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2">
                    <a:moveTo>
                      <a:pt x="7" y="7"/>
                    </a:moveTo>
                    <a:lnTo>
                      <a:pt x="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4" y="0"/>
                    </a:lnTo>
                    <a:lnTo>
                      <a:pt x="14" y="22"/>
                    </a:lnTo>
                    <a:lnTo>
                      <a:pt x="7" y="22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4" name="Freeform 235"/>
              <p:cNvSpPr>
                <a:spLocks noEditPoints="1"/>
              </p:cNvSpPr>
              <p:nvPr/>
            </p:nvSpPr>
            <p:spPr bwMode="auto">
              <a:xfrm>
                <a:off x="10387174" y="3984202"/>
                <a:ext cx="34925" cy="34925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3 h 3"/>
                  <a:gd name="T4" fmla="*/ 0 w 3"/>
                  <a:gd name="T5" fmla="*/ 1 h 3"/>
                  <a:gd name="T6" fmla="*/ 1 w 3"/>
                  <a:gd name="T7" fmla="*/ 0 h 3"/>
                  <a:gd name="T8" fmla="*/ 3 w 3"/>
                  <a:gd name="T9" fmla="*/ 1 h 3"/>
                  <a:gd name="T10" fmla="*/ 1 w 3"/>
                  <a:gd name="T11" fmla="*/ 1 h 3"/>
                  <a:gd name="T12" fmla="*/ 1 w 3"/>
                  <a:gd name="T13" fmla="*/ 2 h 3"/>
                  <a:gd name="T14" fmla="*/ 2 w 3"/>
                  <a:gd name="T15" fmla="*/ 1 h 3"/>
                  <a:gd name="T16" fmla="*/ 1 w 3"/>
                  <a:gd name="T17" fmla="*/ 1 h 3"/>
                  <a:gd name="T18" fmla="*/ 1 w 3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2"/>
                      <a:pt x="2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1"/>
                    </a:cubicBezTo>
                    <a:close/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5" name="Freeform 236"/>
              <p:cNvSpPr>
                <a:spLocks noEditPoints="1"/>
              </p:cNvSpPr>
              <p:nvPr/>
            </p:nvSpPr>
            <p:spPr bwMode="auto">
              <a:xfrm>
                <a:off x="10422099" y="3984202"/>
                <a:ext cx="22225" cy="34925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3 h 3"/>
                  <a:gd name="T4" fmla="*/ 0 w 2"/>
                  <a:gd name="T5" fmla="*/ 1 h 3"/>
                  <a:gd name="T6" fmla="*/ 1 w 2"/>
                  <a:gd name="T7" fmla="*/ 0 h 3"/>
                  <a:gd name="T8" fmla="*/ 2 w 2"/>
                  <a:gd name="T9" fmla="*/ 1 h 3"/>
                  <a:gd name="T10" fmla="*/ 0 w 2"/>
                  <a:gd name="T11" fmla="*/ 1 h 3"/>
                  <a:gd name="T12" fmla="*/ 1 w 2"/>
                  <a:gd name="T13" fmla="*/ 2 h 3"/>
                  <a:gd name="T14" fmla="*/ 1 w 2"/>
                  <a:gd name="T15" fmla="*/ 1 h 3"/>
                  <a:gd name="T16" fmla="*/ 1 w 2"/>
                  <a:gd name="T17" fmla="*/ 1 h 3"/>
                  <a:gd name="T18" fmla="*/ 0 w 2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2"/>
                      <a:pt x="2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  <a:moveTo>
                      <a:pt x="0" y="1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6" name="Freeform 237"/>
              <p:cNvSpPr>
                <a:spLocks noEditPoints="1"/>
              </p:cNvSpPr>
              <p:nvPr/>
            </p:nvSpPr>
            <p:spPr bwMode="auto">
              <a:xfrm>
                <a:off x="10252236" y="3928639"/>
                <a:ext cx="225425" cy="382587"/>
              </a:xfrm>
              <a:custGeom>
                <a:avLst/>
                <a:gdLst>
                  <a:gd name="T0" fmla="*/ 3 w 20"/>
                  <a:gd name="T1" fmla="*/ 0 h 34"/>
                  <a:gd name="T2" fmla="*/ 0 w 20"/>
                  <a:gd name="T3" fmla="*/ 30 h 34"/>
                  <a:gd name="T4" fmla="*/ 16 w 20"/>
                  <a:gd name="T5" fmla="*/ 34 h 34"/>
                  <a:gd name="T6" fmla="*/ 20 w 20"/>
                  <a:gd name="T7" fmla="*/ 3 h 34"/>
                  <a:gd name="T8" fmla="*/ 5 w 20"/>
                  <a:gd name="T9" fmla="*/ 30 h 34"/>
                  <a:gd name="T10" fmla="*/ 5 w 20"/>
                  <a:gd name="T11" fmla="*/ 26 h 34"/>
                  <a:gd name="T12" fmla="*/ 5 w 20"/>
                  <a:gd name="T13" fmla="*/ 30 h 34"/>
                  <a:gd name="T14" fmla="*/ 3 w 20"/>
                  <a:gd name="T15" fmla="*/ 22 h 34"/>
                  <a:gd name="T16" fmla="*/ 7 w 20"/>
                  <a:gd name="T17" fmla="*/ 22 h 34"/>
                  <a:gd name="T18" fmla="*/ 5 w 20"/>
                  <a:gd name="T19" fmla="*/ 20 h 34"/>
                  <a:gd name="T20" fmla="*/ 5 w 20"/>
                  <a:gd name="T21" fmla="*/ 16 h 34"/>
                  <a:gd name="T22" fmla="*/ 5 w 20"/>
                  <a:gd name="T23" fmla="*/ 20 h 34"/>
                  <a:gd name="T24" fmla="*/ 3 w 20"/>
                  <a:gd name="T25" fmla="*/ 12 h 34"/>
                  <a:gd name="T26" fmla="*/ 8 w 20"/>
                  <a:gd name="T27" fmla="*/ 11 h 34"/>
                  <a:gd name="T28" fmla="*/ 9 w 20"/>
                  <a:gd name="T29" fmla="*/ 13 h 34"/>
                  <a:gd name="T30" fmla="*/ 4 w 20"/>
                  <a:gd name="T31" fmla="*/ 14 h 34"/>
                  <a:gd name="T32" fmla="*/ 10 w 20"/>
                  <a:gd name="T33" fmla="*/ 30 h 34"/>
                  <a:gd name="T34" fmla="*/ 10 w 20"/>
                  <a:gd name="T35" fmla="*/ 26 h 34"/>
                  <a:gd name="T36" fmla="*/ 10 w 20"/>
                  <a:gd name="T37" fmla="*/ 30 h 34"/>
                  <a:gd name="T38" fmla="*/ 8 w 20"/>
                  <a:gd name="T39" fmla="*/ 22 h 34"/>
                  <a:gd name="T40" fmla="*/ 12 w 20"/>
                  <a:gd name="T41" fmla="*/ 22 h 34"/>
                  <a:gd name="T42" fmla="*/ 10 w 20"/>
                  <a:gd name="T43" fmla="*/ 20 h 34"/>
                  <a:gd name="T44" fmla="*/ 10 w 20"/>
                  <a:gd name="T45" fmla="*/ 16 h 34"/>
                  <a:gd name="T46" fmla="*/ 10 w 20"/>
                  <a:gd name="T47" fmla="*/ 20 h 34"/>
                  <a:gd name="T48" fmla="*/ 11 w 20"/>
                  <a:gd name="T49" fmla="*/ 12 h 34"/>
                  <a:gd name="T50" fmla="*/ 16 w 20"/>
                  <a:gd name="T51" fmla="*/ 11 h 34"/>
                  <a:gd name="T52" fmla="*/ 17 w 20"/>
                  <a:gd name="T53" fmla="*/ 13 h 34"/>
                  <a:gd name="T54" fmla="*/ 12 w 20"/>
                  <a:gd name="T55" fmla="*/ 14 h 34"/>
                  <a:gd name="T56" fmla="*/ 15 w 20"/>
                  <a:gd name="T57" fmla="*/ 30 h 34"/>
                  <a:gd name="T58" fmla="*/ 15 w 20"/>
                  <a:gd name="T59" fmla="*/ 26 h 34"/>
                  <a:gd name="T60" fmla="*/ 15 w 20"/>
                  <a:gd name="T61" fmla="*/ 30 h 34"/>
                  <a:gd name="T62" fmla="*/ 13 w 20"/>
                  <a:gd name="T63" fmla="*/ 22 h 34"/>
                  <a:gd name="T64" fmla="*/ 17 w 20"/>
                  <a:gd name="T65" fmla="*/ 22 h 34"/>
                  <a:gd name="T66" fmla="*/ 15 w 20"/>
                  <a:gd name="T67" fmla="*/ 20 h 34"/>
                  <a:gd name="T68" fmla="*/ 15 w 20"/>
                  <a:gd name="T69" fmla="*/ 16 h 34"/>
                  <a:gd name="T70" fmla="*/ 15 w 20"/>
                  <a:gd name="T71" fmla="*/ 20 h 34"/>
                  <a:gd name="T72" fmla="*/ 16 w 20"/>
                  <a:gd name="T73" fmla="*/ 9 h 34"/>
                  <a:gd name="T74" fmla="*/ 2 w 20"/>
                  <a:gd name="T75" fmla="*/ 7 h 34"/>
                  <a:gd name="T76" fmla="*/ 4 w 20"/>
                  <a:gd name="T77" fmla="*/ 2 h 34"/>
                  <a:gd name="T78" fmla="*/ 18 w 20"/>
                  <a:gd name="T7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" h="34">
                    <a:moveTo>
                      <a:pt x="1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8" y="34"/>
                      <a:pt x="20" y="32"/>
                      <a:pt x="20" y="3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18" y="0"/>
                      <a:pt x="16" y="0"/>
                    </a:cubicBezTo>
                    <a:close/>
                    <a:moveTo>
                      <a:pt x="5" y="30"/>
                    </a:moveTo>
                    <a:cubicBezTo>
                      <a:pt x="4" y="30"/>
                      <a:pt x="3" y="29"/>
                      <a:pt x="3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6" y="26"/>
                      <a:pt x="7" y="27"/>
                      <a:pt x="7" y="28"/>
                    </a:cubicBezTo>
                    <a:cubicBezTo>
                      <a:pt x="7" y="29"/>
                      <a:pt x="6" y="30"/>
                      <a:pt x="5" y="30"/>
                    </a:cubicBezTo>
                    <a:close/>
                    <a:moveTo>
                      <a:pt x="5" y="24"/>
                    </a:moveTo>
                    <a:cubicBezTo>
                      <a:pt x="4" y="24"/>
                      <a:pt x="3" y="24"/>
                      <a:pt x="3" y="22"/>
                    </a:cubicBezTo>
                    <a:cubicBezTo>
                      <a:pt x="3" y="21"/>
                      <a:pt x="4" y="20"/>
                      <a:pt x="5" y="20"/>
                    </a:cubicBezTo>
                    <a:cubicBezTo>
                      <a:pt x="6" y="20"/>
                      <a:pt x="7" y="21"/>
                      <a:pt x="7" y="22"/>
                    </a:cubicBezTo>
                    <a:cubicBezTo>
                      <a:pt x="7" y="24"/>
                      <a:pt x="6" y="24"/>
                      <a:pt x="5" y="24"/>
                    </a:cubicBezTo>
                    <a:close/>
                    <a:moveTo>
                      <a:pt x="5" y="20"/>
                    </a:moveTo>
                    <a:cubicBezTo>
                      <a:pt x="4" y="20"/>
                      <a:pt x="3" y="19"/>
                      <a:pt x="3" y="18"/>
                    </a:cubicBezTo>
                    <a:cubicBezTo>
                      <a:pt x="3" y="17"/>
                      <a:pt x="4" y="16"/>
                      <a:pt x="5" y="16"/>
                    </a:cubicBezTo>
                    <a:cubicBezTo>
                      <a:pt x="6" y="16"/>
                      <a:pt x="7" y="17"/>
                      <a:pt x="7" y="18"/>
                    </a:cubicBezTo>
                    <a:cubicBezTo>
                      <a:pt x="7" y="19"/>
                      <a:pt x="6" y="20"/>
                      <a:pt x="5" y="20"/>
                    </a:cubicBezTo>
                    <a:close/>
                    <a:moveTo>
                      <a:pt x="3" y="13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4" y="11"/>
                      <a:pt x="4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3" y="14"/>
                      <a:pt x="3" y="13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8" y="29"/>
                      <a:pt x="8" y="28"/>
                    </a:cubicBezTo>
                    <a:cubicBezTo>
                      <a:pt x="8" y="27"/>
                      <a:pt x="9" y="26"/>
                      <a:pt x="10" y="26"/>
                    </a:cubicBezTo>
                    <a:cubicBezTo>
                      <a:pt x="11" y="26"/>
                      <a:pt x="12" y="27"/>
                      <a:pt x="12" y="28"/>
                    </a:cubicBezTo>
                    <a:cubicBezTo>
                      <a:pt x="12" y="29"/>
                      <a:pt x="11" y="30"/>
                      <a:pt x="10" y="30"/>
                    </a:cubicBezTo>
                    <a:close/>
                    <a:moveTo>
                      <a:pt x="10" y="24"/>
                    </a:moveTo>
                    <a:cubicBezTo>
                      <a:pt x="9" y="24"/>
                      <a:pt x="8" y="24"/>
                      <a:pt x="8" y="22"/>
                    </a:cubicBezTo>
                    <a:cubicBezTo>
                      <a:pt x="8" y="21"/>
                      <a:pt x="9" y="20"/>
                      <a:pt x="10" y="20"/>
                    </a:cubicBezTo>
                    <a:cubicBezTo>
                      <a:pt x="11" y="20"/>
                      <a:pt x="12" y="21"/>
                      <a:pt x="12" y="22"/>
                    </a:cubicBezTo>
                    <a:cubicBezTo>
                      <a:pt x="12" y="24"/>
                      <a:pt x="11" y="24"/>
                      <a:pt x="10" y="24"/>
                    </a:cubicBezTo>
                    <a:close/>
                    <a:moveTo>
                      <a:pt x="10" y="20"/>
                    </a:moveTo>
                    <a:cubicBezTo>
                      <a:pt x="9" y="20"/>
                      <a:pt x="8" y="19"/>
                      <a:pt x="8" y="18"/>
                    </a:cubicBezTo>
                    <a:cubicBezTo>
                      <a:pt x="8" y="17"/>
                      <a:pt x="9" y="16"/>
                      <a:pt x="10" y="16"/>
                    </a:cubicBezTo>
                    <a:cubicBezTo>
                      <a:pt x="11" y="16"/>
                      <a:pt x="12" y="17"/>
                      <a:pt x="12" y="18"/>
                    </a:cubicBezTo>
                    <a:cubicBezTo>
                      <a:pt x="12" y="19"/>
                      <a:pt x="11" y="20"/>
                      <a:pt x="10" y="20"/>
                    </a:cubicBezTo>
                    <a:close/>
                    <a:moveTo>
                      <a:pt x="11" y="13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7" y="12"/>
                      <a:pt x="17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4"/>
                      <a:pt x="16" y="14"/>
                      <a:pt x="16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1" y="14"/>
                      <a:pt x="11" y="14"/>
                      <a:pt x="11" y="13"/>
                    </a:cubicBezTo>
                    <a:close/>
                    <a:moveTo>
                      <a:pt x="15" y="30"/>
                    </a:moveTo>
                    <a:cubicBezTo>
                      <a:pt x="14" y="30"/>
                      <a:pt x="13" y="29"/>
                      <a:pt x="13" y="28"/>
                    </a:cubicBezTo>
                    <a:cubicBezTo>
                      <a:pt x="13" y="27"/>
                      <a:pt x="14" y="26"/>
                      <a:pt x="15" y="26"/>
                    </a:cubicBezTo>
                    <a:cubicBezTo>
                      <a:pt x="16" y="26"/>
                      <a:pt x="17" y="27"/>
                      <a:pt x="17" y="28"/>
                    </a:cubicBezTo>
                    <a:cubicBezTo>
                      <a:pt x="17" y="29"/>
                      <a:pt x="16" y="30"/>
                      <a:pt x="15" y="30"/>
                    </a:cubicBezTo>
                    <a:close/>
                    <a:moveTo>
                      <a:pt x="15" y="24"/>
                    </a:moveTo>
                    <a:cubicBezTo>
                      <a:pt x="14" y="24"/>
                      <a:pt x="13" y="24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7" y="21"/>
                      <a:pt x="17" y="22"/>
                    </a:cubicBezTo>
                    <a:cubicBezTo>
                      <a:pt x="17" y="24"/>
                      <a:pt x="16" y="24"/>
                      <a:pt x="15" y="24"/>
                    </a:cubicBezTo>
                    <a:close/>
                    <a:moveTo>
                      <a:pt x="15" y="20"/>
                    </a:moveTo>
                    <a:cubicBezTo>
                      <a:pt x="14" y="20"/>
                      <a:pt x="13" y="19"/>
                      <a:pt x="13" y="18"/>
                    </a:cubicBezTo>
                    <a:cubicBezTo>
                      <a:pt x="13" y="17"/>
                      <a:pt x="14" y="16"/>
                      <a:pt x="15" y="16"/>
                    </a:cubicBezTo>
                    <a:cubicBezTo>
                      <a:pt x="16" y="16"/>
                      <a:pt x="17" y="17"/>
                      <a:pt x="17" y="18"/>
                    </a:cubicBezTo>
                    <a:cubicBezTo>
                      <a:pt x="17" y="19"/>
                      <a:pt x="16" y="20"/>
                      <a:pt x="15" y="20"/>
                    </a:cubicBezTo>
                    <a:close/>
                    <a:moveTo>
                      <a:pt x="18" y="7"/>
                    </a:moveTo>
                    <a:cubicBezTo>
                      <a:pt x="18" y="8"/>
                      <a:pt x="17" y="9"/>
                      <a:pt x="16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9"/>
                      <a:pt x="2" y="8"/>
                      <a:pt x="2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3" y="2"/>
                      <a:pt x="4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2"/>
                      <a:pt x="18" y="4"/>
                      <a:pt x="18" y="5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7" name="Freeform 238"/>
              <p:cNvSpPr>
                <a:spLocks noEditPoints="1"/>
              </p:cNvSpPr>
              <p:nvPr/>
            </p:nvSpPr>
            <p:spPr bwMode="auto">
              <a:xfrm>
                <a:off x="10207786" y="2068089"/>
                <a:ext cx="314325" cy="428625"/>
              </a:xfrm>
              <a:custGeom>
                <a:avLst/>
                <a:gdLst>
                  <a:gd name="T0" fmla="*/ 27 w 28"/>
                  <a:gd name="T1" fmla="*/ 17 h 38"/>
                  <a:gd name="T2" fmla="*/ 25 w 28"/>
                  <a:gd name="T3" fmla="*/ 19 h 38"/>
                  <a:gd name="T4" fmla="*/ 24 w 28"/>
                  <a:gd name="T5" fmla="*/ 17 h 38"/>
                  <a:gd name="T6" fmla="*/ 22 w 28"/>
                  <a:gd name="T7" fmla="*/ 16 h 38"/>
                  <a:gd name="T8" fmla="*/ 22 w 28"/>
                  <a:gd name="T9" fmla="*/ 19 h 38"/>
                  <a:gd name="T10" fmla="*/ 20 w 28"/>
                  <a:gd name="T11" fmla="*/ 5 h 38"/>
                  <a:gd name="T12" fmla="*/ 8 w 28"/>
                  <a:gd name="T13" fmla="*/ 5 h 38"/>
                  <a:gd name="T14" fmla="*/ 6 w 28"/>
                  <a:gd name="T15" fmla="*/ 19 h 38"/>
                  <a:gd name="T16" fmla="*/ 6 w 28"/>
                  <a:gd name="T17" fmla="*/ 16 h 38"/>
                  <a:gd name="T18" fmla="*/ 4 w 28"/>
                  <a:gd name="T19" fmla="*/ 17 h 38"/>
                  <a:gd name="T20" fmla="*/ 2 w 28"/>
                  <a:gd name="T21" fmla="*/ 19 h 38"/>
                  <a:gd name="T22" fmla="*/ 1 w 28"/>
                  <a:gd name="T23" fmla="*/ 17 h 38"/>
                  <a:gd name="T24" fmla="*/ 0 w 28"/>
                  <a:gd name="T25" fmla="*/ 20 h 38"/>
                  <a:gd name="T26" fmla="*/ 1 w 28"/>
                  <a:gd name="T27" fmla="*/ 23 h 38"/>
                  <a:gd name="T28" fmla="*/ 2 w 28"/>
                  <a:gd name="T29" fmla="*/ 22 h 38"/>
                  <a:gd name="T30" fmla="*/ 4 w 28"/>
                  <a:gd name="T31" fmla="*/ 21 h 38"/>
                  <a:gd name="T32" fmla="*/ 12 w 28"/>
                  <a:gd name="T33" fmla="*/ 30 h 38"/>
                  <a:gd name="T34" fmla="*/ 5 w 28"/>
                  <a:gd name="T35" fmla="*/ 36 h 38"/>
                  <a:gd name="T36" fmla="*/ 23 w 28"/>
                  <a:gd name="T37" fmla="*/ 38 h 38"/>
                  <a:gd name="T38" fmla="*/ 15 w 28"/>
                  <a:gd name="T39" fmla="*/ 36 h 38"/>
                  <a:gd name="T40" fmla="*/ 21 w 28"/>
                  <a:gd name="T41" fmla="*/ 27 h 38"/>
                  <a:gd name="T42" fmla="*/ 25 w 28"/>
                  <a:gd name="T43" fmla="*/ 21 h 38"/>
                  <a:gd name="T44" fmla="*/ 27 w 28"/>
                  <a:gd name="T45" fmla="*/ 23 h 38"/>
                  <a:gd name="T46" fmla="*/ 27 w 28"/>
                  <a:gd name="T47" fmla="*/ 21 h 38"/>
                  <a:gd name="T48" fmla="*/ 27 w 28"/>
                  <a:gd name="T49" fmla="*/ 19 h 38"/>
                  <a:gd name="T50" fmla="*/ 17 w 28"/>
                  <a:gd name="T51" fmla="*/ 4 h 38"/>
                  <a:gd name="T52" fmla="*/ 18 w 28"/>
                  <a:gd name="T53" fmla="*/ 8 h 38"/>
                  <a:gd name="T54" fmla="*/ 16 w 28"/>
                  <a:gd name="T55" fmla="*/ 8 h 38"/>
                  <a:gd name="T56" fmla="*/ 19 w 28"/>
                  <a:gd name="T57" fmla="*/ 25 h 38"/>
                  <a:gd name="T58" fmla="*/ 9 w 28"/>
                  <a:gd name="T59" fmla="*/ 25 h 38"/>
                  <a:gd name="T60" fmla="*/ 8 w 28"/>
                  <a:gd name="T61" fmla="*/ 21 h 38"/>
                  <a:gd name="T62" fmla="*/ 14 w 28"/>
                  <a:gd name="T63" fmla="*/ 27 h 38"/>
                  <a:gd name="T64" fmla="*/ 20 w 28"/>
                  <a:gd name="T65" fmla="*/ 21 h 38"/>
                  <a:gd name="T66" fmla="*/ 19 w 28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" h="38">
                    <a:moveTo>
                      <a:pt x="27" y="19"/>
                    </a:moveTo>
                    <a:cubicBezTo>
                      <a:pt x="27" y="17"/>
                      <a:pt x="27" y="17"/>
                      <a:pt x="27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17" y="0"/>
                      <a:pt x="14" y="0"/>
                    </a:cubicBezTo>
                    <a:cubicBezTo>
                      <a:pt x="11" y="0"/>
                      <a:pt x="8" y="2"/>
                      <a:pt x="8" y="5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8"/>
                      <a:pt x="6" y="18"/>
                      <a:pt x="6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4"/>
                      <a:pt x="6" y="26"/>
                      <a:pt x="7" y="27"/>
                    </a:cubicBezTo>
                    <a:cubicBezTo>
                      <a:pt x="8" y="29"/>
                      <a:pt x="10" y="30"/>
                      <a:pt x="12" y="30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8" y="30"/>
                      <a:pt x="20" y="29"/>
                      <a:pt x="21" y="27"/>
                    </a:cubicBezTo>
                    <a:cubicBezTo>
                      <a:pt x="22" y="26"/>
                      <a:pt x="23" y="24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8" y="20"/>
                      <a:pt x="28" y="20"/>
                    </a:cubicBezTo>
                    <a:cubicBezTo>
                      <a:pt x="28" y="20"/>
                      <a:pt x="27" y="19"/>
                      <a:pt x="27" y="19"/>
                    </a:cubicBezTo>
                    <a:close/>
                    <a:moveTo>
                      <a:pt x="16" y="5"/>
                    </a:moveTo>
                    <a:cubicBezTo>
                      <a:pt x="16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9"/>
                      <a:pt x="17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5"/>
                    </a:lnTo>
                    <a:close/>
                    <a:moveTo>
                      <a:pt x="19" y="25"/>
                    </a:moveTo>
                    <a:cubicBezTo>
                      <a:pt x="18" y="27"/>
                      <a:pt x="16" y="28"/>
                      <a:pt x="14" y="28"/>
                    </a:cubicBezTo>
                    <a:cubicBezTo>
                      <a:pt x="12" y="28"/>
                      <a:pt x="10" y="27"/>
                      <a:pt x="9" y="25"/>
                    </a:cubicBezTo>
                    <a:cubicBezTo>
                      <a:pt x="8" y="24"/>
                      <a:pt x="7" y="23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4"/>
                      <a:pt x="11" y="27"/>
                      <a:pt x="14" y="27"/>
                    </a:cubicBezTo>
                    <a:cubicBezTo>
                      <a:pt x="17" y="27"/>
                      <a:pt x="20" y="24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3"/>
                      <a:pt x="20" y="24"/>
                      <a:pt x="19" y="2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8" name="Freeform 239"/>
              <p:cNvSpPr>
                <a:spLocks noEditPoints="1"/>
              </p:cNvSpPr>
              <p:nvPr/>
            </p:nvSpPr>
            <p:spPr bwMode="auto">
              <a:xfrm>
                <a:off x="10218899" y="1537864"/>
                <a:ext cx="292100" cy="382587"/>
              </a:xfrm>
              <a:custGeom>
                <a:avLst/>
                <a:gdLst>
                  <a:gd name="T0" fmla="*/ 26 w 26"/>
                  <a:gd name="T1" fmla="*/ 10 h 34"/>
                  <a:gd name="T2" fmla="*/ 25 w 26"/>
                  <a:gd name="T3" fmla="*/ 8 h 34"/>
                  <a:gd name="T4" fmla="*/ 17 w 26"/>
                  <a:gd name="T5" fmla="*/ 1 h 34"/>
                  <a:gd name="T6" fmla="*/ 15 w 26"/>
                  <a:gd name="T7" fmla="*/ 0 h 34"/>
                  <a:gd name="T8" fmla="*/ 15 w 26"/>
                  <a:gd name="T9" fmla="*/ 0 h 34"/>
                  <a:gd name="T10" fmla="*/ 15 w 26"/>
                  <a:gd name="T11" fmla="*/ 0 h 34"/>
                  <a:gd name="T12" fmla="*/ 4 w 26"/>
                  <a:gd name="T13" fmla="*/ 0 h 34"/>
                  <a:gd name="T14" fmla="*/ 0 w 26"/>
                  <a:gd name="T15" fmla="*/ 4 h 34"/>
                  <a:gd name="T16" fmla="*/ 0 w 26"/>
                  <a:gd name="T17" fmla="*/ 30 h 34"/>
                  <a:gd name="T18" fmla="*/ 4 w 26"/>
                  <a:gd name="T19" fmla="*/ 34 h 34"/>
                  <a:gd name="T20" fmla="*/ 22 w 26"/>
                  <a:gd name="T21" fmla="*/ 34 h 34"/>
                  <a:gd name="T22" fmla="*/ 26 w 26"/>
                  <a:gd name="T23" fmla="*/ 30 h 34"/>
                  <a:gd name="T24" fmla="*/ 26 w 26"/>
                  <a:gd name="T25" fmla="*/ 10 h 34"/>
                  <a:gd name="T26" fmla="*/ 16 w 26"/>
                  <a:gd name="T27" fmla="*/ 3 h 34"/>
                  <a:gd name="T28" fmla="*/ 22 w 26"/>
                  <a:gd name="T29" fmla="*/ 9 h 34"/>
                  <a:gd name="T30" fmla="*/ 18 w 26"/>
                  <a:gd name="T31" fmla="*/ 9 h 34"/>
                  <a:gd name="T32" fmla="*/ 16 w 26"/>
                  <a:gd name="T33" fmla="*/ 8 h 34"/>
                  <a:gd name="T34" fmla="*/ 16 w 26"/>
                  <a:gd name="T35" fmla="*/ 3 h 34"/>
                  <a:gd name="T36" fmla="*/ 23 w 26"/>
                  <a:gd name="T37" fmla="*/ 30 h 34"/>
                  <a:gd name="T38" fmla="*/ 22 w 26"/>
                  <a:gd name="T39" fmla="*/ 31 h 34"/>
                  <a:gd name="T40" fmla="*/ 4 w 26"/>
                  <a:gd name="T41" fmla="*/ 31 h 34"/>
                  <a:gd name="T42" fmla="*/ 3 w 26"/>
                  <a:gd name="T43" fmla="*/ 30 h 34"/>
                  <a:gd name="T44" fmla="*/ 3 w 26"/>
                  <a:gd name="T45" fmla="*/ 4 h 34"/>
                  <a:gd name="T46" fmla="*/ 4 w 26"/>
                  <a:gd name="T47" fmla="*/ 2 h 34"/>
                  <a:gd name="T48" fmla="*/ 14 w 26"/>
                  <a:gd name="T49" fmla="*/ 2 h 34"/>
                  <a:gd name="T50" fmla="*/ 14 w 26"/>
                  <a:gd name="T51" fmla="*/ 8 h 34"/>
                  <a:gd name="T52" fmla="*/ 18 w 26"/>
                  <a:gd name="T53" fmla="*/ 12 h 34"/>
                  <a:gd name="T54" fmla="*/ 23 w 26"/>
                  <a:gd name="T55" fmla="*/ 12 h 34"/>
                  <a:gd name="T56" fmla="*/ 23 w 26"/>
                  <a:gd name="T57" fmla="*/ 3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34">
                    <a:moveTo>
                      <a:pt x="26" y="10"/>
                    </a:moveTo>
                    <a:cubicBezTo>
                      <a:pt x="26" y="9"/>
                      <a:pt x="25" y="9"/>
                      <a:pt x="25" y="8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2" y="34"/>
                      <a:pt x="4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4" y="34"/>
                      <a:pt x="26" y="32"/>
                      <a:pt x="26" y="30"/>
                    </a:cubicBezTo>
                    <a:cubicBezTo>
                      <a:pt x="26" y="10"/>
                      <a:pt x="26" y="10"/>
                      <a:pt x="26" y="10"/>
                    </a:cubicBezTo>
                    <a:close/>
                    <a:moveTo>
                      <a:pt x="16" y="3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3"/>
                    </a:lnTo>
                    <a:close/>
                    <a:moveTo>
                      <a:pt x="23" y="30"/>
                    </a:moveTo>
                    <a:cubicBezTo>
                      <a:pt x="23" y="31"/>
                      <a:pt x="23" y="31"/>
                      <a:pt x="22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3" y="31"/>
                      <a:pt x="3" y="31"/>
                      <a:pt x="3" y="3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2"/>
                      <a:pt x="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10"/>
                      <a:pt x="15" y="12"/>
                      <a:pt x="18" y="12"/>
                    </a:cubicBezTo>
                    <a:cubicBezTo>
                      <a:pt x="23" y="12"/>
                      <a:pt x="23" y="12"/>
                      <a:pt x="23" y="12"/>
                    </a:cubicBezTo>
                    <a:lnTo>
                      <a:pt x="23" y="3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9" name="Freeform 240"/>
              <p:cNvSpPr>
                <a:spLocks/>
              </p:cNvSpPr>
              <p:nvPr/>
            </p:nvSpPr>
            <p:spPr bwMode="auto">
              <a:xfrm>
                <a:off x="10274461" y="1807739"/>
                <a:ext cx="180975" cy="34925"/>
              </a:xfrm>
              <a:custGeom>
                <a:avLst/>
                <a:gdLst>
                  <a:gd name="T0" fmla="*/ 15 w 16"/>
                  <a:gd name="T1" fmla="*/ 0 h 3"/>
                  <a:gd name="T2" fmla="*/ 4 w 16"/>
                  <a:gd name="T3" fmla="*/ 0 h 3"/>
                  <a:gd name="T4" fmla="*/ 4 w 16"/>
                  <a:gd name="T5" fmla="*/ 0 h 3"/>
                  <a:gd name="T6" fmla="*/ 1 w 16"/>
                  <a:gd name="T7" fmla="*/ 0 h 3"/>
                  <a:gd name="T8" fmla="*/ 0 w 16"/>
                  <a:gd name="T9" fmla="*/ 1 h 3"/>
                  <a:gd name="T10" fmla="*/ 1 w 16"/>
                  <a:gd name="T11" fmla="*/ 3 h 3"/>
                  <a:gd name="T12" fmla="*/ 2 w 16"/>
                  <a:gd name="T13" fmla="*/ 3 h 3"/>
                  <a:gd name="T14" fmla="*/ 11 w 16"/>
                  <a:gd name="T15" fmla="*/ 3 h 3"/>
                  <a:gd name="T16" fmla="*/ 15 w 16"/>
                  <a:gd name="T17" fmla="*/ 3 h 3"/>
                  <a:gd name="T18" fmla="*/ 16 w 16"/>
                  <a:gd name="T19" fmla="*/ 1 h 3"/>
                  <a:gd name="T20" fmla="*/ 15 w 16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3">
                    <a:moveTo>
                      <a:pt x="1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6" y="2"/>
                      <a:pt x="16" y="1"/>
                    </a:cubicBezTo>
                    <a:cubicBezTo>
                      <a:pt x="16" y="1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0" name="Freeform 241"/>
              <p:cNvSpPr>
                <a:spLocks/>
              </p:cNvSpPr>
              <p:nvPr/>
            </p:nvSpPr>
            <p:spPr bwMode="auto">
              <a:xfrm>
                <a:off x="10274461" y="1752177"/>
                <a:ext cx="180975" cy="22225"/>
              </a:xfrm>
              <a:custGeom>
                <a:avLst/>
                <a:gdLst>
                  <a:gd name="T0" fmla="*/ 15 w 16"/>
                  <a:gd name="T1" fmla="*/ 0 h 2"/>
                  <a:gd name="T2" fmla="*/ 14 w 16"/>
                  <a:gd name="T3" fmla="*/ 0 h 2"/>
                  <a:gd name="T4" fmla="*/ 11 w 16"/>
                  <a:gd name="T5" fmla="*/ 0 h 2"/>
                  <a:gd name="T6" fmla="*/ 1 w 16"/>
                  <a:gd name="T7" fmla="*/ 0 h 2"/>
                  <a:gd name="T8" fmla="*/ 0 w 16"/>
                  <a:gd name="T9" fmla="*/ 1 h 2"/>
                  <a:gd name="T10" fmla="*/ 1 w 16"/>
                  <a:gd name="T11" fmla="*/ 2 h 2"/>
                  <a:gd name="T12" fmla="*/ 12 w 16"/>
                  <a:gd name="T13" fmla="*/ 2 h 2"/>
                  <a:gd name="T14" fmla="*/ 12 w 16"/>
                  <a:gd name="T15" fmla="*/ 2 h 2"/>
                  <a:gd name="T16" fmla="*/ 15 w 16"/>
                  <a:gd name="T17" fmla="*/ 2 h 2"/>
                  <a:gd name="T18" fmla="*/ 16 w 16"/>
                  <a:gd name="T19" fmla="*/ 1 h 2"/>
                  <a:gd name="T20" fmla="*/ 15 w 16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">
                    <a:moveTo>
                      <a:pt x="15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2"/>
                      <a:pt x="16" y="1"/>
                    </a:cubicBezTo>
                    <a:cubicBezTo>
                      <a:pt x="16" y="0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1" name="Freeform 242"/>
              <p:cNvSpPr>
                <a:spLocks/>
              </p:cNvSpPr>
              <p:nvPr/>
            </p:nvSpPr>
            <p:spPr bwMode="auto">
              <a:xfrm>
                <a:off x="10274461" y="1695027"/>
                <a:ext cx="147638" cy="23812"/>
              </a:xfrm>
              <a:custGeom>
                <a:avLst/>
                <a:gdLst>
                  <a:gd name="T0" fmla="*/ 12 w 13"/>
                  <a:gd name="T1" fmla="*/ 0 h 2"/>
                  <a:gd name="T2" fmla="*/ 11 w 13"/>
                  <a:gd name="T3" fmla="*/ 0 h 2"/>
                  <a:gd name="T4" fmla="*/ 9 w 13"/>
                  <a:gd name="T5" fmla="*/ 0 h 2"/>
                  <a:gd name="T6" fmla="*/ 1 w 13"/>
                  <a:gd name="T7" fmla="*/ 0 h 2"/>
                  <a:gd name="T8" fmla="*/ 0 w 13"/>
                  <a:gd name="T9" fmla="*/ 1 h 2"/>
                  <a:gd name="T10" fmla="*/ 1 w 13"/>
                  <a:gd name="T11" fmla="*/ 2 h 2"/>
                  <a:gd name="T12" fmla="*/ 10 w 13"/>
                  <a:gd name="T13" fmla="*/ 2 h 2"/>
                  <a:gd name="T14" fmla="*/ 12 w 13"/>
                  <a:gd name="T15" fmla="*/ 2 h 2"/>
                  <a:gd name="T16" fmla="*/ 13 w 13"/>
                  <a:gd name="T17" fmla="*/ 1 h 2"/>
                  <a:gd name="T18" fmla="*/ 12 w 1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2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3" y="2"/>
                      <a:pt x="13" y="1"/>
                    </a:cubicBezTo>
                    <a:cubicBezTo>
                      <a:pt x="13" y="0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2" name="Freeform 243"/>
              <p:cNvSpPr>
                <a:spLocks noEditPoints="1"/>
              </p:cNvSpPr>
              <p:nvPr/>
            </p:nvSpPr>
            <p:spPr bwMode="auto">
              <a:xfrm>
                <a:off x="10161749" y="2722139"/>
                <a:ext cx="406400" cy="247650"/>
              </a:xfrm>
              <a:custGeom>
                <a:avLst/>
                <a:gdLst>
                  <a:gd name="T0" fmla="*/ 34 w 36"/>
                  <a:gd name="T1" fmla="*/ 19 h 22"/>
                  <a:gd name="T2" fmla="*/ 33 w 36"/>
                  <a:gd name="T3" fmla="*/ 19 h 22"/>
                  <a:gd name="T4" fmla="*/ 33 w 36"/>
                  <a:gd name="T5" fmla="*/ 1 h 22"/>
                  <a:gd name="T6" fmla="*/ 33 w 36"/>
                  <a:gd name="T7" fmla="*/ 1 h 22"/>
                  <a:gd name="T8" fmla="*/ 32 w 36"/>
                  <a:gd name="T9" fmla="*/ 0 h 22"/>
                  <a:gd name="T10" fmla="*/ 3 w 36"/>
                  <a:gd name="T11" fmla="*/ 0 h 22"/>
                  <a:gd name="T12" fmla="*/ 3 w 36"/>
                  <a:gd name="T13" fmla="*/ 1 h 22"/>
                  <a:gd name="T14" fmla="*/ 2 w 36"/>
                  <a:gd name="T15" fmla="*/ 1 h 22"/>
                  <a:gd name="T16" fmla="*/ 2 w 36"/>
                  <a:gd name="T17" fmla="*/ 19 h 22"/>
                  <a:gd name="T18" fmla="*/ 2 w 36"/>
                  <a:gd name="T19" fmla="*/ 19 h 22"/>
                  <a:gd name="T20" fmla="*/ 0 w 36"/>
                  <a:gd name="T21" fmla="*/ 20 h 22"/>
                  <a:gd name="T22" fmla="*/ 2 w 36"/>
                  <a:gd name="T23" fmla="*/ 22 h 22"/>
                  <a:gd name="T24" fmla="*/ 34 w 36"/>
                  <a:gd name="T25" fmla="*/ 22 h 22"/>
                  <a:gd name="T26" fmla="*/ 36 w 36"/>
                  <a:gd name="T27" fmla="*/ 20 h 22"/>
                  <a:gd name="T28" fmla="*/ 34 w 36"/>
                  <a:gd name="T29" fmla="*/ 19 h 22"/>
                  <a:gd name="T30" fmla="*/ 24 w 36"/>
                  <a:gd name="T31" fmla="*/ 21 h 22"/>
                  <a:gd name="T32" fmla="*/ 24 w 36"/>
                  <a:gd name="T33" fmla="*/ 21 h 22"/>
                  <a:gd name="T34" fmla="*/ 12 w 36"/>
                  <a:gd name="T35" fmla="*/ 21 h 22"/>
                  <a:gd name="T36" fmla="*/ 12 w 36"/>
                  <a:gd name="T37" fmla="*/ 21 h 22"/>
                  <a:gd name="T38" fmla="*/ 12 w 36"/>
                  <a:gd name="T39" fmla="*/ 19 h 22"/>
                  <a:gd name="T40" fmla="*/ 12 w 36"/>
                  <a:gd name="T41" fmla="*/ 19 h 22"/>
                  <a:gd name="T42" fmla="*/ 24 w 36"/>
                  <a:gd name="T43" fmla="*/ 19 h 22"/>
                  <a:gd name="T44" fmla="*/ 24 w 36"/>
                  <a:gd name="T45" fmla="*/ 19 h 22"/>
                  <a:gd name="T46" fmla="*/ 24 w 36"/>
                  <a:gd name="T47" fmla="*/ 21 h 22"/>
                  <a:gd name="T48" fmla="*/ 32 w 36"/>
                  <a:gd name="T49" fmla="*/ 19 h 22"/>
                  <a:gd name="T50" fmla="*/ 4 w 36"/>
                  <a:gd name="T51" fmla="*/ 19 h 22"/>
                  <a:gd name="T52" fmla="*/ 4 w 36"/>
                  <a:gd name="T53" fmla="*/ 2 h 22"/>
                  <a:gd name="T54" fmla="*/ 32 w 36"/>
                  <a:gd name="T55" fmla="*/ 2 h 22"/>
                  <a:gd name="T56" fmla="*/ 32 w 36"/>
                  <a:gd name="T57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" h="22">
                    <a:moveTo>
                      <a:pt x="34" y="19"/>
                    </a:move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9"/>
                      <a:pt x="0" y="20"/>
                    </a:cubicBezTo>
                    <a:cubicBezTo>
                      <a:pt x="0" y="22"/>
                      <a:pt x="1" y="22"/>
                      <a:pt x="2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5" y="22"/>
                      <a:pt x="36" y="22"/>
                      <a:pt x="36" y="20"/>
                    </a:cubicBezTo>
                    <a:cubicBezTo>
                      <a:pt x="36" y="19"/>
                      <a:pt x="35" y="19"/>
                      <a:pt x="34" y="19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lnTo>
                      <a:pt x="24" y="21"/>
                    </a:lnTo>
                    <a:close/>
                    <a:moveTo>
                      <a:pt x="32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2" y="2"/>
                      <a:pt x="32" y="2"/>
                      <a:pt x="32" y="2"/>
                    </a:cubicBezTo>
                    <a:lnTo>
                      <a:pt x="32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3" name="Freeform 244"/>
              <p:cNvSpPr>
                <a:spLocks/>
              </p:cNvSpPr>
              <p:nvPr/>
            </p:nvSpPr>
            <p:spPr bwMode="auto">
              <a:xfrm>
                <a:off x="10298274" y="2777702"/>
                <a:ext cx="33338" cy="136525"/>
              </a:xfrm>
              <a:custGeom>
                <a:avLst/>
                <a:gdLst>
                  <a:gd name="T0" fmla="*/ 2 w 3"/>
                  <a:gd name="T1" fmla="*/ 1 h 12"/>
                  <a:gd name="T2" fmla="*/ 0 w 3"/>
                  <a:gd name="T3" fmla="*/ 6 h 12"/>
                  <a:gd name="T4" fmla="*/ 2 w 3"/>
                  <a:gd name="T5" fmla="*/ 12 h 12"/>
                  <a:gd name="T6" fmla="*/ 3 w 3"/>
                  <a:gd name="T7" fmla="*/ 12 h 12"/>
                  <a:gd name="T8" fmla="*/ 3 w 3"/>
                  <a:gd name="T9" fmla="*/ 11 h 12"/>
                  <a:gd name="T10" fmla="*/ 1 w 3"/>
                  <a:gd name="T11" fmla="*/ 6 h 12"/>
                  <a:gd name="T12" fmla="*/ 2 w 3"/>
                  <a:gd name="T13" fmla="*/ 1 h 12"/>
                  <a:gd name="T14" fmla="*/ 2 w 3"/>
                  <a:gd name="T15" fmla="*/ 1 h 12"/>
                  <a:gd name="T16" fmla="*/ 2 w 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2">
                    <a:moveTo>
                      <a:pt x="2" y="1"/>
                    </a:moveTo>
                    <a:cubicBezTo>
                      <a:pt x="0" y="2"/>
                      <a:pt x="0" y="4"/>
                      <a:pt x="0" y="6"/>
                    </a:cubicBezTo>
                    <a:cubicBezTo>
                      <a:pt x="0" y="8"/>
                      <a:pt x="0" y="10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1"/>
                    </a:cubicBezTo>
                    <a:cubicBezTo>
                      <a:pt x="1" y="10"/>
                      <a:pt x="1" y="8"/>
                      <a:pt x="1" y="6"/>
                    </a:cubicBezTo>
                    <a:cubicBezTo>
                      <a:pt x="1" y="4"/>
                      <a:pt x="1" y="3"/>
                      <a:pt x="2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4" name="Freeform 245"/>
              <p:cNvSpPr>
                <a:spLocks/>
              </p:cNvSpPr>
              <p:nvPr/>
            </p:nvSpPr>
            <p:spPr bwMode="auto">
              <a:xfrm>
                <a:off x="10331611" y="2788814"/>
                <a:ext cx="33338" cy="112712"/>
              </a:xfrm>
              <a:custGeom>
                <a:avLst/>
                <a:gdLst>
                  <a:gd name="T0" fmla="*/ 1 w 3"/>
                  <a:gd name="T1" fmla="*/ 1 h 10"/>
                  <a:gd name="T2" fmla="*/ 0 w 3"/>
                  <a:gd name="T3" fmla="*/ 5 h 10"/>
                  <a:gd name="T4" fmla="*/ 2 w 3"/>
                  <a:gd name="T5" fmla="*/ 10 h 10"/>
                  <a:gd name="T6" fmla="*/ 2 w 3"/>
                  <a:gd name="T7" fmla="*/ 10 h 10"/>
                  <a:gd name="T8" fmla="*/ 2 w 3"/>
                  <a:gd name="T9" fmla="*/ 9 h 10"/>
                  <a:gd name="T10" fmla="*/ 1 w 3"/>
                  <a:gd name="T11" fmla="*/ 5 h 10"/>
                  <a:gd name="T12" fmla="*/ 2 w 3"/>
                  <a:gd name="T13" fmla="*/ 1 h 10"/>
                  <a:gd name="T14" fmla="*/ 2 w 3"/>
                  <a:gd name="T15" fmla="*/ 1 h 10"/>
                  <a:gd name="T16" fmla="*/ 1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1" y="1"/>
                    </a:moveTo>
                    <a:cubicBezTo>
                      <a:pt x="0" y="2"/>
                      <a:pt x="0" y="3"/>
                      <a:pt x="0" y="5"/>
                    </a:cubicBezTo>
                    <a:cubicBezTo>
                      <a:pt x="0" y="7"/>
                      <a:pt x="0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2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1" y="4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5" name="Freeform 246"/>
              <p:cNvSpPr>
                <a:spLocks/>
              </p:cNvSpPr>
              <p:nvPr/>
            </p:nvSpPr>
            <p:spPr bwMode="auto">
              <a:xfrm>
                <a:off x="10364949" y="2801514"/>
                <a:ext cx="22225" cy="88900"/>
              </a:xfrm>
              <a:custGeom>
                <a:avLst/>
                <a:gdLst>
                  <a:gd name="T0" fmla="*/ 1 w 2"/>
                  <a:gd name="T1" fmla="*/ 0 h 8"/>
                  <a:gd name="T2" fmla="*/ 0 w 2"/>
                  <a:gd name="T3" fmla="*/ 4 h 8"/>
                  <a:gd name="T4" fmla="*/ 1 w 2"/>
                  <a:gd name="T5" fmla="*/ 8 h 8"/>
                  <a:gd name="T6" fmla="*/ 2 w 2"/>
                  <a:gd name="T7" fmla="*/ 8 h 8"/>
                  <a:gd name="T8" fmla="*/ 2 w 2"/>
                  <a:gd name="T9" fmla="*/ 8 h 8"/>
                  <a:gd name="T10" fmla="*/ 1 w 2"/>
                  <a:gd name="T11" fmla="*/ 4 h 8"/>
                  <a:gd name="T12" fmla="*/ 2 w 2"/>
                  <a:gd name="T13" fmla="*/ 1 h 8"/>
                  <a:gd name="T14" fmla="*/ 2 w 2"/>
                  <a:gd name="T15" fmla="*/ 0 h 8"/>
                  <a:gd name="T16" fmla="*/ 1 w 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6" name="Oval 247"/>
              <p:cNvSpPr>
                <a:spLocks noChangeArrowheads="1"/>
              </p:cNvSpPr>
              <p:nvPr/>
            </p:nvSpPr>
            <p:spPr bwMode="auto">
              <a:xfrm>
                <a:off x="10398286" y="2834852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65658" y="334539"/>
              <a:ext cx="5530850" cy="4003674"/>
              <a:chOff x="3733" y="410739"/>
              <a:chExt cx="5530850" cy="4003674"/>
            </a:xfrm>
          </p:grpSpPr>
          <p:sp>
            <p:nvSpPr>
              <p:cNvPr id="9" name="Freeform 6"/>
              <p:cNvSpPr>
                <a:spLocks noEditPoints="1"/>
              </p:cNvSpPr>
              <p:nvPr/>
            </p:nvSpPr>
            <p:spPr bwMode="auto">
              <a:xfrm>
                <a:off x="2572308" y="1550564"/>
                <a:ext cx="393700" cy="382587"/>
              </a:xfrm>
              <a:custGeom>
                <a:avLst/>
                <a:gdLst>
                  <a:gd name="T0" fmla="*/ 34 w 35"/>
                  <a:gd name="T1" fmla="*/ 8 h 34"/>
                  <a:gd name="T2" fmla="*/ 28 w 35"/>
                  <a:gd name="T3" fmla="*/ 8 h 34"/>
                  <a:gd name="T4" fmla="*/ 28 w 35"/>
                  <a:gd name="T5" fmla="*/ 7 h 34"/>
                  <a:gd name="T6" fmla="*/ 27 w 35"/>
                  <a:gd name="T7" fmla="*/ 2 h 34"/>
                  <a:gd name="T8" fmla="*/ 24 w 35"/>
                  <a:gd name="T9" fmla="*/ 0 h 34"/>
                  <a:gd name="T10" fmla="*/ 22 w 35"/>
                  <a:gd name="T11" fmla="*/ 2 h 34"/>
                  <a:gd name="T12" fmla="*/ 21 w 35"/>
                  <a:gd name="T13" fmla="*/ 7 h 34"/>
                  <a:gd name="T14" fmla="*/ 21 w 35"/>
                  <a:gd name="T15" fmla="*/ 8 h 34"/>
                  <a:gd name="T16" fmla="*/ 14 w 35"/>
                  <a:gd name="T17" fmla="*/ 8 h 34"/>
                  <a:gd name="T18" fmla="*/ 14 w 35"/>
                  <a:gd name="T19" fmla="*/ 7 h 34"/>
                  <a:gd name="T20" fmla="*/ 13 w 35"/>
                  <a:gd name="T21" fmla="*/ 2 h 34"/>
                  <a:gd name="T22" fmla="*/ 11 w 35"/>
                  <a:gd name="T23" fmla="*/ 0 h 34"/>
                  <a:gd name="T24" fmla="*/ 8 w 35"/>
                  <a:gd name="T25" fmla="*/ 2 h 34"/>
                  <a:gd name="T26" fmla="*/ 7 w 35"/>
                  <a:gd name="T27" fmla="*/ 7 h 34"/>
                  <a:gd name="T28" fmla="*/ 7 w 35"/>
                  <a:gd name="T29" fmla="*/ 8 h 34"/>
                  <a:gd name="T30" fmla="*/ 0 w 35"/>
                  <a:gd name="T31" fmla="*/ 8 h 34"/>
                  <a:gd name="T32" fmla="*/ 0 w 35"/>
                  <a:gd name="T33" fmla="*/ 9 h 34"/>
                  <a:gd name="T34" fmla="*/ 0 w 35"/>
                  <a:gd name="T35" fmla="*/ 33 h 34"/>
                  <a:gd name="T36" fmla="*/ 0 w 35"/>
                  <a:gd name="T37" fmla="*/ 34 h 34"/>
                  <a:gd name="T38" fmla="*/ 34 w 35"/>
                  <a:gd name="T39" fmla="*/ 34 h 34"/>
                  <a:gd name="T40" fmla="*/ 35 w 35"/>
                  <a:gd name="T41" fmla="*/ 33 h 34"/>
                  <a:gd name="T42" fmla="*/ 35 w 35"/>
                  <a:gd name="T43" fmla="*/ 9 h 34"/>
                  <a:gd name="T44" fmla="*/ 34 w 35"/>
                  <a:gd name="T45" fmla="*/ 8 h 34"/>
                  <a:gd name="T46" fmla="*/ 22 w 35"/>
                  <a:gd name="T47" fmla="*/ 7 h 34"/>
                  <a:gd name="T48" fmla="*/ 23 w 35"/>
                  <a:gd name="T49" fmla="*/ 2 h 34"/>
                  <a:gd name="T50" fmla="*/ 24 w 35"/>
                  <a:gd name="T51" fmla="*/ 1 h 34"/>
                  <a:gd name="T52" fmla="*/ 26 w 35"/>
                  <a:gd name="T53" fmla="*/ 2 h 34"/>
                  <a:gd name="T54" fmla="*/ 27 w 35"/>
                  <a:gd name="T55" fmla="*/ 7 h 34"/>
                  <a:gd name="T56" fmla="*/ 27 w 35"/>
                  <a:gd name="T57" fmla="*/ 8 h 34"/>
                  <a:gd name="T58" fmla="*/ 22 w 35"/>
                  <a:gd name="T59" fmla="*/ 8 h 34"/>
                  <a:gd name="T60" fmla="*/ 22 w 35"/>
                  <a:gd name="T61" fmla="*/ 7 h 34"/>
                  <a:gd name="T62" fmla="*/ 8 w 35"/>
                  <a:gd name="T63" fmla="*/ 7 h 34"/>
                  <a:gd name="T64" fmla="*/ 9 w 35"/>
                  <a:gd name="T65" fmla="*/ 2 h 34"/>
                  <a:gd name="T66" fmla="*/ 11 w 35"/>
                  <a:gd name="T67" fmla="*/ 1 h 34"/>
                  <a:gd name="T68" fmla="*/ 12 w 35"/>
                  <a:gd name="T69" fmla="*/ 2 h 34"/>
                  <a:gd name="T70" fmla="*/ 13 w 35"/>
                  <a:gd name="T71" fmla="*/ 7 h 34"/>
                  <a:gd name="T72" fmla="*/ 13 w 35"/>
                  <a:gd name="T73" fmla="*/ 8 h 34"/>
                  <a:gd name="T74" fmla="*/ 8 w 35"/>
                  <a:gd name="T75" fmla="*/ 8 h 34"/>
                  <a:gd name="T76" fmla="*/ 8 w 35"/>
                  <a:gd name="T77" fmla="*/ 7 h 34"/>
                  <a:gd name="T78" fmla="*/ 33 w 35"/>
                  <a:gd name="T79" fmla="*/ 32 h 34"/>
                  <a:gd name="T80" fmla="*/ 32 w 35"/>
                  <a:gd name="T81" fmla="*/ 32 h 34"/>
                  <a:gd name="T82" fmla="*/ 3 w 35"/>
                  <a:gd name="T83" fmla="*/ 32 h 34"/>
                  <a:gd name="T84" fmla="*/ 2 w 35"/>
                  <a:gd name="T85" fmla="*/ 32 h 34"/>
                  <a:gd name="T86" fmla="*/ 2 w 35"/>
                  <a:gd name="T87" fmla="*/ 16 h 34"/>
                  <a:gd name="T88" fmla="*/ 3 w 35"/>
                  <a:gd name="T89" fmla="*/ 15 h 34"/>
                  <a:gd name="T90" fmla="*/ 32 w 35"/>
                  <a:gd name="T91" fmla="*/ 15 h 34"/>
                  <a:gd name="T92" fmla="*/ 33 w 35"/>
                  <a:gd name="T93" fmla="*/ 16 h 34"/>
                  <a:gd name="T94" fmla="*/ 33 w 35"/>
                  <a:gd name="T95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5" h="34">
                    <a:moveTo>
                      <a:pt x="34" y="8"/>
                    </a:moveTo>
                    <a:cubicBezTo>
                      <a:pt x="28" y="8"/>
                      <a:pt x="28" y="8"/>
                      <a:pt x="28" y="8"/>
                    </a:cubicBezTo>
                    <a:cubicBezTo>
                      <a:pt x="28" y="8"/>
                      <a:pt x="28" y="7"/>
                      <a:pt x="28" y="7"/>
                    </a:cubicBezTo>
                    <a:cubicBezTo>
                      <a:pt x="28" y="5"/>
                      <a:pt x="27" y="3"/>
                      <a:pt x="27" y="2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23" y="0"/>
                      <a:pt x="22" y="1"/>
                      <a:pt x="22" y="2"/>
                    </a:cubicBezTo>
                    <a:cubicBezTo>
                      <a:pt x="22" y="3"/>
                      <a:pt x="21" y="5"/>
                      <a:pt x="21" y="7"/>
                    </a:cubicBezTo>
                    <a:cubicBezTo>
                      <a:pt x="21" y="7"/>
                      <a:pt x="21" y="8"/>
                      <a:pt x="21" y="8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4" y="7"/>
                      <a:pt x="14" y="7"/>
                    </a:cubicBezTo>
                    <a:cubicBezTo>
                      <a:pt x="14" y="5"/>
                      <a:pt x="13" y="3"/>
                      <a:pt x="13" y="2"/>
                    </a:cubicBezTo>
                    <a:cubicBezTo>
                      <a:pt x="13" y="1"/>
                      <a:pt x="12" y="0"/>
                      <a:pt x="11" y="0"/>
                    </a:cubicBezTo>
                    <a:cubicBezTo>
                      <a:pt x="9" y="0"/>
                      <a:pt x="8" y="1"/>
                      <a:pt x="8" y="2"/>
                    </a:cubicBezTo>
                    <a:cubicBezTo>
                      <a:pt x="8" y="3"/>
                      <a:pt x="7" y="5"/>
                      <a:pt x="7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34" y="34"/>
                      <a:pt x="34" y="34"/>
                      <a:pt x="34" y="34"/>
                    </a:cubicBezTo>
                    <a:cubicBezTo>
                      <a:pt x="35" y="34"/>
                      <a:pt x="35" y="34"/>
                      <a:pt x="35" y="33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5" y="9"/>
                      <a:pt x="35" y="8"/>
                      <a:pt x="34" y="8"/>
                    </a:cubicBezTo>
                    <a:close/>
                    <a:moveTo>
                      <a:pt x="22" y="7"/>
                    </a:moveTo>
                    <a:cubicBezTo>
                      <a:pt x="22" y="5"/>
                      <a:pt x="22" y="3"/>
                      <a:pt x="23" y="2"/>
                    </a:cubicBezTo>
                    <a:cubicBezTo>
                      <a:pt x="23" y="1"/>
                      <a:pt x="24" y="1"/>
                      <a:pt x="24" y="1"/>
                    </a:cubicBezTo>
                    <a:cubicBezTo>
                      <a:pt x="25" y="1"/>
                      <a:pt x="26" y="1"/>
                      <a:pt x="26" y="2"/>
                    </a:cubicBezTo>
                    <a:cubicBezTo>
                      <a:pt x="26" y="3"/>
                      <a:pt x="27" y="5"/>
                      <a:pt x="27" y="7"/>
                    </a:cubicBezTo>
                    <a:cubicBezTo>
                      <a:pt x="27" y="7"/>
                      <a:pt x="27" y="8"/>
                      <a:pt x="27" y="8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8"/>
                      <a:pt x="22" y="7"/>
                      <a:pt x="22" y="7"/>
                    </a:cubicBezTo>
                    <a:close/>
                    <a:moveTo>
                      <a:pt x="8" y="7"/>
                    </a:moveTo>
                    <a:cubicBezTo>
                      <a:pt x="8" y="5"/>
                      <a:pt x="9" y="3"/>
                      <a:pt x="9" y="2"/>
                    </a:cubicBezTo>
                    <a:cubicBezTo>
                      <a:pt x="9" y="1"/>
                      <a:pt x="10" y="1"/>
                      <a:pt x="11" y="1"/>
                    </a:cubicBezTo>
                    <a:cubicBezTo>
                      <a:pt x="11" y="1"/>
                      <a:pt x="12" y="1"/>
                      <a:pt x="12" y="2"/>
                    </a:cubicBezTo>
                    <a:cubicBezTo>
                      <a:pt x="13" y="3"/>
                      <a:pt x="13" y="5"/>
                      <a:pt x="13" y="7"/>
                    </a:cubicBezTo>
                    <a:cubicBezTo>
                      <a:pt x="13" y="7"/>
                      <a:pt x="13" y="8"/>
                      <a:pt x="1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7"/>
                      <a:pt x="8" y="7"/>
                    </a:cubicBezTo>
                    <a:close/>
                    <a:moveTo>
                      <a:pt x="33" y="32"/>
                    </a:moveTo>
                    <a:cubicBezTo>
                      <a:pt x="33" y="32"/>
                      <a:pt x="32" y="32"/>
                      <a:pt x="32" y="32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ubicBezTo>
                      <a:pt x="2" y="16"/>
                      <a:pt x="2" y="16"/>
                      <a:pt x="2" y="16"/>
                    </a:cubicBezTo>
                    <a:cubicBezTo>
                      <a:pt x="2" y="15"/>
                      <a:pt x="2" y="15"/>
                      <a:pt x="3" y="15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32" y="15"/>
                      <a:pt x="33" y="15"/>
                      <a:pt x="33" y="16"/>
                    </a:cubicBezTo>
                    <a:lnTo>
                      <a:pt x="33" y="3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2583420" y="658389"/>
                <a:ext cx="371475" cy="147637"/>
              </a:xfrm>
              <a:custGeom>
                <a:avLst/>
                <a:gdLst>
                  <a:gd name="T0" fmla="*/ 33 w 33"/>
                  <a:gd name="T1" fmla="*/ 0 h 13"/>
                  <a:gd name="T2" fmla="*/ 29 w 33"/>
                  <a:gd name="T3" fmla="*/ 0 h 13"/>
                  <a:gd name="T4" fmla="*/ 29 w 33"/>
                  <a:gd name="T5" fmla="*/ 7 h 13"/>
                  <a:gd name="T6" fmla="*/ 27 w 33"/>
                  <a:gd name="T7" fmla="*/ 8 h 13"/>
                  <a:gd name="T8" fmla="*/ 6 w 33"/>
                  <a:gd name="T9" fmla="*/ 8 h 13"/>
                  <a:gd name="T10" fmla="*/ 4 w 33"/>
                  <a:gd name="T11" fmla="*/ 7 h 13"/>
                  <a:gd name="T12" fmla="*/ 4 w 33"/>
                  <a:gd name="T13" fmla="*/ 0 h 13"/>
                  <a:gd name="T14" fmla="*/ 0 w 33"/>
                  <a:gd name="T15" fmla="*/ 0 h 13"/>
                  <a:gd name="T16" fmla="*/ 0 w 33"/>
                  <a:gd name="T17" fmla="*/ 7 h 13"/>
                  <a:gd name="T18" fmla="*/ 6 w 33"/>
                  <a:gd name="T19" fmla="*/ 13 h 13"/>
                  <a:gd name="T20" fmla="*/ 27 w 33"/>
                  <a:gd name="T21" fmla="*/ 13 h 13"/>
                  <a:gd name="T22" fmla="*/ 33 w 33"/>
                  <a:gd name="T23" fmla="*/ 7 h 13"/>
                  <a:gd name="T24" fmla="*/ 33 w 33"/>
                  <a:gd name="T2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" h="13">
                    <a:moveTo>
                      <a:pt x="33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9" y="7"/>
                      <a:pt x="29" y="7"/>
                      <a:pt x="29" y="7"/>
                    </a:cubicBezTo>
                    <a:cubicBezTo>
                      <a:pt x="29" y="8"/>
                      <a:pt x="28" y="8"/>
                      <a:pt x="27" y="8"/>
                    </a:cubicBezTo>
                    <a:cubicBezTo>
                      <a:pt x="6" y="8"/>
                      <a:pt x="6" y="8"/>
                      <a:pt x="6" y="8"/>
                    </a:cubicBezTo>
                    <a:cubicBezTo>
                      <a:pt x="5" y="8"/>
                      <a:pt x="4" y="8"/>
                      <a:pt x="4" y="7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10"/>
                      <a:pt x="2" y="13"/>
                      <a:pt x="6" y="13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30" y="13"/>
                      <a:pt x="33" y="10"/>
                      <a:pt x="33" y="7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2661208" y="467889"/>
                <a:ext cx="214313" cy="258762"/>
              </a:xfrm>
              <a:custGeom>
                <a:avLst/>
                <a:gdLst>
                  <a:gd name="T0" fmla="*/ 7 w 19"/>
                  <a:gd name="T1" fmla="*/ 1 h 23"/>
                  <a:gd name="T2" fmla="*/ 6 w 19"/>
                  <a:gd name="T3" fmla="*/ 1 h 23"/>
                  <a:gd name="T4" fmla="*/ 6 w 19"/>
                  <a:gd name="T5" fmla="*/ 13 h 23"/>
                  <a:gd name="T6" fmla="*/ 2 w 19"/>
                  <a:gd name="T7" fmla="*/ 13 h 23"/>
                  <a:gd name="T8" fmla="*/ 1 w 19"/>
                  <a:gd name="T9" fmla="*/ 14 h 23"/>
                  <a:gd name="T10" fmla="*/ 4 w 19"/>
                  <a:gd name="T11" fmla="*/ 17 h 23"/>
                  <a:gd name="T12" fmla="*/ 6 w 19"/>
                  <a:gd name="T13" fmla="*/ 19 h 23"/>
                  <a:gd name="T14" fmla="*/ 8 w 19"/>
                  <a:gd name="T15" fmla="*/ 22 h 23"/>
                  <a:gd name="T16" fmla="*/ 10 w 19"/>
                  <a:gd name="T17" fmla="*/ 22 h 23"/>
                  <a:gd name="T18" fmla="*/ 13 w 19"/>
                  <a:gd name="T19" fmla="*/ 19 h 23"/>
                  <a:gd name="T20" fmla="*/ 15 w 19"/>
                  <a:gd name="T21" fmla="*/ 17 h 23"/>
                  <a:gd name="T22" fmla="*/ 18 w 19"/>
                  <a:gd name="T23" fmla="*/ 14 h 23"/>
                  <a:gd name="T24" fmla="*/ 17 w 19"/>
                  <a:gd name="T25" fmla="*/ 13 h 23"/>
                  <a:gd name="T26" fmla="*/ 13 w 19"/>
                  <a:gd name="T27" fmla="*/ 13 h 23"/>
                  <a:gd name="T28" fmla="*/ 13 w 19"/>
                  <a:gd name="T29" fmla="*/ 1 h 23"/>
                  <a:gd name="T30" fmla="*/ 12 w 19"/>
                  <a:gd name="T31" fmla="*/ 0 h 23"/>
                  <a:gd name="T32" fmla="*/ 7 w 19"/>
                  <a:gd name="T33" fmla="*/ 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" h="23">
                    <a:moveTo>
                      <a:pt x="7" y="1"/>
                    </a:moveTo>
                    <a:cubicBezTo>
                      <a:pt x="6" y="1"/>
                      <a:pt x="6" y="1"/>
                      <a:pt x="6" y="1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" y="13"/>
                      <a:pt x="0" y="13"/>
                      <a:pt x="1" y="14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5" y="19"/>
                      <a:pt x="6" y="19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9" y="23"/>
                      <a:pt x="10" y="23"/>
                      <a:pt x="10" y="22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4" y="19"/>
                      <a:pt x="15" y="18"/>
                      <a:pt x="15" y="17"/>
                    </a:cubicBezTo>
                    <a:cubicBezTo>
                      <a:pt x="18" y="14"/>
                      <a:pt x="18" y="14"/>
                      <a:pt x="18" y="14"/>
                    </a:cubicBezTo>
                    <a:cubicBezTo>
                      <a:pt x="19" y="13"/>
                      <a:pt x="18" y="13"/>
                      <a:pt x="17" y="13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2" y="0"/>
                      <a:pt x="12" y="0"/>
                    </a:cubicBezTo>
                    <a:lnTo>
                      <a:pt x="7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2583420" y="1009226"/>
                <a:ext cx="212725" cy="360362"/>
              </a:xfrm>
              <a:custGeom>
                <a:avLst/>
                <a:gdLst>
                  <a:gd name="T0" fmla="*/ 18 w 19"/>
                  <a:gd name="T1" fmla="*/ 30 h 32"/>
                  <a:gd name="T2" fmla="*/ 16 w 19"/>
                  <a:gd name="T3" fmla="*/ 30 h 32"/>
                  <a:gd name="T4" fmla="*/ 13 w 19"/>
                  <a:gd name="T5" fmla="*/ 27 h 32"/>
                  <a:gd name="T6" fmla="*/ 13 w 19"/>
                  <a:gd name="T7" fmla="*/ 23 h 32"/>
                  <a:gd name="T8" fmla="*/ 13 w 19"/>
                  <a:gd name="T9" fmla="*/ 23 h 32"/>
                  <a:gd name="T10" fmla="*/ 13 w 19"/>
                  <a:gd name="T11" fmla="*/ 23 h 32"/>
                  <a:gd name="T12" fmla="*/ 13 w 19"/>
                  <a:gd name="T13" fmla="*/ 21 h 32"/>
                  <a:gd name="T14" fmla="*/ 10 w 19"/>
                  <a:gd name="T15" fmla="*/ 21 h 32"/>
                  <a:gd name="T16" fmla="*/ 7 w 19"/>
                  <a:gd name="T17" fmla="*/ 21 h 32"/>
                  <a:gd name="T18" fmla="*/ 7 w 19"/>
                  <a:gd name="T19" fmla="*/ 21 h 32"/>
                  <a:gd name="T20" fmla="*/ 7 w 19"/>
                  <a:gd name="T21" fmla="*/ 21 h 32"/>
                  <a:gd name="T22" fmla="*/ 6 w 19"/>
                  <a:gd name="T23" fmla="*/ 20 h 32"/>
                  <a:gd name="T24" fmla="*/ 5 w 19"/>
                  <a:gd name="T25" fmla="*/ 18 h 32"/>
                  <a:gd name="T26" fmla="*/ 6 w 19"/>
                  <a:gd name="T27" fmla="*/ 15 h 32"/>
                  <a:gd name="T28" fmla="*/ 7 w 19"/>
                  <a:gd name="T29" fmla="*/ 13 h 32"/>
                  <a:gd name="T30" fmla="*/ 7 w 19"/>
                  <a:gd name="T31" fmla="*/ 13 h 32"/>
                  <a:gd name="T32" fmla="*/ 7 w 19"/>
                  <a:gd name="T33" fmla="*/ 12 h 32"/>
                  <a:gd name="T34" fmla="*/ 8 w 19"/>
                  <a:gd name="T35" fmla="*/ 12 h 32"/>
                  <a:gd name="T36" fmla="*/ 9 w 19"/>
                  <a:gd name="T37" fmla="*/ 10 h 32"/>
                  <a:gd name="T38" fmla="*/ 9 w 19"/>
                  <a:gd name="T39" fmla="*/ 10 h 32"/>
                  <a:gd name="T40" fmla="*/ 9 w 19"/>
                  <a:gd name="T41" fmla="*/ 10 h 32"/>
                  <a:gd name="T42" fmla="*/ 14 w 19"/>
                  <a:gd name="T43" fmla="*/ 1 h 32"/>
                  <a:gd name="T44" fmla="*/ 14 w 19"/>
                  <a:gd name="T45" fmla="*/ 1 h 32"/>
                  <a:gd name="T46" fmla="*/ 14 w 19"/>
                  <a:gd name="T47" fmla="*/ 1 h 32"/>
                  <a:gd name="T48" fmla="*/ 15 w 19"/>
                  <a:gd name="T49" fmla="*/ 1 h 32"/>
                  <a:gd name="T50" fmla="*/ 13 w 19"/>
                  <a:gd name="T51" fmla="*/ 0 h 32"/>
                  <a:gd name="T52" fmla="*/ 10 w 19"/>
                  <a:gd name="T53" fmla="*/ 2 h 32"/>
                  <a:gd name="T54" fmla="*/ 8 w 19"/>
                  <a:gd name="T55" fmla="*/ 6 h 32"/>
                  <a:gd name="T56" fmla="*/ 3 w 19"/>
                  <a:gd name="T57" fmla="*/ 15 h 32"/>
                  <a:gd name="T58" fmla="*/ 1 w 19"/>
                  <a:gd name="T59" fmla="*/ 18 h 32"/>
                  <a:gd name="T60" fmla="*/ 0 w 19"/>
                  <a:gd name="T61" fmla="*/ 20 h 32"/>
                  <a:gd name="T62" fmla="*/ 1 w 19"/>
                  <a:gd name="T63" fmla="*/ 23 h 32"/>
                  <a:gd name="T64" fmla="*/ 3 w 19"/>
                  <a:gd name="T65" fmla="*/ 23 h 32"/>
                  <a:gd name="T66" fmla="*/ 7 w 19"/>
                  <a:gd name="T67" fmla="*/ 23 h 32"/>
                  <a:gd name="T68" fmla="*/ 7 w 19"/>
                  <a:gd name="T69" fmla="*/ 30 h 32"/>
                  <a:gd name="T70" fmla="*/ 9 w 19"/>
                  <a:gd name="T71" fmla="*/ 32 h 32"/>
                  <a:gd name="T72" fmla="*/ 16 w 19"/>
                  <a:gd name="T73" fmla="*/ 32 h 32"/>
                  <a:gd name="T74" fmla="*/ 19 w 19"/>
                  <a:gd name="T75" fmla="*/ 30 h 32"/>
                  <a:gd name="T76" fmla="*/ 18 w 19"/>
                  <a:gd name="T77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9" h="32">
                    <a:moveTo>
                      <a:pt x="18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4" y="30"/>
                      <a:pt x="13" y="29"/>
                      <a:pt x="13" y="27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8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6" y="20"/>
                      <a:pt x="6" y="20"/>
                    </a:cubicBezTo>
                    <a:cubicBezTo>
                      <a:pt x="5" y="20"/>
                      <a:pt x="5" y="19"/>
                      <a:pt x="5" y="18"/>
                    </a:cubicBezTo>
                    <a:cubicBezTo>
                      <a:pt x="5" y="17"/>
                      <a:pt x="5" y="16"/>
                      <a:pt x="6" y="15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2"/>
                      <a:pt x="8" y="11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11" y="7"/>
                      <a:pt x="13" y="4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0"/>
                      <a:pt x="13" y="0"/>
                      <a:pt x="13" y="0"/>
                    </a:cubicBezTo>
                    <a:cubicBezTo>
                      <a:pt x="12" y="0"/>
                      <a:pt x="11" y="1"/>
                      <a:pt x="10" y="2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6" y="8"/>
                      <a:pt x="4" y="12"/>
                      <a:pt x="3" y="15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1"/>
                      <a:pt x="0" y="22"/>
                      <a:pt x="1" y="23"/>
                    </a:cubicBezTo>
                    <a:cubicBezTo>
                      <a:pt x="1" y="23"/>
                      <a:pt x="2" y="23"/>
                      <a:pt x="3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30"/>
                      <a:pt x="7" y="30"/>
                      <a:pt x="7" y="30"/>
                    </a:cubicBezTo>
                    <a:cubicBezTo>
                      <a:pt x="7" y="31"/>
                      <a:pt x="8" y="32"/>
                      <a:pt x="9" y="32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7" y="32"/>
                      <a:pt x="18" y="31"/>
                      <a:pt x="19" y="30"/>
                    </a:cubicBezTo>
                    <a:cubicBezTo>
                      <a:pt x="18" y="30"/>
                      <a:pt x="18" y="30"/>
                      <a:pt x="18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2650095" y="974301"/>
                <a:ext cx="304800" cy="361950"/>
              </a:xfrm>
              <a:custGeom>
                <a:avLst/>
                <a:gdLst>
                  <a:gd name="T0" fmla="*/ 26 w 27"/>
                  <a:gd name="T1" fmla="*/ 18 h 32"/>
                  <a:gd name="T2" fmla="*/ 26 w 27"/>
                  <a:gd name="T3" fmla="*/ 18 h 32"/>
                  <a:gd name="T4" fmla="*/ 24 w 27"/>
                  <a:gd name="T5" fmla="*/ 16 h 32"/>
                  <a:gd name="T6" fmla="*/ 18 w 27"/>
                  <a:gd name="T7" fmla="*/ 5 h 32"/>
                  <a:gd name="T8" fmla="*/ 16 w 27"/>
                  <a:gd name="T9" fmla="*/ 2 h 32"/>
                  <a:gd name="T10" fmla="*/ 13 w 27"/>
                  <a:gd name="T11" fmla="*/ 0 h 32"/>
                  <a:gd name="T12" fmla="*/ 11 w 27"/>
                  <a:gd name="T13" fmla="*/ 2 h 32"/>
                  <a:gd name="T14" fmla="*/ 9 w 27"/>
                  <a:gd name="T15" fmla="*/ 4 h 32"/>
                  <a:gd name="T16" fmla="*/ 9 w 27"/>
                  <a:gd name="T17" fmla="*/ 5 h 32"/>
                  <a:gd name="T18" fmla="*/ 9 w 27"/>
                  <a:gd name="T19" fmla="*/ 5 h 32"/>
                  <a:gd name="T20" fmla="*/ 9 w 27"/>
                  <a:gd name="T21" fmla="*/ 5 h 32"/>
                  <a:gd name="T22" fmla="*/ 4 w 27"/>
                  <a:gd name="T23" fmla="*/ 13 h 32"/>
                  <a:gd name="T24" fmla="*/ 4 w 27"/>
                  <a:gd name="T25" fmla="*/ 13 h 32"/>
                  <a:gd name="T26" fmla="*/ 4 w 27"/>
                  <a:gd name="T27" fmla="*/ 13 h 32"/>
                  <a:gd name="T28" fmla="*/ 2 w 27"/>
                  <a:gd name="T29" fmla="*/ 16 h 32"/>
                  <a:gd name="T30" fmla="*/ 1 w 27"/>
                  <a:gd name="T31" fmla="*/ 17 h 32"/>
                  <a:gd name="T32" fmla="*/ 1 w 27"/>
                  <a:gd name="T33" fmla="*/ 18 h 32"/>
                  <a:gd name="T34" fmla="*/ 1 w 27"/>
                  <a:gd name="T35" fmla="*/ 18 h 32"/>
                  <a:gd name="T36" fmla="*/ 1 w 27"/>
                  <a:gd name="T37" fmla="*/ 18 h 32"/>
                  <a:gd name="T38" fmla="*/ 0 w 27"/>
                  <a:gd name="T39" fmla="*/ 21 h 32"/>
                  <a:gd name="T40" fmla="*/ 1 w 27"/>
                  <a:gd name="T41" fmla="*/ 22 h 32"/>
                  <a:gd name="T42" fmla="*/ 1 w 27"/>
                  <a:gd name="T43" fmla="*/ 22 h 32"/>
                  <a:gd name="T44" fmla="*/ 1 w 27"/>
                  <a:gd name="T45" fmla="*/ 23 h 32"/>
                  <a:gd name="T46" fmla="*/ 4 w 27"/>
                  <a:gd name="T47" fmla="*/ 23 h 32"/>
                  <a:gd name="T48" fmla="*/ 7 w 27"/>
                  <a:gd name="T49" fmla="*/ 23 h 32"/>
                  <a:gd name="T50" fmla="*/ 7 w 27"/>
                  <a:gd name="T51" fmla="*/ 23 h 32"/>
                  <a:gd name="T52" fmla="*/ 8 w 27"/>
                  <a:gd name="T53" fmla="*/ 23 h 32"/>
                  <a:gd name="T54" fmla="*/ 8 w 27"/>
                  <a:gd name="T55" fmla="*/ 26 h 32"/>
                  <a:gd name="T56" fmla="*/ 8 w 27"/>
                  <a:gd name="T57" fmla="*/ 26 h 32"/>
                  <a:gd name="T58" fmla="*/ 8 w 27"/>
                  <a:gd name="T59" fmla="*/ 26 h 32"/>
                  <a:gd name="T60" fmla="*/ 8 w 27"/>
                  <a:gd name="T61" fmla="*/ 30 h 32"/>
                  <a:gd name="T62" fmla="*/ 10 w 27"/>
                  <a:gd name="T63" fmla="*/ 32 h 32"/>
                  <a:gd name="T64" fmla="*/ 12 w 27"/>
                  <a:gd name="T65" fmla="*/ 32 h 32"/>
                  <a:gd name="T66" fmla="*/ 12 w 27"/>
                  <a:gd name="T67" fmla="*/ 32 h 32"/>
                  <a:gd name="T68" fmla="*/ 13 w 27"/>
                  <a:gd name="T69" fmla="*/ 32 h 32"/>
                  <a:gd name="T70" fmla="*/ 17 w 27"/>
                  <a:gd name="T71" fmla="*/ 32 h 32"/>
                  <a:gd name="T72" fmla="*/ 19 w 27"/>
                  <a:gd name="T73" fmla="*/ 30 h 32"/>
                  <a:gd name="T74" fmla="*/ 19 w 27"/>
                  <a:gd name="T75" fmla="*/ 25 h 32"/>
                  <a:gd name="T76" fmla="*/ 19 w 27"/>
                  <a:gd name="T77" fmla="*/ 25 h 32"/>
                  <a:gd name="T78" fmla="*/ 19 w 27"/>
                  <a:gd name="T79" fmla="*/ 24 h 32"/>
                  <a:gd name="T80" fmla="*/ 19 w 27"/>
                  <a:gd name="T81" fmla="*/ 23 h 32"/>
                  <a:gd name="T82" fmla="*/ 19 w 27"/>
                  <a:gd name="T83" fmla="*/ 23 h 32"/>
                  <a:gd name="T84" fmla="*/ 19 w 27"/>
                  <a:gd name="T85" fmla="*/ 23 h 32"/>
                  <a:gd name="T86" fmla="*/ 20 w 27"/>
                  <a:gd name="T87" fmla="*/ 23 h 32"/>
                  <a:gd name="T88" fmla="*/ 20 w 27"/>
                  <a:gd name="T89" fmla="*/ 23 h 32"/>
                  <a:gd name="T90" fmla="*/ 20 w 27"/>
                  <a:gd name="T91" fmla="*/ 23 h 32"/>
                  <a:gd name="T92" fmla="*/ 23 w 27"/>
                  <a:gd name="T93" fmla="*/ 23 h 32"/>
                  <a:gd name="T94" fmla="*/ 27 w 27"/>
                  <a:gd name="T95" fmla="*/ 21 h 32"/>
                  <a:gd name="T96" fmla="*/ 26 w 27"/>
                  <a:gd name="T97" fmla="*/ 1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7" h="32">
                    <a:moveTo>
                      <a:pt x="26" y="18"/>
                    </a:moveTo>
                    <a:cubicBezTo>
                      <a:pt x="26" y="18"/>
                      <a:pt x="26" y="18"/>
                      <a:pt x="26" y="18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3" y="13"/>
                      <a:pt x="20" y="8"/>
                      <a:pt x="18" y="5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5" y="1"/>
                      <a:pt x="14" y="0"/>
                      <a:pt x="13" y="0"/>
                    </a:cubicBezTo>
                    <a:cubicBezTo>
                      <a:pt x="12" y="0"/>
                      <a:pt x="11" y="1"/>
                      <a:pt x="11" y="2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8" y="7"/>
                      <a:pt x="6" y="10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3" y="14"/>
                      <a:pt x="3" y="15"/>
                      <a:pt x="2" y="16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9"/>
                      <a:pt x="0" y="20"/>
                      <a:pt x="0" y="21"/>
                    </a:cubicBezTo>
                    <a:cubicBezTo>
                      <a:pt x="0" y="21"/>
                      <a:pt x="0" y="22"/>
                      <a:pt x="1" y="22"/>
                    </a:cubicBezTo>
                    <a:cubicBezTo>
                      <a:pt x="1" y="22"/>
                      <a:pt x="1" y="22"/>
                      <a:pt x="1" y="22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3" y="23"/>
                      <a:pt x="4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26"/>
                      <a:pt x="8" y="26"/>
                      <a:pt x="8" y="26"/>
                    </a:cubicBezTo>
                    <a:cubicBezTo>
                      <a:pt x="8" y="30"/>
                      <a:pt x="8" y="30"/>
                      <a:pt x="8" y="30"/>
                    </a:cubicBezTo>
                    <a:cubicBezTo>
                      <a:pt x="8" y="31"/>
                      <a:pt x="9" y="32"/>
                      <a:pt x="10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2"/>
                      <a:pt x="19" y="31"/>
                      <a:pt x="19" y="30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5"/>
                      <a:pt x="19" y="25"/>
                      <a:pt x="19" y="25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6" y="23"/>
                      <a:pt x="27" y="22"/>
                      <a:pt x="27" y="21"/>
                    </a:cubicBezTo>
                    <a:cubicBezTo>
                      <a:pt x="27" y="20"/>
                      <a:pt x="27" y="19"/>
                      <a:pt x="26" y="1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1"/>
              <p:cNvSpPr>
                <a:spLocks noEditPoints="1"/>
              </p:cNvSpPr>
              <p:nvPr/>
            </p:nvSpPr>
            <p:spPr bwMode="auto">
              <a:xfrm>
                <a:off x="2583420" y="2903114"/>
                <a:ext cx="371475" cy="123825"/>
              </a:xfrm>
              <a:custGeom>
                <a:avLst/>
                <a:gdLst>
                  <a:gd name="T0" fmla="*/ 33 w 33"/>
                  <a:gd name="T1" fmla="*/ 9 h 11"/>
                  <a:gd name="T2" fmla="*/ 31 w 33"/>
                  <a:gd name="T3" fmla="*/ 2 h 11"/>
                  <a:gd name="T4" fmla="*/ 28 w 33"/>
                  <a:gd name="T5" fmla="*/ 0 h 11"/>
                  <a:gd name="T6" fmla="*/ 5 w 33"/>
                  <a:gd name="T7" fmla="*/ 0 h 11"/>
                  <a:gd name="T8" fmla="*/ 2 w 33"/>
                  <a:gd name="T9" fmla="*/ 2 h 11"/>
                  <a:gd name="T10" fmla="*/ 0 w 33"/>
                  <a:gd name="T11" fmla="*/ 9 h 11"/>
                  <a:gd name="T12" fmla="*/ 1 w 33"/>
                  <a:gd name="T13" fmla="*/ 11 h 11"/>
                  <a:gd name="T14" fmla="*/ 31 w 33"/>
                  <a:gd name="T15" fmla="*/ 11 h 11"/>
                  <a:gd name="T16" fmla="*/ 33 w 33"/>
                  <a:gd name="T17" fmla="*/ 9 h 11"/>
                  <a:gd name="T18" fmla="*/ 29 w 33"/>
                  <a:gd name="T19" fmla="*/ 10 h 11"/>
                  <a:gd name="T20" fmla="*/ 4 w 33"/>
                  <a:gd name="T21" fmla="*/ 10 h 11"/>
                  <a:gd name="T22" fmla="*/ 3 w 33"/>
                  <a:gd name="T23" fmla="*/ 9 h 11"/>
                  <a:gd name="T24" fmla="*/ 3 w 33"/>
                  <a:gd name="T25" fmla="*/ 8 h 11"/>
                  <a:gd name="T26" fmla="*/ 4 w 33"/>
                  <a:gd name="T27" fmla="*/ 3 h 11"/>
                  <a:gd name="T28" fmla="*/ 7 w 33"/>
                  <a:gd name="T29" fmla="*/ 1 h 11"/>
                  <a:gd name="T30" fmla="*/ 26 w 33"/>
                  <a:gd name="T31" fmla="*/ 1 h 11"/>
                  <a:gd name="T32" fmla="*/ 29 w 33"/>
                  <a:gd name="T33" fmla="*/ 3 h 11"/>
                  <a:gd name="T34" fmla="*/ 30 w 33"/>
                  <a:gd name="T35" fmla="*/ 8 h 11"/>
                  <a:gd name="T36" fmla="*/ 30 w 33"/>
                  <a:gd name="T37" fmla="*/ 9 h 11"/>
                  <a:gd name="T38" fmla="*/ 29 w 33"/>
                  <a:gd name="T3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3" h="11">
                    <a:moveTo>
                      <a:pt x="33" y="9"/>
                    </a:moveTo>
                    <a:cubicBezTo>
                      <a:pt x="31" y="2"/>
                      <a:pt x="31" y="2"/>
                      <a:pt x="31" y="2"/>
                    </a:cubicBezTo>
                    <a:cubicBezTo>
                      <a:pt x="30" y="1"/>
                      <a:pt x="29" y="0"/>
                      <a:pt x="2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2" y="2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0"/>
                      <a:pt x="0" y="11"/>
                      <a:pt x="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2" y="11"/>
                      <a:pt x="33" y="10"/>
                      <a:pt x="33" y="9"/>
                    </a:cubicBezTo>
                    <a:close/>
                    <a:moveTo>
                      <a:pt x="29" y="1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3" y="10"/>
                      <a:pt x="3" y="9"/>
                      <a:pt x="3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5" y="2"/>
                      <a:pt x="6" y="1"/>
                      <a:pt x="7" y="1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1"/>
                      <a:pt x="28" y="2"/>
                      <a:pt x="29" y="3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30" y="8"/>
                      <a:pt x="30" y="8"/>
                      <a:pt x="30" y="9"/>
                    </a:cubicBezTo>
                    <a:cubicBezTo>
                      <a:pt x="30" y="9"/>
                      <a:pt x="30" y="10"/>
                      <a:pt x="29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/>
              <p:cNvSpPr>
                <a:spLocks noEditPoints="1"/>
              </p:cNvSpPr>
              <p:nvPr/>
            </p:nvSpPr>
            <p:spPr bwMode="auto">
              <a:xfrm>
                <a:off x="2616758" y="2914226"/>
                <a:ext cx="304800" cy="101600"/>
              </a:xfrm>
              <a:custGeom>
                <a:avLst/>
                <a:gdLst>
                  <a:gd name="T0" fmla="*/ 23 w 27"/>
                  <a:gd name="T1" fmla="*/ 0 h 9"/>
                  <a:gd name="T2" fmla="*/ 4 w 27"/>
                  <a:gd name="T3" fmla="*/ 0 h 9"/>
                  <a:gd name="T4" fmla="*/ 1 w 27"/>
                  <a:gd name="T5" fmla="*/ 2 h 9"/>
                  <a:gd name="T6" fmla="*/ 0 w 27"/>
                  <a:gd name="T7" fmla="*/ 7 h 9"/>
                  <a:gd name="T8" fmla="*/ 0 w 27"/>
                  <a:gd name="T9" fmla="*/ 8 h 9"/>
                  <a:gd name="T10" fmla="*/ 1 w 27"/>
                  <a:gd name="T11" fmla="*/ 9 h 9"/>
                  <a:gd name="T12" fmla="*/ 26 w 27"/>
                  <a:gd name="T13" fmla="*/ 9 h 9"/>
                  <a:gd name="T14" fmla="*/ 27 w 27"/>
                  <a:gd name="T15" fmla="*/ 8 h 9"/>
                  <a:gd name="T16" fmla="*/ 27 w 27"/>
                  <a:gd name="T17" fmla="*/ 7 h 9"/>
                  <a:gd name="T18" fmla="*/ 25 w 27"/>
                  <a:gd name="T19" fmla="*/ 2 h 9"/>
                  <a:gd name="T20" fmla="*/ 23 w 27"/>
                  <a:gd name="T21" fmla="*/ 0 h 9"/>
                  <a:gd name="T22" fmla="*/ 16 w 27"/>
                  <a:gd name="T23" fmla="*/ 8 h 9"/>
                  <a:gd name="T24" fmla="*/ 11 w 27"/>
                  <a:gd name="T25" fmla="*/ 8 h 9"/>
                  <a:gd name="T26" fmla="*/ 10 w 27"/>
                  <a:gd name="T27" fmla="*/ 7 h 9"/>
                  <a:gd name="T28" fmla="*/ 10 w 27"/>
                  <a:gd name="T29" fmla="*/ 7 h 9"/>
                  <a:gd name="T30" fmla="*/ 10 w 27"/>
                  <a:gd name="T31" fmla="*/ 6 h 9"/>
                  <a:gd name="T32" fmla="*/ 12 w 27"/>
                  <a:gd name="T33" fmla="*/ 5 h 9"/>
                  <a:gd name="T34" fmla="*/ 15 w 27"/>
                  <a:gd name="T35" fmla="*/ 5 h 9"/>
                  <a:gd name="T36" fmla="*/ 16 w 27"/>
                  <a:gd name="T37" fmla="*/ 6 h 9"/>
                  <a:gd name="T38" fmla="*/ 16 w 27"/>
                  <a:gd name="T39" fmla="*/ 7 h 9"/>
                  <a:gd name="T40" fmla="*/ 16 w 27"/>
                  <a:gd name="T41" fmla="*/ 7 h 9"/>
                  <a:gd name="T42" fmla="*/ 16 w 27"/>
                  <a:gd name="T43" fmla="*/ 7 h 9"/>
                  <a:gd name="T44" fmla="*/ 16 w 27"/>
                  <a:gd name="T45" fmla="*/ 7 h 9"/>
                  <a:gd name="T46" fmla="*/ 16 w 27"/>
                  <a:gd name="T4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7" h="9">
                    <a:moveTo>
                      <a:pt x="23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2" y="1"/>
                      <a:pt x="1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8"/>
                    </a:cubicBezTo>
                    <a:cubicBezTo>
                      <a:pt x="0" y="8"/>
                      <a:pt x="1" y="9"/>
                      <a:pt x="1" y="9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26" y="9"/>
                      <a:pt x="27" y="8"/>
                      <a:pt x="27" y="8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5" y="2"/>
                      <a:pt x="25" y="2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  <a:moveTo>
                      <a:pt x="16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1" y="6"/>
                      <a:pt x="11" y="6"/>
                      <a:pt x="12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6"/>
                      <a:pt x="16" y="6"/>
                      <a:pt x="16" y="6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8"/>
                      <a:pt x="1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3"/>
              <p:cNvSpPr>
                <a:spLocks noEditPoints="1"/>
              </p:cNvSpPr>
              <p:nvPr/>
            </p:nvSpPr>
            <p:spPr bwMode="auto">
              <a:xfrm>
                <a:off x="2605645" y="2688801"/>
                <a:ext cx="315913" cy="214312"/>
              </a:xfrm>
              <a:custGeom>
                <a:avLst/>
                <a:gdLst>
                  <a:gd name="T0" fmla="*/ 0 w 199"/>
                  <a:gd name="T1" fmla="*/ 0 h 135"/>
                  <a:gd name="T2" fmla="*/ 0 w 199"/>
                  <a:gd name="T3" fmla="*/ 135 h 135"/>
                  <a:gd name="T4" fmla="*/ 199 w 199"/>
                  <a:gd name="T5" fmla="*/ 135 h 135"/>
                  <a:gd name="T6" fmla="*/ 199 w 199"/>
                  <a:gd name="T7" fmla="*/ 0 h 135"/>
                  <a:gd name="T8" fmla="*/ 0 w 199"/>
                  <a:gd name="T9" fmla="*/ 0 h 135"/>
                  <a:gd name="T10" fmla="*/ 184 w 199"/>
                  <a:gd name="T11" fmla="*/ 114 h 135"/>
                  <a:gd name="T12" fmla="*/ 21 w 199"/>
                  <a:gd name="T13" fmla="*/ 114 h 135"/>
                  <a:gd name="T14" fmla="*/ 21 w 199"/>
                  <a:gd name="T15" fmla="*/ 21 h 135"/>
                  <a:gd name="T16" fmla="*/ 184 w 199"/>
                  <a:gd name="T17" fmla="*/ 21 h 135"/>
                  <a:gd name="T18" fmla="*/ 184 w 199"/>
                  <a:gd name="T19" fmla="*/ 11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99" h="135">
                    <a:moveTo>
                      <a:pt x="0" y="0"/>
                    </a:moveTo>
                    <a:lnTo>
                      <a:pt x="0" y="135"/>
                    </a:lnTo>
                    <a:lnTo>
                      <a:pt x="199" y="135"/>
                    </a:lnTo>
                    <a:lnTo>
                      <a:pt x="199" y="0"/>
                    </a:lnTo>
                    <a:lnTo>
                      <a:pt x="0" y="0"/>
                    </a:lnTo>
                    <a:close/>
                    <a:moveTo>
                      <a:pt x="184" y="114"/>
                    </a:moveTo>
                    <a:lnTo>
                      <a:pt x="21" y="114"/>
                    </a:lnTo>
                    <a:lnTo>
                      <a:pt x="21" y="21"/>
                    </a:lnTo>
                    <a:lnTo>
                      <a:pt x="184" y="21"/>
                    </a:lnTo>
                    <a:lnTo>
                      <a:pt x="184" y="1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4"/>
              <p:cNvSpPr>
                <a:spLocks noEditPoints="1"/>
              </p:cNvSpPr>
              <p:nvPr/>
            </p:nvSpPr>
            <p:spPr bwMode="auto">
              <a:xfrm>
                <a:off x="2594533" y="3309514"/>
                <a:ext cx="349250" cy="428625"/>
              </a:xfrm>
              <a:custGeom>
                <a:avLst/>
                <a:gdLst>
                  <a:gd name="T0" fmla="*/ 25 w 31"/>
                  <a:gd name="T1" fmla="*/ 24 h 38"/>
                  <a:gd name="T2" fmla="*/ 22 w 31"/>
                  <a:gd name="T3" fmla="*/ 4 h 38"/>
                  <a:gd name="T4" fmla="*/ 10 w 31"/>
                  <a:gd name="T5" fmla="*/ 7 h 38"/>
                  <a:gd name="T6" fmla="*/ 8 w 31"/>
                  <a:gd name="T7" fmla="*/ 9 h 38"/>
                  <a:gd name="T8" fmla="*/ 8 w 31"/>
                  <a:gd name="T9" fmla="*/ 26 h 38"/>
                  <a:gd name="T10" fmla="*/ 14 w 31"/>
                  <a:gd name="T11" fmla="*/ 31 h 38"/>
                  <a:gd name="T12" fmla="*/ 14 w 31"/>
                  <a:gd name="T13" fmla="*/ 37 h 38"/>
                  <a:gd name="T14" fmla="*/ 29 w 31"/>
                  <a:gd name="T15" fmla="*/ 38 h 38"/>
                  <a:gd name="T16" fmla="*/ 9 w 31"/>
                  <a:gd name="T17" fmla="*/ 8 h 38"/>
                  <a:gd name="T18" fmla="*/ 8 w 31"/>
                  <a:gd name="T19" fmla="*/ 8 h 38"/>
                  <a:gd name="T20" fmla="*/ 9 w 31"/>
                  <a:gd name="T21" fmla="*/ 8 h 38"/>
                  <a:gd name="T22" fmla="*/ 23 w 31"/>
                  <a:gd name="T23" fmla="*/ 25 h 38"/>
                  <a:gd name="T24" fmla="*/ 19 w 31"/>
                  <a:gd name="T25" fmla="*/ 27 h 38"/>
                  <a:gd name="T26" fmla="*/ 21 w 31"/>
                  <a:gd name="T27" fmla="*/ 25 h 38"/>
                  <a:gd name="T28" fmla="*/ 23 w 31"/>
                  <a:gd name="T29" fmla="*/ 24 h 38"/>
                  <a:gd name="T30" fmla="*/ 10 w 31"/>
                  <a:gd name="T31" fmla="*/ 13 h 38"/>
                  <a:gd name="T32" fmla="*/ 13 w 31"/>
                  <a:gd name="T33" fmla="*/ 24 h 38"/>
                  <a:gd name="T34" fmla="*/ 12 w 31"/>
                  <a:gd name="T35" fmla="*/ 18 h 38"/>
                  <a:gd name="T36" fmla="*/ 11 w 31"/>
                  <a:gd name="T37" fmla="*/ 12 h 38"/>
                  <a:gd name="T38" fmla="*/ 10 w 31"/>
                  <a:gd name="T39" fmla="*/ 10 h 38"/>
                  <a:gd name="T40" fmla="*/ 11 w 31"/>
                  <a:gd name="T41" fmla="*/ 11 h 38"/>
                  <a:gd name="T42" fmla="*/ 17 w 31"/>
                  <a:gd name="T43" fmla="*/ 17 h 38"/>
                  <a:gd name="T44" fmla="*/ 12 w 31"/>
                  <a:gd name="T45" fmla="*/ 11 h 38"/>
                  <a:gd name="T46" fmla="*/ 11 w 31"/>
                  <a:gd name="T47" fmla="*/ 10 h 38"/>
                  <a:gd name="T48" fmla="*/ 12 w 31"/>
                  <a:gd name="T49" fmla="*/ 10 h 38"/>
                  <a:gd name="T50" fmla="*/ 18 w 31"/>
                  <a:gd name="T51" fmla="*/ 11 h 38"/>
                  <a:gd name="T52" fmla="*/ 25 w 31"/>
                  <a:gd name="T53" fmla="*/ 12 h 38"/>
                  <a:gd name="T54" fmla="*/ 14 w 31"/>
                  <a:gd name="T55" fmla="*/ 9 h 38"/>
                  <a:gd name="T56" fmla="*/ 25 w 31"/>
                  <a:gd name="T57" fmla="*/ 10 h 38"/>
                  <a:gd name="T58" fmla="*/ 11 w 31"/>
                  <a:gd name="T59" fmla="*/ 24 h 38"/>
                  <a:gd name="T60" fmla="*/ 14 w 31"/>
                  <a:gd name="T61" fmla="*/ 27 h 38"/>
                  <a:gd name="T62" fmla="*/ 7 w 31"/>
                  <a:gd name="T63" fmla="*/ 21 h 38"/>
                  <a:gd name="T64" fmla="*/ 11 w 31"/>
                  <a:gd name="T65" fmla="*/ 25 h 38"/>
                  <a:gd name="T66" fmla="*/ 19 w 31"/>
                  <a:gd name="T67" fmla="*/ 23 h 38"/>
                  <a:gd name="T68" fmla="*/ 26 w 31"/>
                  <a:gd name="T69" fmla="*/ 10 h 38"/>
                  <a:gd name="T70" fmla="*/ 14 w 31"/>
                  <a:gd name="T71" fmla="*/ 8 h 38"/>
                  <a:gd name="T72" fmla="*/ 28 w 31"/>
                  <a:gd name="T73" fmla="*/ 12 h 38"/>
                  <a:gd name="T74" fmla="*/ 21 w 31"/>
                  <a:gd name="T75" fmla="*/ 24 h 38"/>
                  <a:gd name="T76" fmla="*/ 17 w 31"/>
                  <a:gd name="T77" fmla="*/ 26 h 38"/>
                  <a:gd name="T78" fmla="*/ 12 w 31"/>
                  <a:gd name="T79" fmla="*/ 36 h 38"/>
                  <a:gd name="T80" fmla="*/ 18 w 31"/>
                  <a:gd name="T81" fmla="*/ 28 h 38"/>
                  <a:gd name="T82" fmla="*/ 20 w 31"/>
                  <a:gd name="T83" fmla="*/ 37 h 38"/>
                  <a:gd name="T84" fmla="*/ 15 w 31"/>
                  <a:gd name="T85" fmla="*/ 37 h 38"/>
                  <a:gd name="T86" fmla="*/ 22 w 31"/>
                  <a:gd name="T87" fmla="*/ 26 h 38"/>
                  <a:gd name="T88" fmla="*/ 27 w 31"/>
                  <a:gd name="T89" fmla="*/ 32 h 38"/>
                  <a:gd name="T90" fmla="*/ 6 w 31"/>
                  <a:gd name="T91" fmla="*/ 5 h 38"/>
                  <a:gd name="T92" fmla="*/ 8 w 31"/>
                  <a:gd name="T93" fmla="*/ 4 h 38"/>
                  <a:gd name="T94" fmla="*/ 5 w 31"/>
                  <a:gd name="T95" fmla="*/ 8 h 38"/>
                  <a:gd name="T96" fmla="*/ 2 w 31"/>
                  <a:gd name="T97" fmla="*/ 2 h 38"/>
                  <a:gd name="T98" fmla="*/ 8 w 31"/>
                  <a:gd name="T99" fmla="*/ 0 h 38"/>
                  <a:gd name="T100" fmla="*/ 1 w 31"/>
                  <a:gd name="T101" fmla="*/ 8 h 38"/>
                  <a:gd name="T102" fmla="*/ 4 w 31"/>
                  <a:gd name="T103" fmla="*/ 4 h 38"/>
                  <a:gd name="T104" fmla="*/ 7 w 31"/>
                  <a:gd name="T105" fmla="*/ 2 h 38"/>
                  <a:gd name="T106" fmla="*/ 3 w 31"/>
                  <a:gd name="T107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1" h="38">
                    <a:moveTo>
                      <a:pt x="31" y="36"/>
                    </a:move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1"/>
                      <a:pt x="27" y="29"/>
                      <a:pt x="26" y="28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5" y="25"/>
                      <a:pt x="25" y="24"/>
                      <a:pt x="25" y="24"/>
                    </a:cubicBezTo>
                    <a:cubicBezTo>
                      <a:pt x="28" y="21"/>
                      <a:pt x="30" y="18"/>
                      <a:pt x="30" y="15"/>
                    </a:cubicBezTo>
                    <a:cubicBezTo>
                      <a:pt x="30" y="14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1"/>
                    </a:cubicBezTo>
                    <a:cubicBezTo>
                      <a:pt x="29" y="9"/>
                      <a:pt x="29" y="8"/>
                      <a:pt x="27" y="6"/>
                    </a:cubicBezTo>
                    <a:cubicBezTo>
                      <a:pt x="26" y="5"/>
                      <a:pt x="24" y="4"/>
                      <a:pt x="22" y="4"/>
                    </a:cubicBezTo>
                    <a:cubicBezTo>
                      <a:pt x="19" y="4"/>
                      <a:pt x="15" y="6"/>
                      <a:pt x="12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8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9" y="6"/>
                      <a:pt x="9" y="6"/>
                    </a:cubicBezTo>
                    <a:cubicBezTo>
                      <a:pt x="8" y="6"/>
                      <a:pt x="8" y="7"/>
                      <a:pt x="8" y="7"/>
                    </a:cubicBezTo>
                    <a:cubicBezTo>
                      <a:pt x="7" y="7"/>
                      <a:pt x="7" y="8"/>
                      <a:pt x="7" y="8"/>
                    </a:cubicBezTo>
                    <a:cubicBezTo>
                      <a:pt x="7" y="8"/>
                      <a:pt x="7" y="9"/>
                      <a:pt x="8" y="9"/>
                    </a:cubicBezTo>
                    <a:cubicBezTo>
                      <a:pt x="8" y="9"/>
                      <a:pt x="8" y="10"/>
                      <a:pt x="9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7" y="14"/>
                      <a:pt x="6" y="18"/>
                      <a:pt x="6" y="21"/>
                    </a:cubicBezTo>
                    <a:cubicBezTo>
                      <a:pt x="6" y="23"/>
                      <a:pt x="6" y="25"/>
                      <a:pt x="8" y="26"/>
                    </a:cubicBezTo>
                    <a:cubicBezTo>
                      <a:pt x="9" y="27"/>
                      <a:pt x="11" y="28"/>
                      <a:pt x="13" y="28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3" y="28"/>
                      <a:pt x="13" y="28"/>
                      <a:pt x="14" y="28"/>
                    </a:cubicBezTo>
                    <a:cubicBezTo>
                      <a:pt x="14" y="28"/>
                      <a:pt x="15" y="28"/>
                      <a:pt x="16" y="28"/>
                    </a:cubicBezTo>
                    <a:cubicBezTo>
                      <a:pt x="15" y="29"/>
                      <a:pt x="15" y="30"/>
                      <a:pt x="14" y="31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2" y="36"/>
                      <a:pt x="12" y="36"/>
                    </a:cubicBezTo>
                    <a:cubicBezTo>
                      <a:pt x="12" y="36"/>
                      <a:pt x="12" y="37"/>
                      <a:pt x="12" y="37"/>
                    </a:cubicBezTo>
                    <a:cubicBezTo>
                      <a:pt x="12" y="37"/>
                      <a:pt x="13" y="37"/>
                      <a:pt x="13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15" y="38"/>
                      <a:pt x="15" y="38"/>
                    </a:cubicBezTo>
                    <a:cubicBezTo>
                      <a:pt x="20" y="38"/>
                      <a:pt x="20" y="38"/>
                      <a:pt x="20" y="38"/>
                    </a:cubicBezTo>
                    <a:cubicBezTo>
                      <a:pt x="21" y="38"/>
                      <a:pt x="23" y="38"/>
                      <a:pt x="24" y="38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30" y="38"/>
                      <a:pt x="30" y="38"/>
                      <a:pt x="30" y="38"/>
                    </a:cubicBezTo>
                    <a:cubicBezTo>
                      <a:pt x="31" y="38"/>
                      <a:pt x="31" y="37"/>
                      <a:pt x="31" y="37"/>
                    </a:cubicBezTo>
                    <a:cubicBezTo>
                      <a:pt x="31" y="37"/>
                      <a:pt x="31" y="36"/>
                      <a:pt x="31" y="36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8" y="9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8"/>
                    </a:cubicBezTo>
                    <a:cubicBezTo>
                      <a:pt x="9" y="8"/>
                      <a:pt x="9" y="8"/>
                      <a:pt x="9" y="8"/>
                    </a:cubicBezTo>
                    <a:close/>
                    <a:moveTo>
                      <a:pt x="25" y="23"/>
                    </a:move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4"/>
                      <a:pt x="23" y="24"/>
                      <a:pt x="23" y="24"/>
                    </a:cubicBezTo>
                    <a:cubicBezTo>
                      <a:pt x="23" y="24"/>
                      <a:pt x="23" y="25"/>
                      <a:pt x="23" y="25"/>
                    </a:cubicBezTo>
                    <a:cubicBezTo>
                      <a:pt x="23" y="25"/>
                      <a:pt x="23" y="25"/>
                      <a:pt x="23" y="25"/>
                    </a:cubicBezTo>
                    <a:cubicBezTo>
                      <a:pt x="23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0" y="27"/>
                      <a:pt x="19" y="27"/>
                      <a:pt x="19" y="27"/>
                    </a:cubicBezTo>
                    <a:cubicBezTo>
                      <a:pt x="19" y="27"/>
                      <a:pt x="18" y="27"/>
                      <a:pt x="17" y="27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18" y="27"/>
                      <a:pt x="19" y="26"/>
                      <a:pt x="20" y="26"/>
                    </a:cubicBezTo>
                    <a:cubicBezTo>
                      <a:pt x="20" y="26"/>
                      <a:pt x="20" y="26"/>
                      <a:pt x="21" y="25"/>
                    </a:cubicBezTo>
                    <a:cubicBezTo>
                      <a:pt x="21" y="25"/>
                      <a:pt x="21" y="25"/>
                      <a:pt x="21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5"/>
                      <a:pt x="22" y="25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3" y="24"/>
                      <a:pt x="23" y="23"/>
                      <a:pt x="23" y="23"/>
                    </a:cubicBezTo>
                    <a:cubicBezTo>
                      <a:pt x="23" y="23"/>
                      <a:pt x="24" y="23"/>
                      <a:pt x="24" y="23"/>
                    </a:cubicBezTo>
                    <a:cubicBezTo>
                      <a:pt x="26" y="20"/>
                      <a:pt x="28" y="18"/>
                      <a:pt x="29" y="15"/>
                    </a:cubicBezTo>
                    <a:cubicBezTo>
                      <a:pt x="28" y="18"/>
                      <a:pt x="27" y="21"/>
                      <a:pt x="25" y="23"/>
                    </a:cubicBezTo>
                    <a:close/>
                    <a:moveTo>
                      <a:pt x="10" y="13"/>
                    </a:move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3" y="24"/>
                      <a:pt x="13" y="24"/>
                      <a:pt x="13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4" y="14"/>
                      <a:pt x="14" y="14"/>
                      <a:pt x="14" y="14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3" y="10"/>
                      <a:pt x="13" y="10"/>
                      <a:pt x="13" y="10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8" y="10"/>
                      <a:pt x="18" y="10"/>
                      <a:pt x="18" y="10"/>
                    </a:cubicBezTo>
                    <a:cubicBezTo>
                      <a:pt x="17" y="10"/>
                      <a:pt x="17" y="10"/>
                      <a:pt x="17" y="10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6" y="8"/>
                      <a:pt x="19" y="7"/>
                      <a:pt x="20" y="7"/>
                    </a:cubicBezTo>
                    <a:cubicBezTo>
                      <a:pt x="22" y="7"/>
                      <a:pt x="23" y="8"/>
                      <a:pt x="24" y="8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5" y="11"/>
                      <a:pt x="25" y="11"/>
                      <a:pt x="25" y="12"/>
                    </a:cubicBezTo>
                    <a:cubicBezTo>
                      <a:pt x="25" y="15"/>
                      <a:pt x="24" y="18"/>
                      <a:pt x="21" y="20"/>
                    </a:cubicBezTo>
                    <a:cubicBezTo>
                      <a:pt x="19" y="23"/>
                      <a:pt x="15" y="25"/>
                      <a:pt x="13" y="25"/>
                    </a:cubicBezTo>
                    <a:cubicBezTo>
                      <a:pt x="12" y="25"/>
                      <a:pt x="12" y="25"/>
                      <a:pt x="11" y="24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1" y="24"/>
                      <a:pt x="10" y="24"/>
                    </a:cubicBezTo>
                    <a:cubicBezTo>
                      <a:pt x="10" y="24"/>
                      <a:pt x="10" y="24"/>
                      <a:pt x="9" y="23"/>
                    </a:cubicBezTo>
                    <a:cubicBezTo>
                      <a:pt x="8" y="22"/>
                      <a:pt x="8" y="21"/>
                      <a:pt x="8" y="20"/>
                    </a:cubicBezTo>
                    <a:cubicBezTo>
                      <a:pt x="8" y="18"/>
                      <a:pt x="9" y="16"/>
                      <a:pt x="10" y="13"/>
                    </a:cubicBezTo>
                    <a:close/>
                    <a:moveTo>
                      <a:pt x="14" y="27"/>
                    </a:moveTo>
                    <a:cubicBezTo>
                      <a:pt x="14" y="27"/>
                      <a:pt x="13" y="27"/>
                      <a:pt x="13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3" y="27"/>
                      <a:pt x="12" y="27"/>
                      <a:pt x="12" y="27"/>
                    </a:cubicBezTo>
                    <a:cubicBezTo>
                      <a:pt x="11" y="27"/>
                      <a:pt x="9" y="26"/>
                      <a:pt x="8" y="25"/>
                    </a:cubicBezTo>
                    <a:cubicBezTo>
                      <a:pt x="7" y="24"/>
                      <a:pt x="7" y="23"/>
                      <a:pt x="7" y="21"/>
                    </a:cubicBezTo>
                    <a:cubicBezTo>
                      <a:pt x="7" y="20"/>
                      <a:pt x="7" y="18"/>
                      <a:pt x="7" y="17"/>
                    </a:cubicBezTo>
                    <a:cubicBezTo>
                      <a:pt x="7" y="18"/>
                      <a:pt x="7" y="19"/>
                      <a:pt x="7" y="20"/>
                    </a:cubicBezTo>
                    <a:cubicBezTo>
                      <a:pt x="7" y="21"/>
                      <a:pt x="7" y="23"/>
                      <a:pt x="8" y="24"/>
                    </a:cubicBezTo>
                    <a:cubicBezTo>
                      <a:pt x="9" y="25"/>
                      <a:pt x="10" y="25"/>
                      <a:pt x="11" y="2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2" y="25"/>
                      <a:pt x="12" y="25"/>
                      <a:pt x="12" y="26"/>
                    </a:cubicBezTo>
                    <a:cubicBezTo>
                      <a:pt x="12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6" y="25"/>
                      <a:pt x="18" y="24"/>
                    </a:cubicBezTo>
                    <a:cubicBezTo>
                      <a:pt x="19" y="24"/>
                      <a:pt x="19" y="24"/>
                      <a:pt x="19" y="23"/>
                    </a:cubicBezTo>
                    <a:cubicBezTo>
                      <a:pt x="20" y="23"/>
                      <a:pt x="20" y="23"/>
                      <a:pt x="20" y="23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21" y="22"/>
                      <a:pt x="22" y="22"/>
                      <a:pt x="22" y="21"/>
                    </a:cubicBezTo>
                    <a:cubicBezTo>
                      <a:pt x="25" y="18"/>
                      <a:pt x="26" y="15"/>
                      <a:pt x="26" y="12"/>
                    </a:cubicBezTo>
                    <a:cubicBezTo>
                      <a:pt x="26" y="11"/>
                      <a:pt x="26" y="11"/>
                      <a:pt x="26" y="10"/>
                    </a:cubicBezTo>
                    <a:cubicBezTo>
                      <a:pt x="26" y="10"/>
                      <a:pt x="26" y="10"/>
                      <a:pt x="26" y="10"/>
                    </a:cubicBezTo>
                    <a:cubicBezTo>
                      <a:pt x="26" y="10"/>
                      <a:pt x="26" y="9"/>
                      <a:pt x="26" y="9"/>
                    </a:cubicBezTo>
                    <a:cubicBezTo>
                      <a:pt x="25" y="9"/>
                      <a:pt x="25" y="8"/>
                      <a:pt x="25" y="8"/>
                    </a:cubicBezTo>
                    <a:cubicBezTo>
                      <a:pt x="24" y="7"/>
                      <a:pt x="22" y="6"/>
                      <a:pt x="20" y="6"/>
                    </a:cubicBezTo>
                    <a:cubicBezTo>
                      <a:pt x="18" y="6"/>
                      <a:pt x="16" y="7"/>
                      <a:pt x="14" y="8"/>
                    </a:cubicBezTo>
                    <a:cubicBezTo>
                      <a:pt x="17" y="6"/>
                      <a:pt x="20" y="5"/>
                      <a:pt x="22" y="5"/>
                    </a:cubicBezTo>
                    <a:cubicBezTo>
                      <a:pt x="24" y="5"/>
                      <a:pt x="26" y="6"/>
                      <a:pt x="27" y="7"/>
                    </a:cubicBezTo>
                    <a:cubicBezTo>
                      <a:pt x="28" y="8"/>
                      <a:pt x="28" y="9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2"/>
                      <a:pt x="28" y="12"/>
                      <a:pt x="28" y="12"/>
                    </a:cubicBezTo>
                    <a:cubicBezTo>
                      <a:pt x="28" y="12"/>
                      <a:pt x="28" y="12"/>
                      <a:pt x="28" y="13"/>
                    </a:cubicBezTo>
                    <a:cubicBezTo>
                      <a:pt x="28" y="16"/>
                      <a:pt x="26" y="19"/>
                      <a:pt x="23" y="22"/>
                    </a:cubicBezTo>
                    <a:cubicBezTo>
                      <a:pt x="23" y="22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22" y="23"/>
                      <a:pt x="22" y="23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0" y="25"/>
                      <a:pt x="19" y="25"/>
                      <a:pt x="18" y="25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7" y="26"/>
                      <a:pt x="17" y="26"/>
                      <a:pt x="17" y="26"/>
                    </a:cubicBezTo>
                    <a:cubicBezTo>
                      <a:pt x="16" y="27"/>
                      <a:pt x="15" y="27"/>
                      <a:pt x="14" y="27"/>
                    </a:cubicBezTo>
                    <a:close/>
                    <a:moveTo>
                      <a:pt x="14" y="36"/>
                    </a:moveTo>
                    <a:cubicBezTo>
                      <a:pt x="14" y="36"/>
                      <a:pt x="14" y="36"/>
                      <a:pt x="14" y="36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3" y="36"/>
                      <a:pt x="13" y="36"/>
                      <a:pt x="12" y="36"/>
                    </a:cubicBezTo>
                    <a:cubicBezTo>
                      <a:pt x="12" y="36"/>
                      <a:pt x="13" y="36"/>
                      <a:pt x="13" y="36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6" y="30"/>
                      <a:pt x="16" y="29"/>
                      <a:pt x="17" y="28"/>
                    </a:cubicBezTo>
                    <a:cubicBezTo>
                      <a:pt x="17" y="28"/>
                      <a:pt x="18" y="28"/>
                      <a:pt x="18" y="28"/>
                    </a:cubicBezTo>
                    <a:cubicBezTo>
                      <a:pt x="18" y="28"/>
                      <a:pt x="18" y="28"/>
                      <a:pt x="18" y="28"/>
                    </a:cubicBezTo>
                    <a:cubicBezTo>
                      <a:pt x="18" y="29"/>
                      <a:pt x="17" y="31"/>
                      <a:pt x="16" y="32"/>
                    </a:cubicBezTo>
                    <a:lnTo>
                      <a:pt x="14" y="36"/>
                    </a:lnTo>
                    <a:close/>
                    <a:moveTo>
                      <a:pt x="29" y="37"/>
                    </a:moveTo>
                    <a:cubicBezTo>
                      <a:pt x="24" y="37"/>
                      <a:pt x="24" y="37"/>
                      <a:pt x="24" y="37"/>
                    </a:cubicBezTo>
                    <a:cubicBezTo>
                      <a:pt x="23" y="37"/>
                      <a:pt x="21" y="37"/>
                      <a:pt x="20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5" y="37"/>
                    </a:cubicBezTo>
                    <a:cubicBezTo>
                      <a:pt x="15" y="37"/>
                      <a:pt x="15" y="37"/>
                      <a:pt x="14" y="37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14" y="37"/>
                      <a:pt x="15" y="37"/>
                      <a:pt x="15" y="37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8" y="31"/>
                      <a:pt x="19" y="30"/>
                      <a:pt x="19" y="29"/>
                    </a:cubicBezTo>
                    <a:cubicBezTo>
                      <a:pt x="20" y="28"/>
                      <a:pt x="20" y="28"/>
                      <a:pt x="20" y="28"/>
                    </a:cubicBezTo>
                    <a:cubicBezTo>
                      <a:pt x="21" y="27"/>
                      <a:pt x="22" y="27"/>
                      <a:pt x="22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3" y="26"/>
                      <a:pt x="23" y="26"/>
                      <a:pt x="23" y="26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30"/>
                      <a:pt x="27" y="31"/>
                      <a:pt x="27" y="32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30" y="37"/>
                      <a:pt x="30" y="37"/>
                      <a:pt x="29" y="37"/>
                    </a:cubicBezTo>
                    <a:close/>
                    <a:moveTo>
                      <a:pt x="5" y="7"/>
                    </a:moveTo>
                    <a:cubicBezTo>
                      <a:pt x="5" y="6"/>
                      <a:pt x="5" y="6"/>
                      <a:pt x="6" y="5"/>
                    </a:cubicBezTo>
                    <a:cubicBezTo>
                      <a:pt x="6" y="5"/>
                      <a:pt x="7" y="4"/>
                      <a:pt x="7" y="4"/>
                    </a:cubicBezTo>
                    <a:cubicBezTo>
                      <a:pt x="8" y="4"/>
                      <a:pt x="8" y="5"/>
                      <a:pt x="8" y="5"/>
                    </a:cubicBezTo>
                    <a:cubicBezTo>
                      <a:pt x="8" y="5"/>
                      <a:pt x="9" y="4"/>
                      <a:pt x="9" y="4"/>
                    </a:cubicBezTo>
                    <a:cubicBezTo>
                      <a:pt x="9" y="4"/>
                      <a:pt x="9" y="4"/>
                      <a:pt x="8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8" y="4"/>
                      <a:pt x="8" y="4"/>
                      <a:pt x="7" y="4"/>
                    </a:cubicBezTo>
                    <a:cubicBezTo>
                      <a:pt x="6" y="4"/>
                      <a:pt x="6" y="4"/>
                      <a:pt x="5" y="4"/>
                    </a:cubicBezTo>
                    <a:cubicBezTo>
                      <a:pt x="4" y="5"/>
                      <a:pt x="4" y="6"/>
                      <a:pt x="4" y="7"/>
                    </a:cubicBezTo>
                    <a:cubicBezTo>
                      <a:pt x="4" y="7"/>
                      <a:pt x="4" y="8"/>
                      <a:pt x="4" y="8"/>
                    </a:cubicBezTo>
                    <a:cubicBezTo>
                      <a:pt x="4" y="8"/>
                      <a:pt x="4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5" y="7"/>
                      <a:pt x="5" y="7"/>
                      <a:pt x="5" y="7"/>
                    </a:cubicBezTo>
                    <a:close/>
                    <a:moveTo>
                      <a:pt x="1" y="6"/>
                    </a:moveTo>
                    <a:cubicBezTo>
                      <a:pt x="1" y="4"/>
                      <a:pt x="1" y="3"/>
                      <a:pt x="2" y="2"/>
                    </a:cubicBezTo>
                    <a:cubicBezTo>
                      <a:pt x="3" y="1"/>
                      <a:pt x="5" y="1"/>
                      <a:pt x="6" y="1"/>
                    </a:cubicBezTo>
                    <a:cubicBezTo>
                      <a:pt x="7" y="1"/>
                      <a:pt x="7" y="1"/>
                      <a:pt x="8" y="1"/>
                    </a:cubicBezTo>
                    <a:cubicBezTo>
                      <a:pt x="8" y="1"/>
                      <a:pt x="8" y="1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  <a:cubicBezTo>
                      <a:pt x="4" y="0"/>
                      <a:pt x="3" y="0"/>
                      <a:pt x="2" y="1"/>
                    </a:cubicBezTo>
                    <a:cubicBezTo>
                      <a:pt x="0" y="3"/>
                      <a:pt x="0" y="4"/>
                      <a:pt x="0" y="6"/>
                    </a:cubicBezTo>
                    <a:cubicBezTo>
                      <a:pt x="0" y="6"/>
                      <a:pt x="0" y="7"/>
                      <a:pt x="0" y="8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8"/>
                      <a:pt x="1" y="7"/>
                    </a:cubicBezTo>
                    <a:cubicBezTo>
                      <a:pt x="1" y="7"/>
                      <a:pt x="1" y="6"/>
                      <a:pt x="1" y="6"/>
                    </a:cubicBezTo>
                    <a:close/>
                    <a:moveTo>
                      <a:pt x="3" y="6"/>
                    </a:moveTo>
                    <a:cubicBezTo>
                      <a:pt x="3" y="5"/>
                      <a:pt x="3" y="4"/>
                      <a:pt x="4" y="4"/>
                    </a:cubicBezTo>
                    <a:cubicBezTo>
                      <a:pt x="5" y="3"/>
                      <a:pt x="6" y="3"/>
                      <a:pt x="7" y="3"/>
                    </a:cubicBezTo>
                    <a:cubicBezTo>
                      <a:pt x="7" y="3"/>
                      <a:pt x="7" y="3"/>
                      <a:pt x="8" y="3"/>
                    </a:cubicBezTo>
                    <a:cubicBezTo>
                      <a:pt x="8" y="3"/>
                      <a:pt x="8" y="3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5" y="2"/>
                      <a:pt x="4" y="2"/>
                      <a:pt x="3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7"/>
                      <a:pt x="2" y="7"/>
                      <a:pt x="2" y="8"/>
                    </a:cubicBezTo>
                    <a:cubicBezTo>
                      <a:pt x="2" y="8"/>
                      <a:pt x="2" y="8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8"/>
                      <a:pt x="3" y="8"/>
                      <a:pt x="3" y="7"/>
                    </a:cubicBezTo>
                    <a:cubicBezTo>
                      <a:pt x="3" y="7"/>
                      <a:pt x="3" y="7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5"/>
              <p:cNvSpPr>
                <a:spLocks/>
              </p:cNvSpPr>
              <p:nvPr/>
            </p:nvSpPr>
            <p:spPr bwMode="auto">
              <a:xfrm>
                <a:off x="2875520" y="2306214"/>
                <a:ext cx="57150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>
                <a:off x="2932670" y="2306214"/>
                <a:ext cx="55563" cy="101600"/>
              </a:xfrm>
              <a:custGeom>
                <a:avLst/>
                <a:gdLst>
                  <a:gd name="T0" fmla="*/ 5 w 5"/>
                  <a:gd name="T1" fmla="*/ 8 h 9"/>
                  <a:gd name="T2" fmla="*/ 4 w 5"/>
                  <a:gd name="T3" fmla="*/ 9 h 9"/>
                  <a:gd name="T4" fmla="*/ 1 w 5"/>
                  <a:gd name="T5" fmla="*/ 9 h 9"/>
                  <a:gd name="T6" fmla="*/ 0 w 5"/>
                  <a:gd name="T7" fmla="*/ 8 h 9"/>
                  <a:gd name="T8" fmla="*/ 0 w 5"/>
                  <a:gd name="T9" fmla="*/ 1 h 9"/>
                  <a:gd name="T10" fmla="*/ 1 w 5"/>
                  <a:gd name="T11" fmla="*/ 0 h 9"/>
                  <a:gd name="T12" fmla="*/ 4 w 5"/>
                  <a:gd name="T13" fmla="*/ 0 h 9"/>
                  <a:gd name="T14" fmla="*/ 5 w 5"/>
                  <a:gd name="T15" fmla="*/ 1 h 9"/>
                  <a:gd name="T16" fmla="*/ 5 w 5"/>
                  <a:gd name="T17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9">
                    <a:moveTo>
                      <a:pt x="5" y="8"/>
                    </a:moveTo>
                    <a:cubicBezTo>
                      <a:pt x="5" y="9"/>
                      <a:pt x="5" y="9"/>
                      <a:pt x="4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9"/>
                      <a:pt x="0" y="9"/>
                      <a:pt x="0" y="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1"/>
                      <a:pt x="5" y="1"/>
                    </a:cubicBez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7"/>
              <p:cNvSpPr>
                <a:spLocks noEditPoints="1"/>
              </p:cNvSpPr>
              <p:nvPr/>
            </p:nvSpPr>
            <p:spPr bwMode="auto">
              <a:xfrm>
                <a:off x="2718358" y="2136351"/>
                <a:ext cx="101600" cy="101600"/>
              </a:xfrm>
              <a:custGeom>
                <a:avLst/>
                <a:gdLst>
                  <a:gd name="T0" fmla="*/ 4 w 9"/>
                  <a:gd name="T1" fmla="*/ 2 h 9"/>
                  <a:gd name="T2" fmla="*/ 2 w 9"/>
                  <a:gd name="T3" fmla="*/ 5 h 9"/>
                  <a:gd name="T4" fmla="*/ 4 w 9"/>
                  <a:gd name="T5" fmla="*/ 7 h 9"/>
                  <a:gd name="T6" fmla="*/ 7 w 9"/>
                  <a:gd name="T7" fmla="*/ 5 h 9"/>
                  <a:gd name="T8" fmla="*/ 7 w 9"/>
                  <a:gd name="T9" fmla="*/ 5 h 9"/>
                  <a:gd name="T10" fmla="*/ 4 w 9"/>
                  <a:gd name="T11" fmla="*/ 2 h 9"/>
                  <a:gd name="T12" fmla="*/ 4 w 9"/>
                  <a:gd name="T13" fmla="*/ 0 h 9"/>
                  <a:gd name="T14" fmla="*/ 0 w 9"/>
                  <a:gd name="T15" fmla="*/ 5 h 9"/>
                  <a:gd name="T16" fmla="*/ 4 w 9"/>
                  <a:gd name="T17" fmla="*/ 9 h 9"/>
                  <a:gd name="T18" fmla="*/ 9 w 9"/>
                  <a:gd name="T19" fmla="*/ 5 h 9"/>
                  <a:gd name="T20" fmla="*/ 4 w 9"/>
                  <a:gd name="T21" fmla="*/ 0 h 9"/>
                  <a:gd name="T22" fmla="*/ 4 w 9"/>
                  <a:gd name="T23" fmla="*/ 8 h 9"/>
                  <a:gd name="T24" fmla="*/ 1 w 9"/>
                  <a:gd name="T25" fmla="*/ 5 h 9"/>
                  <a:gd name="T26" fmla="*/ 4 w 9"/>
                  <a:gd name="T27" fmla="*/ 1 h 9"/>
                  <a:gd name="T28" fmla="*/ 8 w 9"/>
                  <a:gd name="T29" fmla="*/ 5 h 9"/>
                  <a:gd name="T30" fmla="*/ 8 w 9"/>
                  <a:gd name="T31" fmla="*/ 5 h 9"/>
                  <a:gd name="T32" fmla="*/ 4 w 9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9">
                    <a:moveTo>
                      <a:pt x="4" y="2"/>
                    </a:moveTo>
                    <a:cubicBezTo>
                      <a:pt x="3" y="2"/>
                      <a:pt x="2" y="3"/>
                      <a:pt x="2" y="5"/>
                    </a:cubicBezTo>
                    <a:cubicBezTo>
                      <a:pt x="2" y="6"/>
                      <a:pt x="3" y="7"/>
                      <a:pt x="4" y="7"/>
                    </a:cubicBezTo>
                    <a:cubicBezTo>
                      <a:pt x="6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6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7" y="9"/>
                      <a:pt x="9" y="7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3" y="8"/>
                      <a:pt x="1" y="7"/>
                      <a:pt x="1" y="5"/>
                    </a:cubicBezTo>
                    <a:cubicBezTo>
                      <a:pt x="1" y="3"/>
                      <a:pt x="3" y="1"/>
                      <a:pt x="4" y="1"/>
                    </a:cubicBezTo>
                    <a:cubicBezTo>
                      <a:pt x="6" y="1"/>
                      <a:pt x="8" y="3"/>
                      <a:pt x="8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8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8"/>
              <p:cNvSpPr>
                <a:spLocks noEditPoints="1"/>
              </p:cNvSpPr>
              <p:nvPr/>
            </p:nvSpPr>
            <p:spPr bwMode="auto">
              <a:xfrm>
                <a:off x="2594533" y="2136351"/>
                <a:ext cx="90488" cy="101600"/>
              </a:xfrm>
              <a:custGeom>
                <a:avLst/>
                <a:gdLst>
                  <a:gd name="T0" fmla="*/ 4 w 8"/>
                  <a:gd name="T1" fmla="*/ 2 h 9"/>
                  <a:gd name="T2" fmla="*/ 1 w 8"/>
                  <a:gd name="T3" fmla="*/ 5 h 9"/>
                  <a:gd name="T4" fmla="*/ 4 w 8"/>
                  <a:gd name="T5" fmla="*/ 7 h 9"/>
                  <a:gd name="T6" fmla="*/ 7 w 8"/>
                  <a:gd name="T7" fmla="*/ 5 h 9"/>
                  <a:gd name="T8" fmla="*/ 7 w 8"/>
                  <a:gd name="T9" fmla="*/ 5 h 9"/>
                  <a:gd name="T10" fmla="*/ 4 w 8"/>
                  <a:gd name="T11" fmla="*/ 2 h 9"/>
                  <a:gd name="T12" fmla="*/ 4 w 8"/>
                  <a:gd name="T13" fmla="*/ 0 h 9"/>
                  <a:gd name="T14" fmla="*/ 0 w 8"/>
                  <a:gd name="T15" fmla="*/ 5 h 9"/>
                  <a:gd name="T16" fmla="*/ 4 w 8"/>
                  <a:gd name="T17" fmla="*/ 9 h 9"/>
                  <a:gd name="T18" fmla="*/ 8 w 8"/>
                  <a:gd name="T19" fmla="*/ 5 h 9"/>
                  <a:gd name="T20" fmla="*/ 4 w 8"/>
                  <a:gd name="T21" fmla="*/ 0 h 9"/>
                  <a:gd name="T22" fmla="*/ 4 w 8"/>
                  <a:gd name="T23" fmla="*/ 8 h 9"/>
                  <a:gd name="T24" fmla="*/ 0 w 8"/>
                  <a:gd name="T25" fmla="*/ 5 h 9"/>
                  <a:gd name="T26" fmla="*/ 4 w 8"/>
                  <a:gd name="T27" fmla="*/ 1 h 9"/>
                  <a:gd name="T28" fmla="*/ 7 w 8"/>
                  <a:gd name="T29" fmla="*/ 5 h 9"/>
                  <a:gd name="T30" fmla="*/ 7 w 8"/>
                  <a:gd name="T31" fmla="*/ 5 h 9"/>
                  <a:gd name="T32" fmla="*/ 4 w 8"/>
                  <a:gd name="T33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" h="9">
                    <a:moveTo>
                      <a:pt x="4" y="2"/>
                    </a:moveTo>
                    <a:cubicBezTo>
                      <a:pt x="2" y="2"/>
                      <a:pt x="1" y="3"/>
                      <a:pt x="1" y="5"/>
                    </a:cubicBezTo>
                    <a:cubicBezTo>
                      <a:pt x="1" y="6"/>
                      <a:pt x="2" y="7"/>
                      <a:pt x="4" y="7"/>
                    </a:cubicBezTo>
                    <a:cubicBezTo>
                      <a:pt x="5" y="7"/>
                      <a:pt x="7" y="6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5" y="2"/>
                      <a:pt x="4" y="2"/>
                    </a:cubicBezTo>
                    <a:close/>
                    <a:moveTo>
                      <a:pt x="4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7"/>
                      <a:pt x="2" y="9"/>
                      <a:pt x="4" y="9"/>
                    </a:cubicBezTo>
                    <a:cubicBezTo>
                      <a:pt x="6" y="9"/>
                      <a:pt x="8" y="7"/>
                      <a:pt x="8" y="5"/>
                    </a:cubicBezTo>
                    <a:cubicBezTo>
                      <a:pt x="8" y="2"/>
                      <a:pt x="6" y="0"/>
                      <a:pt x="4" y="0"/>
                    </a:cubicBezTo>
                    <a:close/>
                    <a:moveTo>
                      <a:pt x="4" y="8"/>
                    </a:moveTo>
                    <a:cubicBezTo>
                      <a:pt x="2" y="8"/>
                      <a:pt x="0" y="7"/>
                      <a:pt x="0" y="5"/>
                    </a:cubicBezTo>
                    <a:cubicBezTo>
                      <a:pt x="0" y="3"/>
                      <a:pt x="2" y="1"/>
                      <a:pt x="4" y="1"/>
                    </a:cubicBezTo>
                    <a:cubicBezTo>
                      <a:pt x="6" y="1"/>
                      <a:pt x="7" y="3"/>
                      <a:pt x="7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7"/>
                      <a:pt x="6" y="8"/>
                      <a:pt x="4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9"/>
              <p:cNvSpPr>
                <a:spLocks noEditPoints="1"/>
              </p:cNvSpPr>
              <p:nvPr/>
            </p:nvSpPr>
            <p:spPr bwMode="auto">
              <a:xfrm>
                <a:off x="2548495" y="2237951"/>
                <a:ext cx="327025" cy="203200"/>
              </a:xfrm>
              <a:custGeom>
                <a:avLst/>
                <a:gdLst>
                  <a:gd name="T0" fmla="*/ 27 w 29"/>
                  <a:gd name="T1" fmla="*/ 0 h 18"/>
                  <a:gd name="T2" fmla="*/ 2 w 29"/>
                  <a:gd name="T3" fmla="*/ 0 h 18"/>
                  <a:gd name="T4" fmla="*/ 0 w 29"/>
                  <a:gd name="T5" fmla="*/ 2 h 18"/>
                  <a:gd name="T6" fmla="*/ 0 w 29"/>
                  <a:gd name="T7" fmla="*/ 16 h 18"/>
                  <a:gd name="T8" fmla="*/ 2 w 29"/>
                  <a:gd name="T9" fmla="*/ 18 h 18"/>
                  <a:gd name="T10" fmla="*/ 27 w 29"/>
                  <a:gd name="T11" fmla="*/ 18 h 18"/>
                  <a:gd name="T12" fmla="*/ 29 w 29"/>
                  <a:gd name="T13" fmla="*/ 16 h 18"/>
                  <a:gd name="T14" fmla="*/ 29 w 29"/>
                  <a:gd name="T15" fmla="*/ 2 h 18"/>
                  <a:gd name="T16" fmla="*/ 27 w 29"/>
                  <a:gd name="T17" fmla="*/ 0 h 18"/>
                  <a:gd name="T18" fmla="*/ 23 w 29"/>
                  <a:gd name="T19" fmla="*/ 15 h 18"/>
                  <a:gd name="T20" fmla="*/ 4 w 29"/>
                  <a:gd name="T21" fmla="*/ 15 h 18"/>
                  <a:gd name="T22" fmla="*/ 4 w 29"/>
                  <a:gd name="T23" fmla="*/ 15 h 18"/>
                  <a:gd name="T24" fmla="*/ 4 w 29"/>
                  <a:gd name="T25" fmla="*/ 14 h 18"/>
                  <a:gd name="T26" fmla="*/ 23 w 29"/>
                  <a:gd name="T27" fmla="*/ 14 h 18"/>
                  <a:gd name="T28" fmla="*/ 23 w 29"/>
                  <a:gd name="T29" fmla="*/ 15 h 18"/>
                  <a:gd name="T30" fmla="*/ 23 w 29"/>
                  <a:gd name="T31" fmla="*/ 15 h 18"/>
                  <a:gd name="T32" fmla="*/ 23 w 29"/>
                  <a:gd name="T33" fmla="*/ 13 h 18"/>
                  <a:gd name="T34" fmla="*/ 4 w 29"/>
                  <a:gd name="T35" fmla="*/ 13 h 18"/>
                  <a:gd name="T36" fmla="*/ 4 w 29"/>
                  <a:gd name="T37" fmla="*/ 12 h 18"/>
                  <a:gd name="T38" fmla="*/ 4 w 29"/>
                  <a:gd name="T39" fmla="*/ 12 h 18"/>
                  <a:gd name="T40" fmla="*/ 23 w 29"/>
                  <a:gd name="T41" fmla="*/ 12 h 18"/>
                  <a:gd name="T42" fmla="*/ 23 w 29"/>
                  <a:gd name="T43" fmla="*/ 12 h 18"/>
                  <a:gd name="T44" fmla="*/ 23 w 29"/>
                  <a:gd name="T45" fmla="*/ 13 h 18"/>
                  <a:gd name="T46" fmla="*/ 24 w 29"/>
                  <a:gd name="T47" fmla="*/ 8 h 18"/>
                  <a:gd name="T48" fmla="*/ 23 w 29"/>
                  <a:gd name="T49" fmla="*/ 8 h 18"/>
                  <a:gd name="T50" fmla="*/ 4 w 29"/>
                  <a:gd name="T51" fmla="*/ 8 h 18"/>
                  <a:gd name="T52" fmla="*/ 3 w 29"/>
                  <a:gd name="T53" fmla="*/ 8 h 18"/>
                  <a:gd name="T54" fmla="*/ 3 w 29"/>
                  <a:gd name="T55" fmla="*/ 5 h 18"/>
                  <a:gd name="T56" fmla="*/ 4 w 29"/>
                  <a:gd name="T57" fmla="*/ 4 h 18"/>
                  <a:gd name="T58" fmla="*/ 23 w 29"/>
                  <a:gd name="T59" fmla="*/ 4 h 18"/>
                  <a:gd name="T60" fmla="*/ 24 w 29"/>
                  <a:gd name="T61" fmla="*/ 5 h 18"/>
                  <a:gd name="T62" fmla="*/ 24 w 29"/>
                  <a:gd name="T63" fmla="*/ 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" h="18">
                    <a:moveTo>
                      <a:pt x="2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8"/>
                      <a:pt x="2" y="18"/>
                    </a:cubicBezTo>
                    <a:cubicBezTo>
                      <a:pt x="27" y="18"/>
                      <a:pt x="27" y="18"/>
                      <a:pt x="27" y="18"/>
                    </a:cubicBezTo>
                    <a:cubicBezTo>
                      <a:pt x="28" y="18"/>
                      <a:pt x="29" y="17"/>
                      <a:pt x="29" y="16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3" y="15"/>
                    </a:moveTo>
                    <a:cubicBezTo>
                      <a:pt x="4" y="15"/>
                      <a:pt x="4" y="15"/>
                      <a:pt x="4" y="15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3" y="14"/>
                      <a:pt x="23" y="14"/>
                      <a:pt x="23" y="15"/>
                    </a:cubicBezTo>
                    <a:cubicBezTo>
                      <a:pt x="23" y="15"/>
                      <a:pt x="23" y="15"/>
                      <a:pt x="23" y="15"/>
                    </a:cubicBezTo>
                    <a:close/>
                    <a:moveTo>
                      <a:pt x="23" y="13"/>
                    </a:move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2"/>
                      <a:pt x="4" y="12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3"/>
                      <a:pt x="23" y="13"/>
                    </a:cubicBezTo>
                    <a:close/>
                    <a:moveTo>
                      <a:pt x="24" y="8"/>
                    </a:moveTo>
                    <a:cubicBezTo>
                      <a:pt x="24" y="8"/>
                      <a:pt x="24" y="8"/>
                      <a:pt x="23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4"/>
                      <a:pt x="4" y="4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4" y="4"/>
                      <a:pt x="24" y="5"/>
                      <a:pt x="24" y="5"/>
                    </a:cubicBezTo>
                    <a:lnTo>
                      <a:pt x="2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22"/>
              <p:cNvSpPr>
                <a:spLocks noEditPoints="1"/>
              </p:cNvSpPr>
              <p:nvPr/>
            </p:nvSpPr>
            <p:spPr bwMode="auto">
              <a:xfrm>
                <a:off x="2572308" y="3941339"/>
                <a:ext cx="393700" cy="269875"/>
              </a:xfrm>
              <a:custGeom>
                <a:avLst/>
                <a:gdLst>
                  <a:gd name="T0" fmla="*/ 16 w 35"/>
                  <a:gd name="T1" fmla="*/ 22 h 24"/>
                  <a:gd name="T2" fmla="*/ 5 w 35"/>
                  <a:gd name="T3" fmla="*/ 19 h 24"/>
                  <a:gd name="T4" fmla="*/ 0 w 35"/>
                  <a:gd name="T5" fmla="*/ 12 h 24"/>
                  <a:gd name="T6" fmla="*/ 5 w 35"/>
                  <a:gd name="T7" fmla="*/ 5 h 24"/>
                  <a:gd name="T8" fmla="*/ 15 w 35"/>
                  <a:gd name="T9" fmla="*/ 2 h 24"/>
                  <a:gd name="T10" fmla="*/ 21 w 35"/>
                  <a:gd name="T11" fmla="*/ 0 h 24"/>
                  <a:gd name="T12" fmla="*/ 30 w 35"/>
                  <a:gd name="T13" fmla="*/ 5 h 24"/>
                  <a:gd name="T14" fmla="*/ 35 w 35"/>
                  <a:gd name="T15" fmla="*/ 12 h 24"/>
                  <a:gd name="T16" fmla="*/ 30 w 35"/>
                  <a:gd name="T17" fmla="*/ 19 h 24"/>
                  <a:gd name="T18" fmla="*/ 21 w 35"/>
                  <a:gd name="T19" fmla="*/ 24 h 24"/>
                  <a:gd name="T20" fmla="*/ 16 w 35"/>
                  <a:gd name="T21" fmla="*/ 22 h 24"/>
                  <a:gd name="T22" fmla="*/ 16 w 35"/>
                  <a:gd name="T23" fmla="*/ 3 h 24"/>
                  <a:gd name="T24" fmla="*/ 16 w 35"/>
                  <a:gd name="T25" fmla="*/ 4 h 24"/>
                  <a:gd name="T26" fmla="*/ 16 w 35"/>
                  <a:gd name="T27" fmla="*/ 4 h 24"/>
                  <a:gd name="T28" fmla="*/ 5 w 35"/>
                  <a:gd name="T29" fmla="*/ 6 h 24"/>
                  <a:gd name="T30" fmla="*/ 2 w 35"/>
                  <a:gd name="T31" fmla="*/ 12 h 24"/>
                  <a:gd name="T32" fmla="*/ 6 w 35"/>
                  <a:gd name="T33" fmla="*/ 18 h 24"/>
                  <a:gd name="T34" fmla="*/ 16 w 35"/>
                  <a:gd name="T35" fmla="*/ 21 h 24"/>
                  <a:gd name="T36" fmla="*/ 16 w 35"/>
                  <a:gd name="T37" fmla="*/ 21 h 24"/>
                  <a:gd name="T38" fmla="*/ 17 w 35"/>
                  <a:gd name="T39" fmla="*/ 21 h 24"/>
                  <a:gd name="T40" fmla="*/ 21 w 35"/>
                  <a:gd name="T41" fmla="*/ 22 h 24"/>
                  <a:gd name="T42" fmla="*/ 28 w 35"/>
                  <a:gd name="T43" fmla="*/ 18 h 24"/>
                  <a:gd name="T44" fmla="*/ 29 w 35"/>
                  <a:gd name="T45" fmla="*/ 18 h 24"/>
                  <a:gd name="T46" fmla="*/ 29 w 35"/>
                  <a:gd name="T47" fmla="*/ 18 h 24"/>
                  <a:gd name="T48" fmla="*/ 33 w 35"/>
                  <a:gd name="T49" fmla="*/ 12 h 24"/>
                  <a:gd name="T50" fmla="*/ 29 w 35"/>
                  <a:gd name="T51" fmla="*/ 6 h 24"/>
                  <a:gd name="T52" fmla="*/ 29 w 35"/>
                  <a:gd name="T53" fmla="*/ 6 h 24"/>
                  <a:gd name="T54" fmla="*/ 29 w 35"/>
                  <a:gd name="T55" fmla="*/ 6 h 24"/>
                  <a:gd name="T56" fmla="*/ 21 w 35"/>
                  <a:gd name="T57" fmla="*/ 1 h 24"/>
                  <a:gd name="T58" fmla="*/ 16 w 35"/>
                  <a:gd name="T59" fmla="*/ 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5" h="24">
                    <a:moveTo>
                      <a:pt x="16" y="22"/>
                    </a:moveTo>
                    <a:cubicBezTo>
                      <a:pt x="11" y="22"/>
                      <a:pt x="8" y="21"/>
                      <a:pt x="5" y="19"/>
                    </a:cubicBezTo>
                    <a:cubicBezTo>
                      <a:pt x="2" y="17"/>
                      <a:pt x="0" y="15"/>
                      <a:pt x="0" y="12"/>
                    </a:cubicBezTo>
                    <a:cubicBezTo>
                      <a:pt x="0" y="9"/>
                      <a:pt x="2" y="7"/>
                      <a:pt x="5" y="5"/>
                    </a:cubicBezTo>
                    <a:cubicBezTo>
                      <a:pt x="7" y="3"/>
                      <a:pt x="11" y="2"/>
                      <a:pt x="15" y="2"/>
                    </a:cubicBezTo>
                    <a:cubicBezTo>
                      <a:pt x="17" y="1"/>
                      <a:pt x="19" y="0"/>
                      <a:pt x="21" y="0"/>
                    </a:cubicBezTo>
                    <a:cubicBezTo>
                      <a:pt x="25" y="0"/>
                      <a:pt x="28" y="2"/>
                      <a:pt x="30" y="5"/>
                    </a:cubicBezTo>
                    <a:cubicBezTo>
                      <a:pt x="33" y="7"/>
                      <a:pt x="35" y="9"/>
                      <a:pt x="35" y="12"/>
                    </a:cubicBezTo>
                    <a:cubicBezTo>
                      <a:pt x="35" y="15"/>
                      <a:pt x="33" y="17"/>
                      <a:pt x="30" y="19"/>
                    </a:cubicBezTo>
                    <a:cubicBezTo>
                      <a:pt x="28" y="22"/>
                      <a:pt x="25" y="24"/>
                      <a:pt x="21" y="24"/>
                    </a:cubicBezTo>
                    <a:cubicBezTo>
                      <a:pt x="19" y="24"/>
                      <a:pt x="17" y="23"/>
                      <a:pt x="16" y="22"/>
                    </a:cubicBezTo>
                    <a:close/>
                    <a:moveTo>
                      <a:pt x="16" y="3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2" y="4"/>
                      <a:pt x="8" y="5"/>
                      <a:pt x="5" y="6"/>
                    </a:cubicBezTo>
                    <a:cubicBezTo>
                      <a:pt x="3" y="8"/>
                      <a:pt x="2" y="10"/>
                      <a:pt x="2" y="12"/>
                    </a:cubicBezTo>
                    <a:cubicBezTo>
                      <a:pt x="2" y="14"/>
                      <a:pt x="3" y="16"/>
                      <a:pt x="6" y="18"/>
                    </a:cubicBezTo>
                    <a:cubicBezTo>
                      <a:pt x="8" y="19"/>
                      <a:pt x="12" y="20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17" y="21"/>
                      <a:pt x="17" y="21"/>
                      <a:pt x="17" y="21"/>
                    </a:cubicBezTo>
                    <a:cubicBezTo>
                      <a:pt x="18" y="22"/>
                      <a:pt x="20" y="22"/>
                      <a:pt x="21" y="22"/>
                    </a:cubicBezTo>
                    <a:cubicBezTo>
                      <a:pt x="24" y="22"/>
                      <a:pt x="27" y="21"/>
                      <a:pt x="28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29" y="18"/>
                      <a:pt x="29" y="18"/>
                      <a:pt x="29" y="18"/>
                    </a:cubicBezTo>
                    <a:cubicBezTo>
                      <a:pt x="32" y="16"/>
                      <a:pt x="33" y="14"/>
                      <a:pt x="33" y="12"/>
                    </a:cubicBezTo>
                    <a:cubicBezTo>
                      <a:pt x="33" y="10"/>
                      <a:pt x="32" y="8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7" y="3"/>
                      <a:pt x="24" y="1"/>
                      <a:pt x="21" y="1"/>
                    </a:cubicBezTo>
                    <a:cubicBezTo>
                      <a:pt x="19" y="1"/>
                      <a:pt x="18" y="2"/>
                      <a:pt x="1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3"/>
              <p:cNvSpPr>
                <a:spLocks noEditPoints="1"/>
              </p:cNvSpPr>
              <p:nvPr/>
            </p:nvSpPr>
            <p:spPr bwMode="auto">
              <a:xfrm>
                <a:off x="2661208" y="4177876"/>
                <a:ext cx="90488" cy="90487"/>
              </a:xfrm>
              <a:custGeom>
                <a:avLst/>
                <a:gdLst>
                  <a:gd name="T0" fmla="*/ 0 w 8"/>
                  <a:gd name="T1" fmla="*/ 4 h 8"/>
                  <a:gd name="T2" fmla="*/ 4 w 8"/>
                  <a:gd name="T3" fmla="*/ 0 h 8"/>
                  <a:gd name="T4" fmla="*/ 8 w 8"/>
                  <a:gd name="T5" fmla="*/ 4 h 8"/>
                  <a:gd name="T6" fmla="*/ 4 w 8"/>
                  <a:gd name="T7" fmla="*/ 8 h 8"/>
                  <a:gd name="T8" fmla="*/ 0 w 8"/>
                  <a:gd name="T9" fmla="*/ 4 h 8"/>
                  <a:gd name="T10" fmla="*/ 2 w 8"/>
                  <a:gd name="T11" fmla="*/ 3 h 8"/>
                  <a:gd name="T12" fmla="*/ 1 w 8"/>
                  <a:gd name="T13" fmla="*/ 4 h 8"/>
                  <a:gd name="T14" fmla="*/ 2 w 8"/>
                  <a:gd name="T15" fmla="*/ 5 h 8"/>
                  <a:gd name="T16" fmla="*/ 4 w 8"/>
                  <a:gd name="T17" fmla="*/ 6 h 8"/>
                  <a:gd name="T18" fmla="*/ 5 w 8"/>
                  <a:gd name="T19" fmla="*/ 5 h 8"/>
                  <a:gd name="T20" fmla="*/ 6 w 8"/>
                  <a:gd name="T21" fmla="*/ 4 h 8"/>
                  <a:gd name="T22" fmla="*/ 5 w 8"/>
                  <a:gd name="T23" fmla="*/ 3 h 8"/>
                  <a:gd name="T24" fmla="*/ 4 w 8"/>
                  <a:gd name="T25" fmla="*/ 2 h 8"/>
                  <a:gd name="T26" fmla="*/ 2 w 8"/>
                  <a:gd name="T27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" h="8">
                    <a:moveTo>
                      <a:pt x="0" y="4"/>
                    </a:move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6"/>
                      <a:pt x="6" y="8"/>
                      <a:pt x="4" y="8"/>
                    </a:cubicBezTo>
                    <a:cubicBezTo>
                      <a:pt x="1" y="8"/>
                      <a:pt x="0" y="6"/>
                      <a:pt x="0" y="4"/>
                    </a:cubicBezTo>
                    <a:close/>
                    <a:moveTo>
                      <a:pt x="2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5"/>
                      <a:pt x="1" y="5"/>
                      <a:pt x="2" y="5"/>
                    </a:cubicBezTo>
                    <a:cubicBezTo>
                      <a:pt x="2" y="6"/>
                      <a:pt x="3" y="6"/>
                      <a:pt x="4" y="6"/>
                    </a:cubicBezTo>
                    <a:cubicBezTo>
                      <a:pt x="4" y="6"/>
                      <a:pt x="5" y="6"/>
                      <a:pt x="5" y="5"/>
                    </a:cubicBezTo>
                    <a:cubicBezTo>
                      <a:pt x="6" y="5"/>
                      <a:pt x="6" y="5"/>
                      <a:pt x="6" y="4"/>
                    </a:cubicBezTo>
                    <a:cubicBezTo>
                      <a:pt x="6" y="3"/>
                      <a:pt x="6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2"/>
                      <a:pt x="2" y="2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24"/>
              <p:cNvSpPr>
                <a:spLocks noEditPoints="1"/>
              </p:cNvSpPr>
              <p:nvPr/>
            </p:nvSpPr>
            <p:spPr bwMode="auto">
              <a:xfrm>
                <a:off x="2685020" y="4255664"/>
                <a:ext cx="66675" cy="68262"/>
              </a:xfrm>
              <a:custGeom>
                <a:avLst/>
                <a:gdLst>
                  <a:gd name="T0" fmla="*/ 0 w 6"/>
                  <a:gd name="T1" fmla="*/ 3 h 6"/>
                  <a:gd name="T2" fmla="*/ 3 w 6"/>
                  <a:gd name="T3" fmla="*/ 0 h 6"/>
                  <a:gd name="T4" fmla="*/ 6 w 6"/>
                  <a:gd name="T5" fmla="*/ 3 h 6"/>
                  <a:gd name="T6" fmla="*/ 3 w 6"/>
                  <a:gd name="T7" fmla="*/ 6 h 6"/>
                  <a:gd name="T8" fmla="*/ 0 w 6"/>
                  <a:gd name="T9" fmla="*/ 3 h 6"/>
                  <a:gd name="T10" fmla="*/ 2 w 6"/>
                  <a:gd name="T11" fmla="*/ 3 h 6"/>
                  <a:gd name="T12" fmla="*/ 3 w 6"/>
                  <a:gd name="T13" fmla="*/ 4 h 6"/>
                  <a:gd name="T14" fmla="*/ 5 w 6"/>
                  <a:gd name="T15" fmla="*/ 3 h 6"/>
                  <a:gd name="T16" fmla="*/ 3 w 6"/>
                  <a:gd name="T17" fmla="*/ 2 h 6"/>
                  <a:gd name="T18" fmla="*/ 2 w 6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" h="6">
                    <a:moveTo>
                      <a:pt x="0" y="3"/>
                    </a:moveTo>
                    <a:cubicBezTo>
                      <a:pt x="0" y="2"/>
                      <a:pt x="2" y="0"/>
                      <a:pt x="3" y="0"/>
                    </a:cubicBezTo>
                    <a:cubicBezTo>
                      <a:pt x="5" y="0"/>
                      <a:pt x="6" y="2"/>
                      <a:pt x="6" y="3"/>
                    </a:cubicBezTo>
                    <a:cubicBezTo>
                      <a:pt x="6" y="5"/>
                      <a:pt x="5" y="6"/>
                      <a:pt x="3" y="6"/>
                    </a:cubicBezTo>
                    <a:cubicBezTo>
                      <a:pt x="2" y="6"/>
                      <a:pt x="0" y="5"/>
                      <a:pt x="0" y="3"/>
                    </a:cubicBezTo>
                    <a:close/>
                    <a:moveTo>
                      <a:pt x="2" y="3"/>
                    </a:moveTo>
                    <a:cubicBezTo>
                      <a:pt x="2" y="4"/>
                      <a:pt x="2" y="4"/>
                      <a:pt x="3" y="4"/>
                    </a:cubicBezTo>
                    <a:cubicBezTo>
                      <a:pt x="4" y="4"/>
                      <a:pt x="5" y="4"/>
                      <a:pt x="5" y="3"/>
                    </a:cubicBezTo>
                    <a:cubicBezTo>
                      <a:pt x="5" y="3"/>
                      <a:pt x="4" y="2"/>
                      <a:pt x="3" y="2"/>
                    </a:cubicBezTo>
                    <a:cubicBezTo>
                      <a:pt x="2" y="2"/>
                      <a:pt x="2" y="3"/>
                      <a:pt x="2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25"/>
              <p:cNvSpPr>
                <a:spLocks noEditPoints="1"/>
              </p:cNvSpPr>
              <p:nvPr/>
            </p:nvSpPr>
            <p:spPr bwMode="auto">
              <a:xfrm>
                <a:off x="2685020" y="4019126"/>
                <a:ext cx="66675" cy="112712"/>
              </a:xfrm>
              <a:custGeom>
                <a:avLst/>
                <a:gdLst>
                  <a:gd name="T0" fmla="*/ 2 w 6"/>
                  <a:gd name="T1" fmla="*/ 0 h 10"/>
                  <a:gd name="T2" fmla="*/ 3 w 6"/>
                  <a:gd name="T3" fmla="*/ 0 h 10"/>
                  <a:gd name="T4" fmla="*/ 3 w 6"/>
                  <a:gd name="T5" fmla="*/ 1 h 10"/>
                  <a:gd name="T6" fmla="*/ 5 w 6"/>
                  <a:gd name="T7" fmla="*/ 1 h 10"/>
                  <a:gd name="T8" fmla="*/ 5 w 6"/>
                  <a:gd name="T9" fmla="*/ 3 h 10"/>
                  <a:gd name="T10" fmla="*/ 5 w 6"/>
                  <a:gd name="T11" fmla="*/ 3 h 10"/>
                  <a:gd name="T12" fmla="*/ 4 w 6"/>
                  <a:gd name="T13" fmla="*/ 2 h 10"/>
                  <a:gd name="T14" fmla="*/ 3 w 6"/>
                  <a:gd name="T15" fmla="*/ 1 h 10"/>
                  <a:gd name="T16" fmla="*/ 3 w 6"/>
                  <a:gd name="T17" fmla="*/ 4 h 10"/>
                  <a:gd name="T18" fmla="*/ 5 w 6"/>
                  <a:gd name="T19" fmla="*/ 6 h 10"/>
                  <a:gd name="T20" fmla="*/ 6 w 6"/>
                  <a:gd name="T21" fmla="*/ 7 h 10"/>
                  <a:gd name="T22" fmla="*/ 5 w 6"/>
                  <a:gd name="T23" fmla="*/ 9 h 10"/>
                  <a:gd name="T24" fmla="*/ 3 w 6"/>
                  <a:gd name="T25" fmla="*/ 9 h 10"/>
                  <a:gd name="T26" fmla="*/ 3 w 6"/>
                  <a:gd name="T27" fmla="*/ 10 h 10"/>
                  <a:gd name="T28" fmla="*/ 2 w 6"/>
                  <a:gd name="T29" fmla="*/ 10 h 10"/>
                  <a:gd name="T30" fmla="*/ 2 w 6"/>
                  <a:gd name="T31" fmla="*/ 9 h 10"/>
                  <a:gd name="T32" fmla="*/ 0 w 6"/>
                  <a:gd name="T33" fmla="*/ 8 h 10"/>
                  <a:gd name="T34" fmla="*/ 0 w 6"/>
                  <a:gd name="T35" fmla="*/ 7 h 10"/>
                  <a:gd name="T36" fmla="*/ 1 w 6"/>
                  <a:gd name="T37" fmla="*/ 7 h 10"/>
                  <a:gd name="T38" fmla="*/ 2 w 6"/>
                  <a:gd name="T39" fmla="*/ 9 h 10"/>
                  <a:gd name="T40" fmla="*/ 2 w 6"/>
                  <a:gd name="T41" fmla="*/ 6 h 10"/>
                  <a:gd name="T42" fmla="*/ 1 w 6"/>
                  <a:gd name="T43" fmla="*/ 4 h 10"/>
                  <a:gd name="T44" fmla="*/ 0 w 6"/>
                  <a:gd name="T45" fmla="*/ 3 h 10"/>
                  <a:gd name="T46" fmla="*/ 1 w 6"/>
                  <a:gd name="T47" fmla="*/ 1 h 10"/>
                  <a:gd name="T48" fmla="*/ 2 w 6"/>
                  <a:gd name="T49" fmla="*/ 1 h 10"/>
                  <a:gd name="T50" fmla="*/ 2 w 6"/>
                  <a:gd name="T51" fmla="*/ 0 h 10"/>
                  <a:gd name="T52" fmla="*/ 2 w 6"/>
                  <a:gd name="T53" fmla="*/ 4 h 10"/>
                  <a:gd name="T54" fmla="*/ 2 w 6"/>
                  <a:gd name="T55" fmla="*/ 1 h 10"/>
                  <a:gd name="T56" fmla="*/ 2 w 6"/>
                  <a:gd name="T57" fmla="*/ 1 h 10"/>
                  <a:gd name="T58" fmla="*/ 1 w 6"/>
                  <a:gd name="T59" fmla="*/ 2 h 10"/>
                  <a:gd name="T60" fmla="*/ 2 w 6"/>
                  <a:gd name="T61" fmla="*/ 4 h 10"/>
                  <a:gd name="T62" fmla="*/ 3 w 6"/>
                  <a:gd name="T63" fmla="*/ 6 h 10"/>
                  <a:gd name="T64" fmla="*/ 3 w 6"/>
                  <a:gd name="T65" fmla="*/ 9 h 10"/>
                  <a:gd name="T66" fmla="*/ 4 w 6"/>
                  <a:gd name="T67" fmla="*/ 8 h 10"/>
                  <a:gd name="T68" fmla="*/ 4 w 6"/>
                  <a:gd name="T69" fmla="*/ 8 h 10"/>
                  <a:gd name="T70" fmla="*/ 4 w 6"/>
                  <a:gd name="T71" fmla="*/ 7 h 10"/>
                  <a:gd name="T72" fmla="*/ 3 w 6"/>
                  <a:gd name="T73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" h="10">
                    <a:moveTo>
                      <a:pt x="2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4" y="1"/>
                      <a:pt x="4" y="1"/>
                      <a:pt x="5" y="1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4" y="5"/>
                      <a:pt x="5" y="5"/>
                      <a:pt x="5" y="6"/>
                    </a:cubicBezTo>
                    <a:cubicBezTo>
                      <a:pt x="5" y="6"/>
                      <a:pt x="6" y="7"/>
                      <a:pt x="6" y="7"/>
                    </a:cubicBezTo>
                    <a:cubicBezTo>
                      <a:pt x="6" y="8"/>
                      <a:pt x="5" y="8"/>
                      <a:pt x="5" y="9"/>
                    </a:cubicBezTo>
                    <a:cubicBezTo>
                      <a:pt x="4" y="9"/>
                      <a:pt x="4" y="9"/>
                      <a:pt x="3" y="9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1" y="9"/>
                      <a:pt x="1" y="9"/>
                      <a:pt x="0" y="8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8"/>
                      <a:pt x="1" y="9"/>
                      <a:pt x="2" y="9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1" y="5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2"/>
                      <a:pt x="0" y="2"/>
                      <a:pt x="1" y="1"/>
                    </a:cubicBezTo>
                    <a:cubicBezTo>
                      <a:pt x="1" y="1"/>
                      <a:pt x="2" y="1"/>
                      <a:pt x="2" y="1"/>
                    </a:cubicBezTo>
                    <a:lnTo>
                      <a:pt x="2" y="0"/>
                    </a:lnTo>
                    <a:close/>
                    <a:moveTo>
                      <a:pt x="2" y="4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3"/>
                      <a:pt x="2" y="3"/>
                      <a:pt x="2" y="4"/>
                    </a:cubicBezTo>
                    <a:close/>
                    <a:moveTo>
                      <a:pt x="3" y="6"/>
                    </a:moveTo>
                    <a:cubicBezTo>
                      <a:pt x="3" y="9"/>
                      <a:pt x="3" y="9"/>
                      <a:pt x="3" y="9"/>
                    </a:cubicBezTo>
                    <a:cubicBezTo>
                      <a:pt x="3" y="9"/>
                      <a:pt x="4" y="9"/>
                      <a:pt x="4" y="8"/>
                    </a:cubicBezTo>
                    <a:cubicBezTo>
                      <a:pt x="4" y="8"/>
                      <a:pt x="4" y="8"/>
                      <a:pt x="4" y="8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3" y="6"/>
                      <a:pt x="3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2773920" y="4019126"/>
                <a:ext cx="90488" cy="112712"/>
              </a:xfrm>
              <a:custGeom>
                <a:avLst/>
                <a:gdLst>
                  <a:gd name="T0" fmla="*/ 8 w 8"/>
                  <a:gd name="T1" fmla="*/ 9 h 10"/>
                  <a:gd name="T2" fmla="*/ 6 w 8"/>
                  <a:gd name="T3" fmla="*/ 10 h 10"/>
                  <a:gd name="T4" fmla="*/ 2 w 8"/>
                  <a:gd name="T5" fmla="*/ 9 h 10"/>
                  <a:gd name="T6" fmla="*/ 1 w 8"/>
                  <a:gd name="T7" fmla="*/ 6 h 10"/>
                  <a:gd name="T8" fmla="*/ 0 w 8"/>
                  <a:gd name="T9" fmla="*/ 6 h 10"/>
                  <a:gd name="T10" fmla="*/ 0 w 8"/>
                  <a:gd name="T11" fmla="*/ 6 h 10"/>
                  <a:gd name="T12" fmla="*/ 1 w 8"/>
                  <a:gd name="T13" fmla="*/ 6 h 10"/>
                  <a:gd name="T14" fmla="*/ 1 w 8"/>
                  <a:gd name="T15" fmla="*/ 5 h 10"/>
                  <a:gd name="T16" fmla="*/ 1 w 8"/>
                  <a:gd name="T17" fmla="*/ 5 h 10"/>
                  <a:gd name="T18" fmla="*/ 0 w 8"/>
                  <a:gd name="T19" fmla="*/ 5 h 10"/>
                  <a:gd name="T20" fmla="*/ 0 w 8"/>
                  <a:gd name="T21" fmla="*/ 4 h 10"/>
                  <a:gd name="T22" fmla="*/ 1 w 8"/>
                  <a:gd name="T23" fmla="*/ 4 h 10"/>
                  <a:gd name="T24" fmla="*/ 2 w 8"/>
                  <a:gd name="T25" fmla="*/ 2 h 10"/>
                  <a:gd name="T26" fmla="*/ 6 w 8"/>
                  <a:gd name="T27" fmla="*/ 0 h 10"/>
                  <a:gd name="T28" fmla="*/ 8 w 8"/>
                  <a:gd name="T29" fmla="*/ 1 h 10"/>
                  <a:gd name="T30" fmla="*/ 8 w 8"/>
                  <a:gd name="T31" fmla="*/ 2 h 10"/>
                  <a:gd name="T32" fmla="*/ 6 w 8"/>
                  <a:gd name="T33" fmla="*/ 2 h 10"/>
                  <a:gd name="T34" fmla="*/ 4 w 8"/>
                  <a:gd name="T35" fmla="*/ 2 h 10"/>
                  <a:gd name="T36" fmla="*/ 3 w 8"/>
                  <a:gd name="T37" fmla="*/ 4 h 10"/>
                  <a:gd name="T38" fmla="*/ 7 w 8"/>
                  <a:gd name="T39" fmla="*/ 4 h 10"/>
                  <a:gd name="T40" fmla="*/ 7 w 8"/>
                  <a:gd name="T41" fmla="*/ 5 h 10"/>
                  <a:gd name="T42" fmla="*/ 3 w 8"/>
                  <a:gd name="T43" fmla="*/ 5 h 10"/>
                  <a:gd name="T44" fmla="*/ 3 w 8"/>
                  <a:gd name="T45" fmla="*/ 5 h 10"/>
                  <a:gd name="T46" fmla="*/ 3 w 8"/>
                  <a:gd name="T47" fmla="*/ 6 h 10"/>
                  <a:gd name="T48" fmla="*/ 7 w 8"/>
                  <a:gd name="T49" fmla="*/ 6 h 10"/>
                  <a:gd name="T50" fmla="*/ 7 w 8"/>
                  <a:gd name="T51" fmla="*/ 6 h 10"/>
                  <a:gd name="T52" fmla="*/ 3 w 8"/>
                  <a:gd name="T53" fmla="*/ 6 h 10"/>
                  <a:gd name="T54" fmla="*/ 4 w 8"/>
                  <a:gd name="T55" fmla="*/ 8 h 10"/>
                  <a:gd name="T56" fmla="*/ 6 w 8"/>
                  <a:gd name="T57" fmla="*/ 9 h 10"/>
                  <a:gd name="T58" fmla="*/ 8 w 8"/>
                  <a:gd name="T59" fmla="*/ 8 h 10"/>
                  <a:gd name="T60" fmla="*/ 8 w 8"/>
                  <a:gd name="T61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" h="10">
                    <a:moveTo>
                      <a:pt x="8" y="9"/>
                    </a:moveTo>
                    <a:cubicBezTo>
                      <a:pt x="7" y="9"/>
                      <a:pt x="7" y="10"/>
                      <a:pt x="6" y="10"/>
                    </a:cubicBezTo>
                    <a:cubicBezTo>
                      <a:pt x="4" y="10"/>
                      <a:pt x="3" y="9"/>
                      <a:pt x="2" y="9"/>
                    </a:cubicBezTo>
                    <a:cubicBezTo>
                      <a:pt x="2" y="8"/>
                      <a:pt x="1" y="7"/>
                      <a:pt x="1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1"/>
                      <a:pt x="5" y="0"/>
                      <a:pt x="6" y="0"/>
                    </a:cubicBezTo>
                    <a:cubicBezTo>
                      <a:pt x="7" y="0"/>
                      <a:pt x="7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2"/>
                      <a:pt x="7" y="2"/>
                      <a:pt x="6" y="2"/>
                    </a:cubicBezTo>
                    <a:cubicBezTo>
                      <a:pt x="5" y="2"/>
                      <a:pt x="4" y="2"/>
                      <a:pt x="4" y="2"/>
                    </a:cubicBezTo>
                    <a:cubicBezTo>
                      <a:pt x="3" y="3"/>
                      <a:pt x="3" y="3"/>
                      <a:pt x="3" y="4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4" y="8"/>
                    </a:cubicBezTo>
                    <a:cubicBezTo>
                      <a:pt x="4" y="8"/>
                      <a:pt x="5" y="9"/>
                      <a:pt x="6" y="9"/>
                    </a:cubicBezTo>
                    <a:cubicBezTo>
                      <a:pt x="7" y="9"/>
                      <a:pt x="7" y="8"/>
                      <a:pt x="8" y="8"/>
                    </a:cubicBezTo>
                    <a:lnTo>
                      <a:pt x="8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4745595" y="1583901"/>
                <a:ext cx="123825" cy="338137"/>
              </a:xfrm>
              <a:custGeom>
                <a:avLst/>
                <a:gdLst>
                  <a:gd name="T0" fmla="*/ 9 w 11"/>
                  <a:gd name="T1" fmla="*/ 15 h 30"/>
                  <a:gd name="T2" fmla="*/ 1 w 11"/>
                  <a:gd name="T3" fmla="*/ 1 h 30"/>
                  <a:gd name="T4" fmla="*/ 2 w 11"/>
                  <a:gd name="T5" fmla="*/ 0 h 30"/>
                  <a:gd name="T6" fmla="*/ 11 w 11"/>
                  <a:gd name="T7" fmla="*/ 15 h 30"/>
                  <a:gd name="T8" fmla="*/ 1 w 11"/>
                  <a:gd name="T9" fmla="*/ 30 h 30"/>
                  <a:gd name="T10" fmla="*/ 0 w 11"/>
                  <a:gd name="T11" fmla="*/ 28 h 30"/>
                  <a:gd name="T12" fmla="*/ 9 w 11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0">
                    <a:moveTo>
                      <a:pt x="9" y="15"/>
                    </a:moveTo>
                    <a:cubicBezTo>
                      <a:pt x="9" y="9"/>
                      <a:pt x="6" y="4"/>
                      <a:pt x="1" y="1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7" y="2"/>
                      <a:pt x="11" y="8"/>
                      <a:pt x="11" y="15"/>
                    </a:cubicBezTo>
                    <a:cubicBezTo>
                      <a:pt x="11" y="21"/>
                      <a:pt x="7" y="27"/>
                      <a:pt x="1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5"/>
                      <a:pt x="9" y="20"/>
                      <a:pt x="9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4712258" y="1606126"/>
                <a:ext cx="101600" cy="282575"/>
              </a:xfrm>
              <a:custGeom>
                <a:avLst/>
                <a:gdLst>
                  <a:gd name="T0" fmla="*/ 7 w 9"/>
                  <a:gd name="T1" fmla="*/ 13 h 25"/>
                  <a:gd name="T2" fmla="*/ 0 w 9"/>
                  <a:gd name="T3" fmla="*/ 2 h 25"/>
                  <a:gd name="T4" fmla="*/ 1 w 9"/>
                  <a:gd name="T5" fmla="*/ 0 h 25"/>
                  <a:gd name="T6" fmla="*/ 9 w 9"/>
                  <a:gd name="T7" fmla="*/ 13 h 25"/>
                  <a:gd name="T8" fmla="*/ 1 w 9"/>
                  <a:gd name="T9" fmla="*/ 25 h 25"/>
                  <a:gd name="T10" fmla="*/ 0 w 9"/>
                  <a:gd name="T11" fmla="*/ 23 h 25"/>
                  <a:gd name="T12" fmla="*/ 7 w 9"/>
                  <a:gd name="T13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5">
                    <a:moveTo>
                      <a:pt x="7" y="13"/>
                    </a:moveTo>
                    <a:cubicBezTo>
                      <a:pt x="7" y="8"/>
                      <a:pt x="4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3"/>
                    </a:cubicBezTo>
                    <a:cubicBezTo>
                      <a:pt x="9" y="18"/>
                      <a:pt x="6" y="23"/>
                      <a:pt x="1" y="25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21"/>
                      <a:pt x="7" y="17"/>
                      <a:pt x="7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>
                <a:off x="4555095" y="1572789"/>
                <a:ext cx="123825" cy="360362"/>
              </a:xfrm>
              <a:custGeom>
                <a:avLst/>
                <a:gdLst>
                  <a:gd name="T0" fmla="*/ 0 w 78"/>
                  <a:gd name="T1" fmla="*/ 64 h 227"/>
                  <a:gd name="T2" fmla="*/ 0 w 78"/>
                  <a:gd name="T3" fmla="*/ 156 h 227"/>
                  <a:gd name="T4" fmla="*/ 49 w 78"/>
                  <a:gd name="T5" fmla="*/ 199 h 227"/>
                  <a:gd name="T6" fmla="*/ 49 w 78"/>
                  <a:gd name="T7" fmla="*/ 114 h 227"/>
                  <a:gd name="T8" fmla="*/ 56 w 78"/>
                  <a:gd name="T9" fmla="*/ 114 h 227"/>
                  <a:gd name="T10" fmla="*/ 56 w 78"/>
                  <a:gd name="T11" fmla="*/ 206 h 227"/>
                  <a:gd name="T12" fmla="*/ 78 w 78"/>
                  <a:gd name="T13" fmla="*/ 227 h 227"/>
                  <a:gd name="T14" fmla="*/ 78 w 78"/>
                  <a:gd name="T15" fmla="*/ 0 h 227"/>
                  <a:gd name="T16" fmla="*/ 0 w 78"/>
                  <a:gd name="T17" fmla="*/ 64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8" h="227">
                    <a:moveTo>
                      <a:pt x="0" y="64"/>
                    </a:moveTo>
                    <a:lnTo>
                      <a:pt x="0" y="156"/>
                    </a:lnTo>
                    <a:lnTo>
                      <a:pt x="49" y="199"/>
                    </a:lnTo>
                    <a:lnTo>
                      <a:pt x="49" y="114"/>
                    </a:lnTo>
                    <a:lnTo>
                      <a:pt x="56" y="114"/>
                    </a:lnTo>
                    <a:lnTo>
                      <a:pt x="56" y="206"/>
                    </a:lnTo>
                    <a:lnTo>
                      <a:pt x="78" y="227"/>
                    </a:lnTo>
                    <a:lnTo>
                      <a:pt x="78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0"/>
              <p:cNvSpPr>
                <a:spLocks/>
              </p:cNvSpPr>
              <p:nvPr/>
            </p:nvSpPr>
            <p:spPr bwMode="auto">
              <a:xfrm>
                <a:off x="4464608" y="1685501"/>
                <a:ext cx="66675" cy="134937"/>
              </a:xfrm>
              <a:custGeom>
                <a:avLst/>
                <a:gdLst>
                  <a:gd name="T0" fmla="*/ 0 w 42"/>
                  <a:gd name="T1" fmla="*/ 0 h 85"/>
                  <a:gd name="T2" fmla="*/ 0 w 42"/>
                  <a:gd name="T3" fmla="*/ 85 h 85"/>
                  <a:gd name="T4" fmla="*/ 28 w 42"/>
                  <a:gd name="T5" fmla="*/ 85 h 85"/>
                  <a:gd name="T6" fmla="*/ 28 w 42"/>
                  <a:gd name="T7" fmla="*/ 35 h 85"/>
                  <a:gd name="T8" fmla="*/ 35 w 42"/>
                  <a:gd name="T9" fmla="*/ 35 h 85"/>
                  <a:gd name="T10" fmla="*/ 35 w 42"/>
                  <a:gd name="T11" fmla="*/ 85 h 85"/>
                  <a:gd name="T12" fmla="*/ 42 w 42"/>
                  <a:gd name="T13" fmla="*/ 85 h 85"/>
                  <a:gd name="T14" fmla="*/ 42 w 42"/>
                  <a:gd name="T15" fmla="*/ 0 h 85"/>
                  <a:gd name="T16" fmla="*/ 0 w 42"/>
                  <a:gd name="T17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" h="85">
                    <a:moveTo>
                      <a:pt x="0" y="0"/>
                    </a:moveTo>
                    <a:lnTo>
                      <a:pt x="0" y="85"/>
                    </a:lnTo>
                    <a:lnTo>
                      <a:pt x="28" y="85"/>
                    </a:lnTo>
                    <a:lnTo>
                      <a:pt x="28" y="35"/>
                    </a:lnTo>
                    <a:lnTo>
                      <a:pt x="35" y="35"/>
                    </a:lnTo>
                    <a:lnTo>
                      <a:pt x="35" y="85"/>
                    </a:lnTo>
                    <a:lnTo>
                      <a:pt x="42" y="85"/>
                    </a:lnTo>
                    <a:lnTo>
                      <a:pt x="4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4453495" y="467889"/>
                <a:ext cx="438150" cy="360362"/>
                <a:chOff x="8134974" y="1456743"/>
                <a:chExt cx="438150" cy="360362"/>
              </a:xfrm>
              <a:solidFill>
                <a:srgbClr val="2EA93E"/>
              </a:solidFill>
            </p:grpSpPr>
            <p:sp>
              <p:nvSpPr>
                <p:cNvPr id="211" name="Freeform 31"/>
                <p:cNvSpPr>
                  <a:spLocks/>
                </p:cNvSpPr>
                <p:nvPr/>
              </p:nvSpPr>
              <p:spPr bwMode="auto">
                <a:xfrm>
                  <a:off x="8134974" y="1523418"/>
                  <a:ext cx="438150" cy="293687"/>
                </a:xfrm>
                <a:custGeom>
                  <a:avLst/>
                  <a:gdLst>
                    <a:gd name="T0" fmla="*/ 30 w 39"/>
                    <a:gd name="T1" fmla="*/ 0 h 26"/>
                    <a:gd name="T2" fmla="*/ 29 w 39"/>
                    <a:gd name="T3" fmla="*/ 0 h 26"/>
                    <a:gd name="T4" fmla="*/ 30 w 39"/>
                    <a:gd name="T5" fmla="*/ 2 h 26"/>
                    <a:gd name="T6" fmla="*/ 30 w 39"/>
                    <a:gd name="T7" fmla="*/ 2 h 26"/>
                    <a:gd name="T8" fmla="*/ 27 w 39"/>
                    <a:gd name="T9" fmla="*/ 2 h 26"/>
                    <a:gd name="T10" fmla="*/ 27 w 39"/>
                    <a:gd name="T11" fmla="*/ 2 h 26"/>
                    <a:gd name="T12" fmla="*/ 26 w 39"/>
                    <a:gd name="T13" fmla="*/ 0 h 26"/>
                    <a:gd name="T14" fmla="*/ 12 w 39"/>
                    <a:gd name="T15" fmla="*/ 0 h 26"/>
                    <a:gd name="T16" fmla="*/ 12 w 39"/>
                    <a:gd name="T17" fmla="*/ 2 h 26"/>
                    <a:gd name="T18" fmla="*/ 12 w 39"/>
                    <a:gd name="T19" fmla="*/ 2 h 26"/>
                    <a:gd name="T20" fmla="*/ 9 w 39"/>
                    <a:gd name="T21" fmla="*/ 2 h 26"/>
                    <a:gd name="T22" fmla="*/ 9 w 39"/>
                    <a:gd name="T23" fmla="*/ 2 h 26"/>
                    <a:gd name="T24" fmla="*/ 9 w 39"/>
                    <a:gd name="T25" fmla="*/ 0 h 26"/>
                    <a:gd name="T26" fmla="*/ 8 w 39"/>
                    <a:gd name="T27" fmla="*/ 0 h 26"/>
                    <a:gd name="T28" fmla="*/ 0 w 39"/>
                    <a:gd name="T29" fmla="*/ 8 h 26"/>
                    <a:gd name="T30" fmla="*/ 0 w 39"/>
                    <a:gd name="T31" fmla="*/ 18 h 26"/>
                    <a:gd name="T32" fmla="*/ 8 w 39"/>
                    <a:gd name="T33" fmla="*/ 26 h 26"/>
                    <a:gd name="T34" fmla="*/ 30 w 39"/>
                    <a:gd name="T35" fmla="*/ 26 h 26"/>
                    <a:gd name="T36" fmla="*/ 39 w 39"/>
                    <a:gd name="T37" fmla="*/ 18 h 26"/>
                    <a:gd name="T38" fmla="*/ 39 w 39"/>
                    <a:gd name="T39" fmla="*/ 8 h 26"/>
                    <a:gd name="T40" fmla="*/ 30 w 39"/>
                    <a:gd name="T41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9" h="26">
                      <a:moveTo>
                        <a:pt x="30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29" y="1"/>
                        <a:pt x="29" y="1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2"/>
                        <a:pt x="27" y="2"/>
                        <a:pt x="27" y="2"/>
                      </a:cubicBezTo>
                      <a:cubicBezTo>
                        <a:pt x="27" y="1"/>
                        <a:pt x="26" y="1"/>
                        <a:pt x="26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1"/>
                        <a:pt x="12" y="1"/>
                        <a:pt x="12" y="2"/>
                      </a:cubicBezTo>
                      <a:cubicBezTo>
                        <a:pt x="12" y="2"/>
                        <a:pt x="12" y="2"/>
                        <a:pt x="12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2"/>
                        <a:pt x="9" y="2"/>
                        <a:pt x="9" y="2"/>
                      </a:cubicBezTo>
                      <a:cubicBezTo>
                        <a:pt x="9" y="1"/>
                        <a:pt x="9" y="1"/>
                        <a:pt x="9" y="0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3" y="0"/>
                        <a:pt x="0" y="4"/>
                        <a:pt x="0" y="8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22"/>
                        <a:pt x="3" y="26"/>
                        <a:pt x="8" y="26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35" y="26"/>
                        <a:pt x="39" y="22"/>
                        <a:pt x="39" y="18"/>
                      </a:cubicBezTo>
                      <a:cubicBezTo>
                        <a:pt x="39" y="8"/>
                        <a:pt x="39" y="8"/>
                        <a:pt x="39" y="8"/>
                      </a:cubicBezTo>
                      <a:cubicBezTo>
                        <a:pt x="39" y="4"/>
                        <a:pt x="35" y="0"/>
                        <a:pt x="3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2" name="Freeform 32"/>
                <p:cNvSpPr>
                  <a:spLocks/>
                </p:cNvSpPr>
                <p:nvPr/>
              </p:nvSpPr>
              <p:spPr bwMode="auto">
                <a:xfrm>
                  <a:off x="8236574" y="1456743"/>
                  <a:ext cx="223838" cy="90487"/>
                </a:xfrm>
                <a:custGeom>
                  <a:avLst/>
                  <a:gdLst>
                    <a:gd name="T0" fmla="*/ 3 w 20"/>
                    <a:gd name="T1" fmla="*/ 6 h 8"/>
                    <a:gd name="T2" fmla="*/ 7 w 20"/>
                    <a:gd name="T3" fmla="*/ 2 h 8"/>
                    <a:gd name="T4" fmla="*/ 13 w 20"/>
                    <a:gd name="T5" fmla="*/ 2 h 8"/>
                    <a:gd name="T6" fmla="*/ 18 w 20"/>
                    <a:gd name="T7" fmla="*/ 6 h 8"/>
                    <a:gd name="T8" fmla="*/ 18 w 20"/>
                    <a:gd name="T9" fmla="*/ 8 h 8"/>
                    <a:gd name="T10" fmla="*/ 20 w 20"/>
                    <a:gd name="T11" fmla="*/ 8 h 8"/>
                    <a:gd name="T12" fmla="*/ 20 w 20"/>
                    <a:gd name="T13" fmla="*/ 6 h 8"/>
                    <a:gd name="T14" fmla="*/ 15 w 20"/>
                    <a:gd name="T15" fmla="*/ 0 h 8"/>
                    <a:gd name="T16" fmla="*/ 6 w 20"/>
                    <a:gd name="T17" fmla="*/ 0 h 8"/>
                    <a:gd name="T18" fmla="*/ 1 w 20"/>
                    <a:gd name="T19" fmla="*/ 6 h 8"/>
                    <a:gd name="T20" fmla="*/ 0 w 20"/>
                    <a:gd name="T21" fmla="*/ 8 h 8"/>
                    <a:gd name="T22" fmla="*/ 2 w 20"/>
                    <a:gd name="T23" fmla="*/ 8 h 8"/>
                    <a:gd name="T24" fmla="*/ 3 w 20"/>
                    <a:gd name="T25" fmla="*/ 6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" h="8">
                      <a:moveTo>
                        <a:pt x="3" y="6"/>
                      </a:moveTo>
                      <a:cubicBezTo>
                        <a:pt x="3" y="4"/>
                        <a:pt x="5" y="2"/>
                        <a:pt x="7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5" y="2"/>
                        <a:pt x="17" y="4"/>
                        <a:pt x="18" y="6"/>
                      </a:cubicBezTo>
                      <a:cubicBezTo>
                        <a:pt x="18" y="7"/>
                        <a:pt x="18" y="7"/>
                        <a:pt x="18" y="8"/>
                      </a:cubicBezTo>
                      <a:cubicBezTo>
                        <a:pt x="20" y="8"/>
                        <a:pt x="20" y="8"/>
                        <a:pt x="20" y="8"/>
                      </a:cubicBezTo>
                      <a:cubicBezTo>
                        <a:pt x="20" y="7"/>
                        <a:pt x="20" y="7"/>
                        <a:pt x="20" y="6"/>
                      </a:cubicBezTo>
                      <a:cubicBezTo>
                        <a:pt x="19" y="3"/>
                        <a:pt x="17" y="0"/>
                        <a:pt x="15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1" y="3"/>
                        <a:pt x="1" y="6"/>
                      </a:cubicBezTo>
                      <a:cubicBezTo>
                        <a:pt x="0" y="7"/>
                        <a:pt x="0" y="7"/>
                        <a:pt x="0" y="8"/>
                      </a:cubicBezTo>
                      <a:cubicBezTo>
                        <a:pt x="2" y="8"/>
                        <a:pt x="2" y="8"/>
                        <a:pt x="2" y="8"/>
                      </a:cubicBezTo>
                      <a:cubicBezTo>
                        <a:pt x="2" y="7"/>
                        <a:pt x="2" y="7"/>
                        <a:pt x="3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3" name="Freeform 33"/>
              <p:cNvSpPr>
                <a:spLocks/>
              </p:cNvSpPr>
              <p:nvPr/>
            </p:nvSpPr>
            <p:spPr bwMode="auto">
              <a:xfrm>
                <a:off x="4542395" y="998114"/>
                <a:ext cx="373063" cy="303212"/>
              </a:xfrm>
              <a:custGeom>
                <a:avLst/>
                <a:gdLst>
                  <a:gd name="T0" fmla="*/ 29 w 33"/>
                  <a:gd name="T1" fmla="*/ 4 h 27"/>
                  <a:gd name="T2" fmla="*/ 15 w 33"/>
                  <a:gd name="T3" fmla="*/ 4 h 27"/>
                  <a:gd name="T4" fmla="*/ 12 w 33"/>
                  <a:gd name="T5" fmla="*/ 0 h 27"/>
                  <a:gd name="T6" fmla="*/ 4 w 33"/>
                  <a:gd name="T7" fmla="*/ 0 h 27"/>
                  <a:gd name="T8" fmla="*/ 0 w 33"/>
                  <a:gd name="T9" fmla="*/ 2 h 27"/>
                  <a:gd name="T10" fmla="*/ 0 w 33"/>
                  <a:gd name="T11" fmla="*/ 4 h 27"/>
                  <a:gd name="T12" fmla="*/ 0 w 33"/>
                  <a:gd name="T13" fmla="*/ 5 h 27"/>
                  <a:gd name="T14" fmla="*/ 0 w 33"/>
                  <a:gd name="T15" fmla="*/ 5 h 27"/>
                  <a:gd name="T16" fmla="*/ 0 w 33"/>
                  <a:gd name="T17" fmla="*/ 5 h 27"/>
                  <a:gd name="T18" fmla="*/ 0 w 33"/>
                  <a:gd name="T19" fmla="*/ 11 h 27"/>
                  <a:gd name="T20" fmla="*/ 0 w 33"/>
                  <a:gd name="T21" fmla="*/ 20 h 27"/>
                  <a:gd name="T22" fmla="*/ 3 w 33"/>
                  <a:gd name="T23" fmla="*/ 18 h 27"/>
                  <a:gd name="T24" fmla="*/ 2 w 33"/>
                  <a:gd name="T25" fmla="*/ 16 h 27"/>
                  <a:gd name="T26" fmla="*/ 3 w 33"/>
                  <a:gd name="T27" fmla="*/ 14 h 27"/>
                  <a:gd name="T28" fmla="*/ 12 w 33"/>
                  <a:gd name="T29" fmla="*/ 6 h 27"/>
                  <a:gd name="T30" fmla="*/ 12 w 33"/>
                  <a:gd name="T31" fmla="*/ 6 h 27"/>
                  <a:gd name="T32" fmla="*/ 14 w 33"/>
                  <a:gd name="T33" fmla="*/ 7 h 27"/>
                  <a:gd name="T34" fmla="*/ 14 w 33"/>
                  <a:gd name="T35" fmla="*/ 7 h 27"/>
                  <a:gd name="T36" fmla="*/ 22 w 33"/>
                  <a:gd name="T37" fmla="*/ 16 h 27"/>
                  <a:gd name="T38" fmla="*/ 22 w 33"/>
                  <a:gd name="T39" fmla="*/ 16 h 27"/>
                  <a:gd name="T40" fmla="*/ 21 w 33"/>
                  <a:gd name="T41" fmla="*/ 18 h 27"/>
                  <a:gd name="T42" fmla="*/ 21 w 33"/>
                  <a:gd name="T43" fmla="*/ 18 h 27"/>
                  <a:gd name="T44" fmla="*/ 21 w 33"/>
                  <a:gd name="T45" fmla="*/ 18 h 27"/>
                  <a:gd name="T46" fmla="*/ 12 w 33"/>
                  <a:gd name="T47" fmla="*/ 26 h 27"/>
                  <a:gd name="T48" fmla="*/ 12 w 33"/>
                  <a:gd name="T49" fmla="*/ 26 h 27"/>
                  <a:gd name="T50" fmla="*/ 10 w 33"/>
                  <a:gd name="T51" fmla="*/ 25 h 27"/>
                  <a:gd name="T52" fmla="*/ 7 w 33"/>
                  <a:gd name="T53" fmla="*/ 24 h 27"/>
                  <a:gd name="T54" fmla="*/ 3 w 33"/>
                  <a:gd name="T55" fmla="*/ 27 h 27"/>
                  <a:gd name="T56" fmla="*/ 3 w 33"/>
                  <a:gd name="T57" fmla="*/ 27 h 27"/>
                  <a:gd name="T58" fmla="*/ 29 w 33"/>
                  <a:gd name="T59" fmla="*/ 27 h 27"/>
                  <a:gd name="T60" fmla="*/ 33 w 33"/>
                  <a:gd name="T61" fmla="*/ 23 h 27"/>
                  <a:gd name="T62" fmla="*/ 33 w 33"/>
                  <a:gd name="T63" fmla="*/ 8 h 27"/>
                  <a:gd name="T64" fmla="*/ 29 w 33"/>
                  <a:gd name="T65" fmla="*/ 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3" h="27">
                    <a:moveTo>
                      <a:pt x="29" y="4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4" y="0"/>
                      <a:pt x="12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1"/>
                      <a:pt x="0" y="2"/>
                    </a:cubicBezTo>
                    <a:cubicBezTo>
                      <a:pt x="0" y="3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7"/>
                      <a:pt x="0" y="20"/>
                    </a:cubicBezTo>
                    <a:cubicBezTo>
                      <a:pt x="3" y="18"/>
                      <a:pt x="3" y="18"/>
                      <a:pt x="3" y="18"/>
                    </a:cubicBezTo>
                    <a:cubicBezTo>
                      <a:pt x="2" y="18"/>
                      <a:pt x="2" y="17"/>
                      <a:pt x="2" y="16"/>
                    </a:cubicBezTo>
                    <a:cubicBezTo>
                      <a:pt x="2" y="15"/>
                      <a:pt x="2" y="15"/>
                      <a:pt x="3" y="14"/>
                    </a:cubicBezTo>
                    <a:cubicBezTo>
                      <a:pt x="4" y="9"/>
                      <a:pt x="8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3" y="6"/>
                      <a:pt x="13" y="6"/>
                      <a:pt x="14" y="7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9" y="8"/>
                      <a:pt x="22" y="12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1" y="18"/>
                      <a:pt x="21" y="18"/>
                      <a:pt x="21" y="18"/>
                    </a:cubicBezTo>
                    <a:cubicBezTo>
                      <a:pt x="20" y="23"/>
                      <a:pt x="16" y="26"/>
                      <a:pt x="12" y="26"/>
                    </a:cubicBezTo>
                    <a:cubicBezTo>
                      <a:pt x="12" y="26"/>
                      <a:pt x="12" y="26"/>
                      <a:pt x="12" y="26"/>
                    </a:cubicBezTo>
                    <a:cubicBezTo>
                      <a:pt x="11" y="26"/>
                      <a:pt x="11" y="26"/>
                      <a:pt x="10" y="25"/>
                    </a:cubicBezTo>
                    <a:cubicBezTo>
                      <a:pt x="9" y="25"/>
                      <a:pt x="8" y="25"/>
                      <a:pt x="7" y="24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29" y="27"/>
                      <a:pt x="29" y="27"/>
                      <a:pt x="29" y="27"/>
                    </a:cubicBezTo>
                    <a:cubicBezTo>
                      <a:pt x="31" y="27"/>
                      <a:pt x="33" y="25"/>
                      <a:pt x="33" y="23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6"/>
                      <a:pt x="31" y="4"/>
                      <a:pt x="2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34"/>
              <p:cNvSpPr>
                <a:spLocks noEditPoints="1"/>
              </p:cNvSpPr>
              <p:nvPr/>
            </p:nvSpPr>
            <p:spPr bwMode="auto">
              <a:xfrm>
                <a:off x="4429683" y="1075901"/>
                <a:ext cx="349250" cy="293687"/>
              </a:xfrm>
              <a:custGeom>
                <a:avLst/>
                <a:gdLst>
                  <a:gd name="T0" fmla="*/ 31 w 31"/>
                  <a:gd name="T1" fmla="*/ 9 h 26"/>
                  <a:gd name="T2" fmla="*/ 24 w 31"/>
                  <a:gd name="T3" fmla="*/ 0 h 26"/>
                  <a:gd name="T4" fmla="*/ 22 w 31"/>
                  <a:gd name="T5" fmla="*/ 0 h 26"/>
                  <a:gd name="T6" fmla="*/ 22 w 31"/>
                  <a:gd name="T7" fmla="*/ 0 h 26"/>
                  <a:gd name="T8" fmla="*/ 22 w 31"/>
                  <a:gd name="T9" fmla="*/ 0 h 26"/>
                  <a:gd name="T10" fmla="*/ 13 w 31"/>
                  <a:gd name="T11" fmla="*/ 7 h 26"/>
                  <a:gd name="T12" fmla="*/ 13 w 31"/>
                  <a:gd name="T13" fmla="*/ 9 h 26"/>
                  <a:gd name="T14" fmla="*/ 13 w 31"/>
                  <a:gd name="T15" fmla="*/ 11 h 26"/>
                  <a:gd name="T16" fmla="*/ 13 w 31"/>
                  <a:gd name="T17" fmla="*/ 11 h 26"/>
                  <a:gd name="T18" fmla="*/ 10 w 31"/>
                  <a:gd name="T19" fmla="*/ 14 h 26"/>
                  <a:gd name="T20" fmla="*/ 1 w 31"/>
                  <a:gd name="T21" fmla="*/ 20 h 26"/>
                  <a:gd name="T22" fmla="*/ 0 w 31"/>
                  <a:gd name="T23" fmla="*/ 23 h 26"/>
                  <a:gd name="T24" fmla="*/ 0 w 31"/>
                  <a:gd name="T25" fmla="*/ 23 h 26"/>
                  <a:gd name="T26" fmla="*/ 0 w 31"/>
                  <a:gd name="T27" fmla="*/ 23 h 26"/>
                  <a:gd name="T28" fmla="*/ 0 w 31"/>
                  <a:gd name="T29" fmla="*/ 24 h 26"/>
                  <a:gd name="T30" fmla="*/ 0 w 31"/>
                  <a:gd name="T31" fmla="*/ 25 h 26"/>
                  <a:gd name="T32" fmla="*/ 3 w 31"/>
                  <a:gd name="T33" fmla="*/ 26 h 26"/>
                  <a:gd name="T34" fmla="*/ 3 w 31"/>
                  <a:gd name="T35" fmla="*/ 26 h 26"/>
                  <a:gd name="T36" fmla="*/ 3 w 31"/>
                  <a:gd name="T37" fmla="*/ 26 h 26"/>
                  <a:gd name="T38" fmla="*/ 4 w 31"/>
                  <a:gd name="T39" fmla="*/ 25 h 26"/>
                  <a:gd name="T40" fmla="*/ 5 w 31"/>
                  <a:gd name="T41" fmla="*/ 25 h 26"/>
                  <a:gd name="T42" fmla="*/ 5 w 31"/>
                  <a:gd name="T43" fmla="*/ 25 h 26"/>
                  <a:gd name="T44" fmla="*/ 12 w 31"/>
                  <a:gd name="T45" fmla="*/ 20 h 26"/>
                  <a:gd name="T46" fmla="*/ 17 w 31"/>
                  <a:gd name="T47" fmla="*/ 17 h 26"/>
                  <a:gd name="T48" fmla="*/ 17 w 31"/>
                  <a:gd name="T49" fmla="*/ 17 h 26"/>
                  <a:gd name="T50" fmla="*/ 20 w 31"/>
                  <a:gd name="T51" fmla="*/ 18 h 26"/>
                  <a:gd name="T52" fmla="*/ 22 w 31"/>
                  <a:gd name="T53" fmla="*/ 18 h 26"/>
                  <a:gd name="T54" fmla="*/ 22 w 31"/>
                  <a:gd name="T55" fmla="*/ 18 h 26"/>
                  <a:gd name="T56" fmla="*/ 31 w 31"/>
                  <a:gd name="T57" fmla="*/ 11 h 26"/>
                  <a:gd name="T58" fmla="*/ 31 w 31"/>
                  <a:gd name="T59" fmla="*/ 11 h 26"/>
                  <a:gd name="T60" fmla="*/ 31 w 31"/>
                  <a:gd name="T61" fmla="*/ 11 h 26"/>
                  <a:gd name="T62" fmla="*/ 31 w 31"/>
                  <a:gd name="T63" fmla="*/ 9 h 26"/>
                  <a:gd name="T64" fmla="*/ 9 w 31"/>
                  <a:gd name="T65" fmla="*/ 21 h 26"/>
                  <a:gd name="T66" fmla="*/ 9 w 31"/>
                  <a:gd name="T67" fmla="*/ 20 h 26"/>
                  <a:gd name="T68" fmla="*/ 9 w 31"/>
                  <a:gd name="T69" fmla="*/ 21 h 26"/>
                  <a:gd name="T70" fmla="*/ 4 w 31"/>
                  <a:gd name="T71" fmla="*/ 24 h 26"/>
                  <a:gd name="T72" fmla="*/ 3 w 31"/>
                  <a:gd name="T73" fmla="*/ 24 h 26"/>
                  <a:gd name="T74" fmla="*/ 2 w 31"/>
                  <a:gd name="T75" fmla="*/ 23 h 26"/>
                  <a:gd name="T76" fmla="*/ 1 w 31"/>
                  <a:gd name="T77" fmla="*/ 22 h 26"/>
                  <a:gd name="T78" fmla="*/ 2 w 31"/>
                  <a:gd name="T79" fmla="*/ 21 h 26"/>
                  <a:gd name="T80" fmla="*/ 7 w 31"/>
                  <a:gd name="T81" fmla="*/ 18 h 26"/>
                  <a:gd name="T82" fmla="*/ 8 w 31"/>
                  <a:gd name="T83" fmla="*/ 17 h 26"/>
                  <a:gd name="T84" fmla="*/ 10 w 31"/>
                  <a:gd name="T85" fmla="*/ 18 h 26"/>
                  <a:gd name="T86" fmla="*/ 10 w 31"/>
                  <a:gd name="T87" fmla="*/ 19 h 26"/>
                  <a:gd name="T88" fmla="*/ 9 w 31"/>
                  <a:gd name="T89" fmla="*/ 21 h 26"/>
                  <a:gd name="T90" fmla="*/ 22 w 31"/>
                  <a:gd name="T91" fmla="*/ 15 h 26"/>
                  <a:gd name="T92" fmla="*/ 16 w 31"/>
                  <a:gd name="T93" fmla="*/ 9 h 26"/>
                  <a:gd name="T94" fmla="*/ 22 w 31"/>
                  <a:gd name="T95" fmla="*/ 3 h 26"/>
                  <a:gd name="T96" fmla="*/ 28 w 31"/>
                  <a:gd name="T97" fmla="*/ 9 h 26"/>
                  <a:gd name="T98" fmla="*/ 22 w 31"/>
                  <a:gd name="T99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1" h="26">
                    <a:moveTo>
                      <a:pt x="31" y="9"/>
                    </a:moveTo>
                    <a:cubicBezTo>
                      <a:pt x="31" y="5"/>
                      <a:pt x="28" y="1"/>
                      <a:pt x="24" y="0"/>
                    </a:cubicBezTo>
                    <a:cubicBezTo>
                      <a:pt x="23" y="0"/>
                      <a:pt x="23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8" y="0"/>
                      <a:pt x="14" y="3"/>
                      <a:pt x="13" y="7"/>
                    </a:cubicBezTo>
                    <a:cubicBezTo>
                      <a:pt x="13" y="8"/>
                      <a:pt x="13" y="8"/>
                      <a:pt x="13" y="9"/>
                    </a:cubicBezTo>
                    <a:cubicBezTo>
                      <a:pt x="13" y="10"/>
                      <a:pt x="13" y="11"/>
                      <a:pt x="13" y="11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21"/>
                      <a:pt x="0" y="22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3" y="26"/>
                      <a:pt x="3" y="26"/>
                    </a:cubicBezTo>
                    <a:cubicBezTo>
                      <a:pt x="3" y="26"/>
                      <a:pt x="4" y="26"/>
                      <a:pt x="4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5" y="25"/>
                      <a:pt x="5" y="25"/>
                      <a:pt x="5" y="25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7" y="17"/>
                      <a:pt x="17" y="17"/>
                      <a:pt x="17" y="17"/>
                    </a:cubicBezTo>
                    <a:cubicBezTo>
                      <a:pt x="18" y="17"/>
                      <a:pt x="19" y="18"/>
                      <a:pt x="20" y="18"/>
                    </a:cubicBezTo>
                    <a:cubicBezTo>
                      <a:pt x="21" y="18"/>
                      <a:pt x="21" y="18"/>
                      <a:pt x="22" y="18"/>
                    </a:cubicBezTo>
                    <a:cubicBezTo>
                      <a:pt x="22" y="18"/>
                      <a:pt x="22" y="18"/>
                      <a:pt x="22" y="18"/>
                    </a:cubicBezTo>
                    <a:cubicBezTo>
                      <a:pt x="26" y="18"/>
                      <a:pt x="30" y="15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31" y="10"/>
                      <a:pt x="31" y="10"/>
                      <a:pt x="31" y="9"/>
                    </a:cubicBezTo>
                    <a:close/>
                    <a:moveTo>
                      <a:pt x="9" y="21"/>
                    </a:moveTo>
                    <a:cubicBezTo>
                      <a:pt x="9" y="20"/>
                      <a:pt x="9" y="20"/>
                      <a:pt x="9" y="20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4" y="24"/>
                      <a:pt x="4" y="24"/>
                      <a:pt x="3" y="24"/>
                    </a:cubicBezTo>
                    <a:cubicBezTo>
                      <a:pt x="3" y="24"/>
                      <a:pt x="2" y="24"/>
                      <a:pt x="2" y="23"/>
                    </a:cubicBezTo>
                    <a:cubicBezTo>
                      <a:pt x="2" y="23"/>
                      <a:pt x="1" y="23"/>
                      <a:pt x="1" y="22"/>
                    </a:cubicBezTo>
                    <a:cubicBezTo>
                      <a:pt x="1" y="22"/>
                      <a:pt x="2" y="21"/>
                      <a:pt x="2" y="21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7"/>
                      <a:pt x="8" y="17"/>
                      <a:pt x="8" y="17"/>
                    </a:cubicBezTo>
                    <a:cubicBezTo>
                      <a:pt x="9" y="17"/>
                      <a:pt x="9" y="18"/>
                      <a:pt x="10" y="18"/>
                    </a:cubicBezTo>
                    <a:cubicBezTo>
                      <a:pt x="10" y="18"/>
                      <a:pt x="10" y="19"/>
                      <a:pt x="10" y="19"/>
                    </a:cubicBezTo>
                    <a:cubicBezTo>
                      <a:pt x="10" y="20"/>
                      <a:pt x="10" y="20"/>
                      <a:pt x="9" y="21"/>
                    </a:cubicBezTo>
                    <a:close/>
                    <a:moveTo>
                      <a:pt x="22" y="15"/>
                    </a:moveTo>
                    <a:cubicBezTo>
                      <a:pt x="19" y="15"/>
                      <a:pt x="16" y="12"/>
                      <a:pt x="16" y="9"/>
                    </a:cubicBezTo>
                    <a:cubicBezTo>
                      <a:pt x="16" y="5"/>
                      <a:pt x="19" y="3"/>
                      <a:pt x="22" y="3"/>
                    </a:cubicBezTo>
                    <a:cubicBezTo>
                      <a:pt x="25" y="3"/>
                      <a:pt x="28" y="5"/>
                      <a:pt x="28" y="9"/>
                    </a:cubicBezTo>
                    <a:cubicBezTo>
                      <a:pt x="28" y="12"/>
                      <a:pt x="25" y="15"/>
                      <a:pt x="22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35"/>
              <p:cNvSpPr>
                <a:spLocks/>
              </p:cNvSpPr>
              <p:nvPr/>
            </p:nvSpPr>
            <p:spPr bwMode="auto">
              <a:xfrm>
                <a:off x="4643995" y="1188614"/>
                <a:ext cx="90488" cy="46037"/>
              </a:xfrm>
              <a:custGeom>
                <a:avLst/>
                <a:gdLst>
                  <a:gd name="T0" fmla="*/ 7 w 8"/>
                  <a:gd name="T1" fmla="*/ 0 h 4"/>
                  <a:gd name="T2" fmla="*/ 7 w 8"/>
                  <a:gd name="T3" fmla="*/ 0 h 4"/>
                  <a:gd name="T4" fmla="*/ 3 w 8"/>
                  <a:gd name="T5" fmla="*/ 3 h 4"/>
                  <a:gd name="T6" fmla="*/ 1 w 8"/>
                  <a:gd name="T7" fmla="*/ 2 h 4"/>
                  <a:gd name="T8" fmla="*/ 0 w 8"/>
                  <a:gd name="T9" fmla="*/ 3 h 4"/>
                  <a:gd name="T10" fmla="*/ 1 w 8"/>
                  <a:gd name="T11" fmla="*/ 3 h 4"/>
                  <a:gd name="T12" fmla="*/ 1 w 8"/>
                  <a:gd name="T13" fmla="*/ 3 h 4"/>
                  <a:gd name="T14" fmla="*/ 3 w 8"/>
                  <a:gd name="T15" fmla="*/ 4 h 4"/>
                  <a:gd name="T16" fmla="*/ 3 w 8"/>
                  <a:gd name="T17" fmla="*/ 4 h 4"/>
                  <a:gd name="T18" fmla="*/ 7 w 8"/>
                  <a:gd name="T19" fmla="*/ 1 h 4"/>
                  <a:gd name="T20" fmla="*/ 7 w 8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8" h="4">
                    <a:moveTo>
                      <a:pt x="7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6" y="2"/>
                      <a:pt x="5" y="3"/>
                      <a:pt x="3" y="3"/>
                    </a:cubicBezTo>
                    <a:cubicBezTo>
                      <a:pt x="2" y="3"/>
                      <a:pt x="2" y="3"/>
                      <a:pt x="1" y="2"/>
                    </a:cubicBezTo>
                    <a:cubicBezTo>
                      <a:pt x="1" y="2"/>
                      <a:pt x="1" y="2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4"/>
                      <a:pt x="2" y="4"/>
                      <a:pt x="3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5" y="4"/>
                      <a:pt x="7" y="3"/>
                      <a:pt x="7" y="1"/>
                    </a:cubicBezTo>
                    <a:cubicBezTo>
                      <a:pt x="8" y="1"/>
                      <a:pt x="7" y="0"/>
                      <a:pt x="7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36"/>
              <p:cNvSpPr>
                <a:spLocks/>
              </p:cNvSpPr>
              <p:nvPr/>
            </p:nvSpPr>
            <p:spPr bwMode="auto">
              <a:xfrm>
                <a:off x="4542395" y="3365076"/>
                <a:ext cx="395288" cy="214312"/>
              </a:xfrm>
              <a:custGeom>
                <a:avLst/>
                <a:gdLst>
                  <a:gd name="T0" fmla="*/ 23 w 35"/>
                  <a:gd name="T1" fmla="*/ 19 h 19"/>
                  <a:gd name="T2" fmla="*/ 30 w 35"/>
                  <a:gd name="T3" fmla="*/ 15 h 19"/>
                  <a:gd name="T4" fmla="*/ 34 w 35"/>
                  <a:gd name="T5" fmla="*/ 4 h 19"/>
                  <a:gd name="T6" fmla="*/ 31 w 35"/>
                  <a:gd name="T7" fmla="*/ 0 h 19"/>
                  <a:gd name="T8" fmla="*/ 23 w 35"/>
                  <a:gd name="T9" fmla="*/ 0 h 19"/>
                  <a:gd name="T10" fmla="*/ 13 w 35"/>
                  <a:gd name="T11" fmla="*/ 0 h 19"/>
                  <a:gd name="T12" fmla="*/ 5 w 35"/>
                  <a:gd name="T13" fmla="*/ 0 h 19"/>
                  <a:gd name="T14" fmla="*/ 1 w 35"/>
                  <a:gd name="T15" fmla="*/ 4 h 19"/>
                  <a:gd name="T16" fmla="*/ 6 w 35"/>
                  <a:gd name="T17" fmla="*/ 15 h 19"/>
                  <a:gd name="T18" fmla="*/ 13 w 35"/>
                  <a:gd name="T19" fmla="*/ 19 h 19"/>
                  <a:gd name="T20" fmla="*/ 23 w 35"/>
                  <a:gd name="T21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19">
                    <a:moveTo>
                      <a:pt x="23" y="19"/>
                    </a:moveTo>
                    <a:cubicBezTo>
                      <a:pt x="26" y="19"/>
                      <a:pt x="29" y="17"/>
                      <a:pt x="30" y="15"/>
                    </a:cubicBezTo>
                    <a:cubicBezTo>
                      <a:pt x="34" y="4"/>
                      <a:pt x="34" y="4"/>
                      <a:pt x="34" y="4"/>
                    </a:cubicBezTo>
                    <a:cubicBezTo>
                      <a:pt x="35" y="2"/>
                      <a:pt x="34" y="0"/>
                      <a:pt x="3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0" y="0"/>
                      <a:pt x="16" y="0"/>
                      <a:pt x="13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6" y="15"/>
                      <a:pt x="6" y="15"/>
                      <a:pt x="6" y="15"/>
                    </a:cubicBezTo>
                    <a:cubicBezTo>
                      <a:pt x="7" y="17"/>
                      <a:pt x="10" y="19"/>
                      <a:pt x="13" y="19"/>
                    </a:cubicBezTo>
                    <a:lnTo>
                      <a:pt x="23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Oval 37"/>
              <p:cNvSpPr>
                <a:spLocks noChangeArrowheads="1"/>
              </p:cNvSpPr>
              <p:nvPr/>
            </p:nvSpPr>
            <p:spPr bwMode="auto">
              <a:xfrm>
                <a:off x="4610658" y="3636539"/>
                <a:ext cx="68263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Oval 38"/>
              <p:cNvSpPr>
                <a:spLocks noChangeArrowheads="1"/>
              </p:cNvSpPr>
              <p:nvPr/>
            </p:nvSpPr>
            <p:spPr bwMode="auto">
              <a:xfrm>
                <a:off x="4791633" y="3636539"/>
                <a:ext cx="66675" cy="6667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39"/>
              <p:cNvSpPr>
                <a:spLocks/>
              </p:cNvSpPr>
              <p:nvPr/>
            </p:nvSpPr>
            <p:spPr bwMode="auto">
              <a:xfrm>
                <a:off x="4407458" y="3400001"/>
                <a:ext cx="461963" cy="225425"/>
              </a:xfrm>
              <a:custGeom>
                <a:avLst/>
                <a:gdLst>
                  <a:gd name="T0" fmla="*/ 17 w 41"/>
                  <a:gd name="T1" fmla="*/ 20 h 20"/>
                  <a:gd name="T2" fmla="*/ 15 w 41"/>
                  <a:gd name="T3" fmla="*/ 19 h 20"/>
                  <a:gd name="T4" fmla="*/ 8 w 41"/>
                  <a:gd name="T5" fmla="*/ 4 h 20"/>
                  <a:gd name="T6" fmla="*/ 1 w 41"/>
                  <a:gd name="T7" fmla="*/ 4 h 20"/>
                  <a:gd name="T8" fmla="*/ 0 w 41"/>
                  <a:gd name="T9" fmla="*/ 2 h 20"/>
                  <a:gd name="T10" fmla="*/ 1 w 41"/>
                  <a:gd name="T11" fmla="*/ 0 h 20"/>
                  <a:gd name="T12" fmla="*/ 10 w 41"/>
                  <a:gd name="T13" fmla="*/ 0 h 20"/>
                  <a:gd name="T14" fmla="*/ 11 w 41"/>
                  <a:gd name="T15" fmla="*/ 1 h 20"/>
                  <a:gd name="T16" fmla="*/ 18 w 41"/>
                  <a:gd name="T17" fmla="*/ 17 h 20"/>
                  <a:gd name="T18" fmla="*/ 40 w 41"/>
                  <a:gd name="T19" fmla="*/ 17 h 20"/>
                  <a:gd name="T20" fmla="*/ 41 w 41"/>
                  <a:gd name="T21" fmla="*/ 19 h 20"/>
                  <a:gd name="T22" fmla="*/ 40 w 41"/>
                  <a:gd name="T23" fmla="*/ 20 h 20"/>
                  <a:gd name="T24" fmla="*/ 17 w 41"/>
                  <a:gd name="T25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0">
                    <a:moveTo>
                      <a:pt x="17" y="20"/>
                    </a:moveTo>
                    <a:cubicBezTo>
                      <a:pt x="15" y="19"/>
                      <a:pt x="15" y="19"/>
                      <a:pt x="15" y="19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40" y="17"/>
                      <a:pt x="40" y="17"/>
                      <a:pt x="40" y="17"/>
                    </a:cubicBezTo>
                    <a:cubicBezTo>
                      <a:pt x="41" y="17"/>
                      <a:pt x="41" y="18"/>
                      <a:pt x="41" y="19"/>
                    </a:cubicBezTo>
                    <a:cubicBezTo>
                      <a:pt x="41" y="20"/>
                      <a:pt x="41" y="20"/>
                      <a:pt x="40" y="20"/>
                    </a:cubicBezTo>
                    <a:lnTo>
                      <a:pt x="17" y="2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40"/>
              <p:cNvSpPr>
                <a:spLocks noEditPoints="1"/>
              </p:cNvSpPr>
              <p:nvPr/>
            </p:nvSpPr>
            <p:spPr bwMode="auto">
              <a:xfrm>
                <a:off x="4497945" y="2711026"/>
                <a:ext cx="338138" cy="315912"/>
              </a:xfrm>
              <a:custGeom>
                <a:avLst/>
                <a:gdLst>
                  <a:gd name="T0" fmla="*/ 30 w 30"/>
                  <a:gd name="T1" fmla="*/ 21 h 28"/>
                  <a:gd name="T2" fmla="*/ 22 w 30"/>
                  <a:gd name="T3" fmla="*/ 20 h 28"/>
                  <a:gd name="T4" fmla="*/ 29 w 30"/>
                  <a:gd name="T5" fmla="*/ 9 h 28"/>
                  <a:gd name="T6" fmla="*/ 30 w 30"/>
                  <a:gd name="T7" fmla="*/ 2 h 28"/>
                  <a:gd name="T8" fmla="*/ 2 w 30"/>
                  <a:gd name="T9" fmla="*/ 0 h 28"/>
                  <a:gd name="T10" fmla="*/ 0 w 30"/>
                  <a:gd name="T11" fmla="*/ 7 h 28"/>
                  <a:gd name="T12" fmla="*/ 7 w 30"/>
                  <a:gd name="T13" fmla="*/ 9 h 28"/>
                  <a:gd name="T14" fmla="*/ 2 w 30"/>
                  <a:gd name="T15" fmla="*/ 20 h 28"/>
                  <a:gd name="T16" fmla="*/ 0 w 30"/>
                  <a:gd name="T17" fmla="*/ 27 h 28"/>
                  <a:gd name="T18" fmla="*/ 29 w 30"/>
                  <a:gd name="T19" fmla="*/ 28 h 28"/>
                  <a:gd name="T20" fmla="*/ 25 w 30"/>
                  <a:gd name="T21" fmla="*/ 2 h 28"/>
                  <a:gd name="T22" fmla="*/ 27 w 30"/>
                  <a:gd name="T23" fmla="*/ 6 h 28"/>
                  <a:gd name="T24" fmla="*/ 24 w 30"/>
                  <a:gd name="T25" fmla="*/ 7 h 28"/>
                  <a:gd name="T26" fmla="*/ 23 w 30"/>
                  <a:gd name="T27" fmla="*/ 4 h 28"/>
                  <a:gd name="T28" fmla="*/ 25 w 30"/>
                  <a:gd name="T29" fmla="*/ 2 h 28"/>
                  <a:gd name="T30" fmla="*/ 20 w 30"/>
                  <a:gd name="T31" fmla="*/ 4 h 28"/>
                  <a:gd name="T32" fmla="*/ 19 w 30"/>
                  <a:gd name="T33" fmla="*/ 7 h 28"/>
                  <a:gd name="T34" fmla="*/ 16 w 30"/>
                  <a:gd name="T35" fmla="*/ 6 h 28"/>
                  <a:gd name="T36" fmla="*/ 18 w 30"/>
                  <a:gd name="T37" fmla="*/ 2 h 28"/>
                  <a:gd name="T38" fmla="*/ 12 w 30"/>
                  <a:gd name="T39" fmla="*/ 2 h 28"/>
                  <a:gd name="T40" fmla="*/ 13 w 30"/>
                  <a:gd name="T41" fmla="*/ 6 h 28"/>
                  <a:gd name="T42" fmla="*/ 11 w 30"/>
                  <a:gd name="T43" fmla="*/ 7 h 28"/>
                  <a:gd name="T44" fmla="*/ 10 w 30"/>
                  <a:gd name="T45" fmla="*/ 4 h 28"/>
                  <a:gd name="T46" fmla="*/ 12 w 30"/>
                  <a:gd name="T47" fmla="*/ 2 h 28"/>
                  <a:gd name="T48" fmla="*/ 3 w 30"/>
                  <a:gd name="T49" fmla="*/ 6 h 28"/>
                  <a:gd name="T50" fmla="*/ 5 w 30"/>
                  <a:gd name="T51" fmla="*/ 2 h 28"/>
                  <a:gd name="T52" fmla="*/ 7 w 30"/>
                  <a:gd name="T53" fmla="*/ 4 h 28"/>
                  <a:gd name="T54" fmla="*/ 5 w 30"/>
                  <a:gd name="T55" fmla="*/ 7 h 28"/>
                  <a:gd name="T56" fmla="*/ 20 w 30"/>
                  <a:gd name="T57" fmla="*/ 9 h 28"/>
                  <a:gd name="T58" fmla="*/ 9 w 30"/>
                  <a:gd name="T59" fmla="*/ 20 h 28"/>
                  <a:gd name="T60" fmla="*/ 5 w 30"/>
                  <a:gd name="T61" fmla="*/ 27 h 28"/>
                  <a:gd name="T62" fmla="*/ 3 w 30"/>
                  <a:gd name="T63" fmla="*/ 23 h 28"/>
                  <a:gd name="T64" fmla="*/ 5 w 30"/>
                  <a:gd name="T65" fmla="*/ 21 h 28"/>
                  <a:gd name="T66" fmla="*/ 7 w 30"/>
                  <a:gd name="T67" fmla="*/ 25 h 28"/>
                  <a:gd name="T68" fmla="*/ 11 w 30"/>
                  <a:gd name="T69" fmla="*/ 27 h 28"/>
                  <a:gd name="T70" fmla="*/ 10 w 30"/>
                  <a:gd name="T71" fmla="*/ 23 h 28"/>
                  <a:gd name="T72" fmla="*/ 12 w 30"/>
                  <a:gd name="T73" fmla="*/ 21 h 28"/>
                  <a:gd name="T74" fmla="*/ 13 w 30"/>
                  <a:gd name="T75" fmla="*/ 25 h 28"/>
                  <a:gd name="T76" fmla="*/ 11 w 30"/>
                  <a:gd name="T77" fmla="*/ 27 h 28"/>
                  <a:gd name="T78" fmla="*/ 16 w 30"/>
                  <a:gd name="T79" fmla="*/ 25 h 28"/>
                  <a:gd name="T80" fmla="*/ 18 w 30"/>
                  <a:gd name="T81" fmla="*/ 21 h 28"/>
                  <a:gd name="T82" fmla="*/ 20 w 30"/>
                  <a:gd name="T83" fmla="*/ 23 h 28"/>
                  <a:gd name="T84" fmla="*/ 19 w 30"/>
                  <a:gd name="T85" fmla="*/ 27 h 28"/>
                  <a:gd name="T86" fmla="*/ 24 w 30"/>
                  <a:gd name="T87" fmla="*/ 27 h 28"/>
                  <a:gd name="T88" fmla="*/ 23 w 30"/>
                  <a:gd name="T89" fmla="*/ 23 h 28"/>
                  <a:gd name="T90" fmla="*/ 25 w 30"/>
                  <a:gd name="T91" fmla="*/ 21 h 28"/>
                  <a:gd name="T92" fmla="*/ 27 w 30"/>
                  <a:gd name="T93" fmla="*/ 25 h 28"/>
                  <a:gd name="T94" fmla="*/ 24 w 30"/>
                  <a:gd name="T95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0" h="28">
                    <a:moveTo>
                      <a:pt x="30" y="27"/>
                    </a:moveTo>
                    <a:cubicBezTo>
                      <a:pt x="30" y="21"/>
                      <a:pt x="30" y="21"/>
                      <a:pt x="30" y="21"/>
                    </a:cubicBezTo>
                    <a:cubicBezTo>
                      <a:pt x="30" y="20"/>
                      <a:pt x="29" y="20"/>
                      <a:pt x="29" y="20"/>
                    </a:cubicBezTo>
                    <a:cubicBezTo>
                      <a:pt x="22" y="20"/>
                      <a:pt x="22" y="20"/>
                      <a:pt x="22" y="20"/>
                    </a:cubicBezTo>
                    <a:cubicBezTo>
                      <a:pt x="22" y="9"/>
                      <a:pt x="22" y="9"/>
                      <a:pt x="22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29" y="9"/>
                      <a:pt x="30" y="8"/>
                      <a:pt x="30" y="7"/>
                    </a:cubicBezTo>
                    <a:cubicBezTo>
                      <a:pt x="30" y="2"/>
                      <a:pt x="30" y="2"/>
                      <a:pt x="30" y="2"/>
                    </a:cubicBezTo>
                    <a:cubicBezTo>
                      <a:pt x="30" y="1"/>
                      <a:pt x="29" y="0"/>
                      <a:pt x="29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1" y="9"/>
                      <a:pt x="2" y="9"/>
                    </a:cubicBezTo>
                    <a:cubicBezTo>
                      <a:pt x="7" y="9"/>
                      <a:pt x="7" y="9"/>
                      <a:pt x="7" y="9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1" y="20"/>
                      <a:pt x="0" y="20"/>
                      <a:pt x="0" y="21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28"/>
                      <a:pt x="30" y="28"/>
                      <a:pt x="30" y="27"/>
                    </a:cubicBezTo>
                    <a:close/>
                    <a:moveTo>
                      <a:pt x="25" y="2"/>
                    </a:moveTo>
                    <a:cubicBezTo>
                      <a:pt x="26" y="2"/>
                      <a:pt x="27" y="3"/>
                      <a:pt x="27" y="4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7"/>
                      <a:pt x="26" y="7"/>
                      <a:pt x="25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3" y="7"/>
                      <a:pt x="23" y="7"/>
                      <a:pt x="23" y="6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23" y="3"/>
                      <a:pt x="23" y="2"/>
                      <a:pt x="24" y="2"/>
                    </a:cubicBezTo>
                    <a:lnTo>
                      <a:pt x="25" y="2"/>
                    </a:lnTo>
                    <a:close/>
                    <a:moveTo>
                      <a:pt x="19" y="2"/>
                    </a:moveTo>
                    <a:cubicBezTo>
                      <a:pt x="19" y="2"/>
                      <a:pt x="20" y="3"/>
                      <a:pt x="20" y="4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7"/>
                      <a:pt x="19" y="7"/>
                      <a:pt x="19" y="7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17" y="7"/>
                      <a:pt x="16" y="7"/>
                      <a:pt x="16" y="6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6" y="3"/>
                      <a:pt x="17" y="2"/>
                      <a:pt x="18" y="2"/>
                    </a:cubicBezTo>
                    <a:lnTo>
                      <a:pt x="19" y="2"/>
                    </a:lnTo>
                    <a:close/>
                    <a:moveTo>
                      <a:pt x="12" y="2"/>
                    </a:moveTo>
                    <a:cubicBezTo>
                      <a:pt x="13" y="2"/>
                      <a:pt x="13" y="3"/>
                      <a:pt x="13" y="4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7"/>
                      <a:pt x="13" y="7"/>
                      <a:pt x="12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7"/>
                      <a:pt x="10" y="7"/>
                      <a:pt x="10" y="6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10" y="3"/>
                      <a:pt x="10" y="2"/>
                      <a:pt x="11" y="2"/>
                    </a:cubicBezTo>
                    <a:lnTo>
                      <a:pt x="12" y="2"/>
                    </a:lnTo>
                    <a:close/>
                    <a:moveTo>
                      <a:pt x="5" y="7"/>
                    </a:moveTo>
                    <a:cubicBezTo>
                      <a:pt x="4" y="7"/>
                      <a:pt x="3" y="7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6" y="2"/>
                      <a:pt x="7" y="3"/>
                      <a:pt x="7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7" y="7"/>
                      <a:pt x="6" y="7"/>
                      <a:pt x="5" y="7"/>
                    </a:cubicBezTo>
                    <a:close/>
                    <a:moveTo>
                      <a:pt x="9" y="9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9" y="20"/>
                      <a:pt x="9" y="20"/>
                      <a:pt x="9" y="20"/>
                    </a:cubicBezTo>
                    <a:lnTo>
                      <a:pt x="9" y="9"/>
                    </a:lnTo>
                    <a:close/>
                    <a:moveTo>
                      <a:pt x="5" y="27"/>
                    </a:moveTo>
                    <a:cubicBezTo>
                      <a:pt x="4" y="27"/>
                      <a:pt x="3" y="26"/>
                      <a:pt x="3" y="25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2"/>
                      <a:pt x="4" y="21"/>
                      <a:pt x="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6" y="21"/>
                      <a:pt x="7" y="22"/>
                      <a:pt x="7" y="23"/>
                    </a:cubicBezTo>
                    <a:cubicBezTo>
                      <a:pt x="7" y="25"/>
                      <a:pt x="7" y="25"/>
                      <a:pt x="7" y="25"/>
                    </a:cubicBezTo>
                    <a:cubicBezTo>
                      <a:pt x="7" y="26"/>
                      <a:pt x="6" y="27"/>
                      <a:pt x="5" y="27"/>
                    </a:cubicBezTo>
                    <a:close/>
                    <a:moveTo>
                      <a:pt x="11" y="27"/>
                    </a:moveTo>
                    <a:cubicBezTo>
                      <a:pt x="10" y="27"/>
                      <a:pt x="10" y="26"/>
                      <a:pt x="10" y="25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2"/>
                      <a:pt x="10" y="21"/>
                      <a:pt x="11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3" y="21"/>
                      <a:pt x="13" y="22"/>
                      <a:pt x="13" y="23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7"/>
                      <a:pt x="12" y="27"/>
                    </a:cubicBezTo>
                    <a:lnTo>
                      <a:pt x="11" y="27"/>
                    </a:lnTo>
                    <a:close/>
                    <a:moveTo>
                      <a:pt x="18" y="27"/>
                    </a:moveTo>
                    <a:cubicBezTo>
                      <a:pt x="17" y="27"/>
                      <a:pt x="16" y="26"/>
                      <a:pt x="16" y="25"/>
                    </a:cubicBez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2"/>
                      <a:pt x="17" y="21"/>
                      <a:pt x="18" y="21"/>
                    </a:cubicBezTo>
                    <a:cubicBezTo>
                      <a:pt x="19" y="21"/>
                      <a:pt x="19" y="21"/>
                      <a:pt x="19" y="21"/>
                    </a:cubicBezTo>
                    <a:cubicBezTo>
                      <a:pt x="19" y="21"/>
                      <a:pt x="20" y="22"/>
                      <a:pt x="20" y="23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0" y="26"/>
                      <a:pt x="19" y="27"/>
                      <a:pt x="19" y="27"/>
                    </a:cubicBezTo>
                    <a:lnTo>
                      <a:pt x="18" y="27"/>
                    </a:lnTo>
                    <a:close/>
                    <a:moveTo>
                      <a:pt x="24" y="27"/>
                    </a:moveTo>
                    <a:cubicBezTo>
                      <a:pt x="23" y="27"/>
                      <a:pt x="23" y="26"/>
                      <a:pt x="23" y="25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22"/>
                      <a:pt x="23" y="21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6" y="21"/>
                      <a:pt x="27" y="22"/>
                      <a:pt x="27" y="23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27" y="26"/>
                      <a:pt x="26" y="27"/>
                      <a:pt x="25" y="27"/>
                    </a:cubicBezTo>
                    <a:lnTo>
                      <a:pt x="24" y="2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41"/>
              <p:cNvSpPr>
                <a:spLocks noEditPoints="1"/>
              </p:cNvSpPr>
              <p:nvPr/>
            </p:nvSpPr>
            <p:spPr bwMode="auto">
              <a:xfrm>
                <a:off x="4486833" y="3963564"/>
                <a:ext cx="360363" cy="269875"/>
              </a:xfrm>
              <a:custGeom>
                <a:avLst/>
                <a:gdLst>
                  <a:gd name="T0" fmla="*/ 1 w 32"/>
                  <a:gd name="T1" fmla="*/ 24 h 24"/>
                  <a:gd name="T2" fmla="*/ 0 w 32"/>
                  <a:gd name="T3" fmla="*/ 24 h 24"/>
                  <a:gd name="T4" fmla="*/ 0 w 32"/>
                  <a:gd name="T5" fmla="*/ 24 h 24"/>
                  <a:gd name="T6" fmla="*/ 0 w 32"/>
                  <a:gd name="T7" fmla="*/ 1 h 24"/>
                  <a:gd name="T8" fmla="*/ 0 w 32"/>
                  <a:gd name="T9" fmla="*/ 0 h 24"/>
                  <a:gd name="T10" fmla="*/ 1 w 32"/>
                  <a:gd name="T11" fmla="*/ 0 h 24"/>
                  <a:gd name="T12" fmla="*/ 32 w 32"/>
                  <a:gd name="T13" fmla="*/ 0 h 24"/>
                  <a:gd name="T14" fmla="*/ 32 w 32"/>
                  <a:gd name="T15" fmla="*/ 0 h 24"/>
                  <a:gd name="T16" fmla="*/ 32 w 32"/>
                  <a:gd name="T17" fmla="*/ 1 h 24"/>
                  <a:gd name="T18" fmla="*/ 32 w 32"/>
                  <a:gd name="T19" fmla="*/ 24 h 24"/>
                  <a:gd name="T20" fmla="*/ 32 w 32"/>
                  <a:gd name="T21" fmla="*/ 24 h 24"/>
                  <a:gd name="T22" fmla="*/ 32 w 32"/>
                  <a:gd name="T23" fmla="*/ 24 h 24"/>
                  <a:gd name="T24" fmla="*/ 1 w 32"/>
                  <a:gd name="T25" fmla="*/ 24 h 24"/>
                  <a:gd name="T26" fmla="*/ 32 w 32"/>
                  <a:gd name="T27" fmla="*/ 24 h 24"/>
                  <a:gd name="T28" fmla="*/ 32 w 32"/>
                  <a:gd name="T29" fmla="*/ 23 h 24"/>
                  <a:gd name="T30" fmla="*/ 32 w 32"/>
                  <a:gd name="T31" fmla="*/ 24 h 24"/>
                  <a:gd name="T32" fmla="*/ 1 w 32"/>
                  <a:gd name="T33" fmla="*/ 23 h 24"/>
                  <a:gd name="T34" fmla="*/ 31 w 32"/>
                  <a:gd name="T35" fmla="*/ 23 h 24"/>
                  <a:gd name="T36" fmla="*/ 31 w 32"/>
                  <a:gd name="T37" fmla="*/ 1 h 24"/>
                  <a:gd name="T38" fmla="*/ 1 w 32"/>
                  <a:gd name="T39" fmla="*/ 1 h 24"/>
                  <a:gd name="T40" fmla="*/ 1 w 32"/>
                  <a:gd name="T41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2" h="24">
                    <a:moveTo>
                      <a:pt x="1" y="24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2" y="24"/>
                      <a:pt x="32" y="24"/>
                      <a:pt x="32" y="24"/>
                    </a:cubicBezTo>
                    <a:lnTo>
                      <a:pt x="1" y="24"/>
                    </a:lnTo>
                    <a:close/>
                    <a:moveTo>
                      <a:pt x="32" y="24"/>
                    </a:moveTo>
                    <a:cubicBezTo>
                      <a:pt x="32" y="23"/>
                      <a:pt x="32" y="23"/>
                      <a:pt x="32" y="23"/>
                    </a:cubicBezTo>
                    <a:lnTo>
                      <a:pt x="32" y="24"/>
                    </a:lnTo>
                    <a:close/>
                    <a:moveTo>
                      <a:pt x="1" y="23"/>
                    </a:moveTo>
                    <a:cubicBezTo>
                      <a:pt x="31" y="23"/>
                      <a:pt x="31" y="23"/>
                      <a:pt x="31" y="23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2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42"/>
              <p:cNvSpPr>
                <a:spLocks noEditPoints="1"/>
              </p:cNvSpPr>
              <p:nvPr/>
            </p:nvSpPr>
            <p:spPr bwMode="auto">
              <a:xfrm>
                <a:off x="4520170" y="3985789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43"/>
              <p:cNvSpPr>
                <a:spLocks noEditPoints="1"/>
              </p:cNvSpPr>
              <p:nvPr/>
            </p:nvSpPr>
            <p:spPr bwMode="auto">
              <a:xfrm>
                <a:off x="4497945" y="4268364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44"/>
              <p:cNvSpPr>
                <a:spLocks noEditPoints="1"/>
              </p:cNvSpPr>
              <p:nvPr/>
            </p:nvSpPr>
            <p:spPr bwMode="auto">
              <a:xfrm>
                <a:off x="4577320" y="4244551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45"/>
              <p:cNvSpPr>
                <a:spLocks noEditPoints="1"/>
              </p:cNvSpPr>
              <p:nvPr/>
            </p:nvSpPr>
            <p:spPr bwMode="auto">
              <a:xfrm>
                <a:off x="4520170" y="3985789"/>
                <a:ext cx="304800" cy="236537"/>
              </a:xfrm>
              <a:custGeom>
                <a:avLst/>
                <a:gdLst>
                  <a:gd name="T0" fmla="*/ 0 w 27"/>
                  <a:gd name="T1" fmla="*/ 21 h 21"/>
                  <a:gd name="T2" fmla="*/ 0 w 27"/>
                  <a:gd name="T3" fmla="*/ 20 h 21"/>
                  <a:gd name="T4" fmla="*/ 0 w 27"/>
                  <a:gd name="T5" fmla="*/ 20 h 21"/>
                  <a:gd name="T6" fmla="*/ 0 w 27"/>
                  <a:gd name="T7" fmla="*/ 1 h 21"/>
                  <a:gd name="T8" fmla="*/ 0 w 27"/>
                  <a:gd name="T9" fmla="*/ 0 h 21"/>
                  <a:gd name="T10" fmla="*/ 0 w 27"/>
                  <a:gd name="T11" fmla="*/ 0 h 21"/>
                  <a:gd name="T12" fmla="*/ 26 w 27"/>
                  <a:gd name="T13" fmla="*/ 0 h 21"/>
                  <a:gd name="T14" fmla="*/ 27 w 27"/>
                  <a:gd name="T15" fmla="*/ 0 h 21"/>
                  <a:gd name="T16" fmla="*/ 27 w 27"/>
                  <a:gd name="T17" fmla="*/ 1 h 21"/>
                  <a:gd name="T18" fmla="*/ 27 w 27"/>
                  <a:gd name="T19" fmla="*/ 20 h 21"/>
                  <a:gd name="T20" fmla="*/ 27 w 27"/>
                  <a:gd name="T21" fmla="*/ 20 h 21"/>
                  <a:gd name="T22" fmla="*/ 26 w 27"/>
                  <a:gd name="T23" fmla="*/ 21 h 21"/>
                  <a:gd name="T24" fmla="*/ 0 w 27"/>
                  <a:gd name="T25" fmla="*/ 21 h 21"/>
                  <a:gd name="T26" fmla="*/ 26 w 27"/>
                  <a:gd name="T27" fmla="*/ 20 h 21"/>
                  <a:gd name="T28" fmla="*/ 26 w 27"/>
                  <a:gd name="T29" fmla="*/ 19 h 21"/>
                  <a:gd name="T30" fmla="*/ 26 w 27"/>
                  <a:gd name="T31" fmla="*/ 20 h 21"/>
                  <a:gd name="T32" fmla="*/ 1 w 27"/>
                  <a:gd name="T33" fmla="*/ 19 h 21"/>
                  <a:gd name="T34" fmla="*/ 26 w 27"/>
                  <a:gd name="T35" fmla="*/ 19 h 21"/>
                  <a:gd name="T36" fmla="*/ 26 w 27"/>
                  <a:gd name="T37" fmla="*/ 1 h 21"/>
                  <a:gd name="T38" fmla="*/ 1 w 27"/>
                  <a:gd name="T39" fmla="*/ 1 h 21"/>
                  <a:gd name="T40" fmla="*/ 1 w 27"/>
                  <a:gd name="T4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" h="21">
                    <a:moveTo>
                      <a:pt x="0" y="21"/>
                    </a:moveTo>
                    <a:cubicBezTo>
                      <a:pt x="0" y="21"/>
                      <a:pt x="0" y="20"/>
                      <a:pt x="0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0"/>
                      <a:pt x="27" y="0"/>
                      <a:pt x="27" y="0"/>
                    </a:cubicBezTo>
                    <a:cubicBezTo>
                      <a:pt x="27" y="0"/>
                      <a:pt x="27" y="1"/>
                      <a:pt x="27" y="1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6" y="21"/>
                      <a:pt x="26" y="21"/>
                    </a:cubicBezTo>
                    <a:lnTo>
                      <a:pt x="0" y="21"/>
                    </a:lnTo>
                    <a:close/>
                    <a:moveTo>
                      <a:pt x="26" y="20"/>
                    </a:moveTo>
                    <a:cubicBezTo>
                      <a:pt x="26" y="19"/>
                      <a:pt x="26" y="19"/>
                      <a:pt x="26" y="19"/>
                    </a:cubicBezTo>
                    <a:lnTo>
                      <a:pt x="26" y="20"/>
                    </a:lnTo>
                    <a:close/>
                    <a:moveTo>
                      <a:pt x="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1" y="1"/>
                      <a:pt x="1" y="1"/>
                      <a:pt x="1" y="1"/>
                    </a:cubicBezTo>
                    <a:lnTo>
                      <a:pt x="1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46"/>
              <p:cNvSpPr>
                <a:spLocks noEditPoints="1"/>
              </p:cNvSpPr>
              <p:nvPr/>
            </p:nvSpPr>
            <p:spPr bwMode="auto">
              <a:xfrm>
                <a:off x="4497945" y="4268364"/>
                <a:ext cx="349250" cy="44450"/>
              </a:xfrm>
              <a:custGeom>
                <a:avLst/>
                <a:gdLst>
                  <a:gd name="T0" fmla="*/ 1 w 31"/>
                  <a:gd name="T1" fmla="*/ 4 h 4"/>
                  <a:gd name="T2" fmla="*/ 0 w 31"/>
                  <a:gd name="T3" fmla="*/ 4 h 4"/>
                  <a:gd name="T4" fmla="*/ 0 w 31"/>
                  <a:gd name="T5" fmla="*/ 4 h 4"/>
                  <a:gd name="T6" fmla="*/ 0 w 31"/>
                  <a:gd name="T7" fmla="*/ 1 h 4"/>
                  <a:gd name="T8" fmla="*/ 0 w 31"/>
                  <a:gd name="T9" fmla="*/ 1 h 4"/>
                  <a:gd name="T10" fmla="*/ 1 w 31"/>
                  <a:gd name="T11" fmla="*/ 0 h 4"/>
                  <a:gd name="T12" fmla="*/ 30 w 31"/>
                  <a:gd name="T13" fmla="*/ 0 h 4"/>
                  <a:gd name="T14" fmla="*/ 30 w 31"/>
                  <a:gd name="T15" fmla="*/ 1 h 4"/>
                  <a:gd name="T16" fmla="*/ 31 w 31"/>
                  <a:gd name="T17" fmla="*/ 1 h 4"/>
                  <a:gd name="T18" fmla="*/ 31 w 31"/>
                  <a:gd name="T19" fmla="*/ 4 h 4"/>
                  <a:gd name="T20" fmla="*/ 30 w 31"/>
                  <a:gd name="T21" fmla="*/ 4 h 4"/>
                  <a:gd name="T22" fmla="*/ 30 w 31"/>
                  <a:gd name="T23" fmla="*/ 4 h 4"/>
                  <a:gd name="T24" fmla="*/ 1 w 31"/>
                  <a:gd name="T25" fmla="*/ 4 h 4"/>
                  <a:gd name="T26" fmla="*/ 30 w 31"/>
                  <a:gd name="T27" fmla="*/ 4 h 4"/>
                  <a:gd name="T28" fmla="*/ 30 w 31"/>
                  <a:gd name="T29" fmla="*/ 3 h 4"/>
                  <a:gd name="T30" fmla="*/ 30 w 31"/>
                  <a:gd name="T31" fmla="*/ 4 h 4"/>
                  <a:gd name="T32" fmla="*/ 2 w 31"/>
                  <a:gd name="T33" fmla="*/ 3 h 4"/>
                  <a:gd name="T34" fmla="*/ 29 w 31"/>
                  <a:gd name="T35" fmla="*/ 3 h 4"/>
                  <a:gd name="T36" fmla="*/ 29 w 31"/>
                  <a:gd name="T37" fmla="*/ 1 h 4"/>
                  <a:gd name="T38" fmla="*/ 2 w 31"/>
                  <a:gd name="T39" fmla="*/ 1 h 4"/>
                  <a:gd name="T40" fmla="*/ 2 w 31"/>
                  <a:gd name="T41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4">
                    <a:moveTo>
                      <a:pt x="1" y="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0"/>
                      <a:pt x="30" y="0"/>
                      <a:pt x="30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1" y="4"/>
                      <a:pt x="30" y="4"/>
                    </a:cubicBezTo>
                    <a:cubicBezTo>
                      <a:pt x="30" y="4"/>
                      <a:pt x="30" y="4"/>
                      <a:pt x="30" y="4"/>
                    </a:cubicBezTo>
                    <a:lnTo>
                      <a:pt x="1" y="4"/>
                    </a:lnTo>
                    <a:close/>
                    <a:moveTo>
                      <a:pt x="30" y="4"/>
                    </a:moveTo>
                    <a:cubicBezTo>
                      <a:pt x="30" y="3"/>
                      <a:pt x="30" y="3"/>
                      <a:pt x="30" y="3"/>
                    </a:cubicBezTo>
                    <a:lnTo>
                      <a:pt x="30" y="4"/>
                    </a:lnTo>
                    <a:close/>
                    <a:moveTo>
                      <a:pt x="2" y="3"/>
                    </a:move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" y="1"/>
                      <a:pt x="2" y="1"/>
                      <a:pt x="2" y="1"/>
                    </a:cubicBezTo>
                    <a:lnTo>
                      <a:pt x="2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47"/>
              <p:cNvSpPr>
                <a:spLocks noEditPoints="1"/>
              </p:cNvSpPr>
              <p:nvPr/>
            </p:nvSpPr>
            <p:spPr bwMode="auto">
              <a:xfrm>
                <a:off x="4577320" y="4244551"/>
                <a:ext cx="190500" cy="23812"/>
              </a:xfrm>
              <a:custGeom>
                <a:avLst/>
                <a:gdLst>
                  <a:gd name="T0" fmla="*/ 0 w 17"/>
                  <a:gd name="T1" fmla="*/ 2 h 2"/>
                  <a:gd name="T2" fmla="*/ 0 w 17"/>
                  <a:gd name="T3" fmla="*/ 2 h 2"/>
                  <a:gd name="T4" fmla="*/ 0 w 17"/>
                  <a:gd name="T5" fmla="*/ 2 h 2"/>
                  <a:gd name="T6" fmla="*/ 0 w 17"/>
                  <a:gd name="T7" fmla="*/ 0 h 2"/>
                  <a:gd name="T8" fmla="*/ 0 w 17"/>
                  <a:gd name="T9" fmla="*/ 0 h 2"/>
                  <a:gd name="T10" fmla="*/ 0 w 17"/>
                  <a:gd name="T11" fmla="*/ 0 h 2"/>
                  <a:gd name="T12" fmla="*/ 16 w 17"/>
                  <a:gd name="T13" fmla="*/ 0 h 2"/>
                  <a:gd name="T14" fmla="*/ 16 w 17"/>
                  <a:gd name="T15" fmla="*/ 0 h 2"/>
                  <a:gd name="T16" fmla="*/ 17 w 17"/>
                  <a:gd name="T17" fmla="*/ 0 h 2"/>
                  <a:gd name="T18" fmla="*/ 17 w 17"/>
                  <a:gd name="T19" fmla="*/ 2 h 2"/>
                  <a:gd name="T20" fmla="*/ 16 w 17"/>
                  <a:gd name="T21" fmla="*/ 2 h 2"/>
                  <a:gd name="T22" fmla="*/ 16 w 17"/>
                  <a:gd name="T23" fmla="*/ 2 h 2"/>
                  <a:gd name="T24" fmla="*/ 0 w 17"/>
                  <a:gd name="T25" fmla="*/ 2 h 2"/>
                  <a:gd name="T26" fmla="*/ 16 w 17"/>
                  <a:gd name="T27" fmla="*/ 2 h 2"/>
                  <a:gd name="T28" fmla="*/ 16 w 17"/>
                  <a:gd name="T29" fmla="*/ 2 h 2"/>
                  <a:gd name="T30" fmla="*/ 1 w 17"/>
                  <a:gd name="T31" fmla="*/ 2 h 2"/>
                  <a:gd name="T32" fmla="*/ 16 w 17"/>
                  <a:gd name="T33" fmla="*/ 2 h 2"/>
                  <a:gd name="T34" fmla="*/ 16 w 17"/>
                  <a:gd name="T35" fmla="*/ 0 h 2"/>
                  <a:gd name="T36" fmla="*/ 1 w 17"/>
                  <a:gd name="T37" fmla="*/ 0 h 2"/>
                  <a:gd name="T38" fmla="*/ 1 w 17"/>
                  <a:gd name="T39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" h="2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2"/>
                      <a:pt x="17" y="2"/>
                      <a:pt x="17" y="2"/>
                    </a:cubicBezTo>
                    <a:cubicBezTo>
                      <a:pt x="17" y="2"/>
                      <a:pt x="17" y="2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lnTo>
                      <a:pt x="0" y="2"/>
                    </a:lnTo>
                    <a:close/>
                    <a:moveTo>
                      <a:pt x="16" y="2"/>
                    </a:moveTo>
                    <a:cubicBezTo>
                      <a:pt x="16" y="2"/>
                      <a:pt x="16" y="2"/>
                      <a:pt x="16" y="2"/>
                    </a:cubicBezTo>
                    <a:close/>
                    <a:moveTo>
                      <a:pt x="1" y="2"/>
                    </a:moveTo>
                    <a:cubicBezTo>
                      <a:pt x="16" y="2"/>
                      <a:pt x="16" y="2"/>
                      <a:pt x="16" y="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" y="0"/>
                      <a:pt x="1" y="0"/>
                      <a:pt x="1" y="0"/>
                    </a:cubicBezTo>
                    <a:lnTo>
                      <a:pt x="1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48"/>
              <p:cNvSpPr>
                <a:spLocks/>
              </p:cNvSpPr>
              <p:nvPr/>
            </p:nvSpPr>
            <p:spPr bwMode="auto">
              <a:xfrm>
                <a:off x="4475720" y="2418926"/>
                <a:ext cx="382588" cy="11112"/>
              </a:xfrm>
              <a:custGeom>
                <a:avLst/>
                <a:gdLst>
                  <a:gd name="T0" fmla="*/ 1 w 34"/>
                  <a:gd name="T1" fmla="*/ 1 h 1"/>
                  <a:gd name="T2" fmla="*/ 0 w 34"/>
                  <a:gd name="T3" fmla="*/ 1 h 1"/>
                  <a:gd name="T4" fmla="*/ 1 w 34"/>
                  <a:gd name="T5" fmla="*/ 0 h 1"/>
                  <a:gd name="T6" fmla="*/ 34 w 34"/>
                  <a:gd name="T7" fmla="*/ 0 h 1"/>
                  <a:gd name="T8" fmla="*/ 34 w 34"/>
                  <a:gd name="T9" fmla="*/ 1 h 1"/>
                  <a:gd name="T10" fmla="*/ 34 w 34"/>
                  <a:gd name="T11" fmla="*/ 1 h 1"/>
                  <a:gd name="T12" fmla="*/ 1 w 34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34" y="0"/>
                      <a:pt x="34" y="0"/>
                      <a:pt x="34" y="1"/>
                    </a:cubicBezTo>
                    <a:cubicBezTo>
                      <a:pt x="34" y="1"/>
                      <a:pt x="34" y="1"/>
                      <a:pt x="34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49"/>
              <p:cNvSpPr>
                <a:spLocks/>
              </p:cNvSpPr>
              <p:nvPr/>
            </p:nvSpPr>
            <p:spPr bwMode="auto">
              <a:xfrm>
                <a:off x="4566208" y="2215726"/>
                <a:ext cx="55563" cy="192087"/>
              </a:xfrm>
              <a:custGeom>
                <a:avLst/>
                <a:gdLst>
                  <a:gd name="T0" fmla="*/ 5 w 5"/>
                  <a:gd name="T1" fmla="*/ 15 h 17"/>
                  <a:gd name="T2" fmla="*/ 2 w 5"/>
                  <a:gd name="T3" fmla="*/ 17 h 17"/>
                  <a:gd name="T4" fmla="*/ 2 w 5"/>
                  <a:gd name="T5" fmla="*/ 17 h 17"/>
                  <a:gd name="T6" fmla="*/ 0 w 5"/>
                  <a:gd name="T7" fmla="*/ 15 h 17"/>
                  <a:gd name="T8" fmla="*/ 0 w 5"/>
                  <a:gd name="T9" fmla="*/ 2 h 17"/>
                  <a:gd name="T10" fmla="*/ 2 w 5"/>
                  <a:gd name="T11" fmla="*/ 0 h 17"/>
                  <a:gd name="T12" fmla="*/ 2 w 5"/>
                  <a:gd name="T13" fmla="*/ 0 h 17"/>
                  <a:gd name="T14" fmla="*/ 5 w 5"/>
                  <a:gd name="T15" fmla="*/ 2 h 17"/>
                  <a:gd name="T16" fmla="*/ 5 w 5"/>
                  <a:gd name="T17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17">
                    <a:moveTo>
                      <a:pt x="5" y="15"/>
                    </a:moveTo>
                    <a:cubicBezTo>
                      <a:pt x="5" y="16"/>
                      <a:pt x="4" y="17"/>
                      <a:pt x="2" y="17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0" y="16"/>
                      <a:pt x="0" y="1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50"/>
              <p:cNvSpPr>
                <a:spLocks/>
              </p:cNvSpPr>
              <p:nvPr/>
            </p:nvSpPr>
            <p:spPr bwMode="auto">
              <a:xfrm>
                <a:off x="4486833" y="2169689"/>
                <a:ext cx="55563" cy="238125"/>
              </a:xfrm>
              <a:custGeom>
                <a:avLst/>
                <a:gdLst>
                  <a:gd name="T0" fmla="*/ 5 w 5"/>
                  <a:gd name="T1" fmla="*/ 19 h 21"/>
                  <a:gd name="T2" fmla="*/ 3 w 5"/>
                  <a:gd name="T3" fmla="*/ 21 h 21"/>
                  <a:gd name="T4" fmla="*/ 3 w 5"/>
                  <a:gd name="T5" fmla="*/ 21 h 21"/>
                  <a:gd name="T6" fmla="*/ 0 w 5"/>
                  <a:gd name="T7" fmla="*/ 19 h 21"/>
                  <a:gd name="T8" fmla="*/ 0 w 5"/>
                  <a:gd name="T9" fmla="*/ 3 h 21"/>
                  <a:gd name="T10" fmla="*/ 3 w 5"/>
                  <a:gd name="T11" fmla="*/ 0 h 21"/>
                  <a:gd name="T12" fmla="*/ 3 w 5"/>
                  <a:gd name="T13" fmla="*/ 0 h 21"/>
                  <a:gd name="T14" fmla="*/ 5 w 5"/>
                  <a:gd name="T15" fmla="*/ 3 h 21"/>
                  <a:gd name="T16" fmla="*/ 5 w 5"/>
                  <a:gd name="T17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21">
                    <a:moveTo>
                      <a:pt x="5" y="19"/>
                    </a:moveTo>
                    <a:cubicBezTo>
                      <a:pt x="5" y="20"/>
                      <a:pt x="4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1" y="21"/>
                      <a:pt x="0" y="20"/>
                      <a:pt x="0" y="1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3"/>
                    </a:cubicBezTo>
                    <a:lnTo>
                      <a:pt x="5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51"/>
              <p:cNvSpPr>
                <a:spLocks/>
              </p:cNvSpPr>
              <p:nvPr/>
            </p:nvSpPr>
            <p:spPr bwMode="auto">
              <a:xfrm>
                <a:off x="4643995" y="2249064"/>
                <a:ext cx="46038" cy="158750"/>
              </a:xfrm>
              <a:custGeom>
                <a:avLst/>
                <a:gdLst>
                  <a:gd name="T0" fmla="*/ 4 w 4"/>
                  <a:gd name="T1" fmla="*/ 12 h 14"/>
                  <a:gd name="T2" fmla="*/ 2 w 4"/>
                  <a:gd name="T3" fmla="*/ 14 h 14"/>
                  <a:gd name="T4" fmla="*/ 2 w 4"/>
                  <a:gd name="T5" fmla="*/ 14 h 14"/>
                  <a:gd name="T6" fmla="*/ 0 w 4"/>
                  <a:gd name="T7" fmla="*/ 12 h 14"/>
                  <a:gd name="T8" fmla="*/ 0 w 4"/>
                  <a:gd name="T9" fmla="*/ 3 h 14"/>
                  <a:gd name="T10" fmla="*/ 2 w 4"/>
                  <a:gd name="T11" fmla="*/ 0 h 14"/>
                  <a:gd name="T12" fmla="*/ 2 w 4"/>
                  <a:gd name="T13" fmla="*/ 0 h 14"/>
                  <a:gd name="T14" fmla="*/ 4 w 4"/>
                  <a:gd name="T15" fmla="*/ 3 h 14"/>
                  <a:gd name="T16" fmla="*/ 4 w 4"/>
                  <a:gd name="T17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4">
                    <a:moveTo>
                      <a:pt x="4" y="12"/>
                    </a:moveTo>
                    <a:cubicBezTo>
                      <a:pt x="4" y="13"/>
                      <a:pt x="3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1" y="14"/>
                      <a:pt x="0" y="13"/>
                      <a:pt x="0" y="1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3"/>
                    </a:cubicBezTo>
                    <a:lnTo>
                      <a:pt x="4" y="1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52"/>
              <p:cNvSpPr>
                <a:spLocks/>
              </p:cNvSpPr>
              <p:nvPr/>
            </p:nvSpPr>
            <p:spPr bwMode="auto">
              <a:xfrm>
                <a:off x="4723370" y="2293514"/>
                <a:ext cx="44450" cy="114300"/>
              </a:xfrm>
              <a:custGeom>
                <a:avLst/>
                <a:gdLst>
                  <a:gd name="T0" fmla="*/ 4 w 4"/>
                  <a:gd name="T1" fmla="*/ 8 h 10"/>
                  <a:gd name="T2" fmla="*/ 2 w 4"/>
                  <a:gd name="T3" fmla="*/ 10 h 10"/>
                  <a:gd name="T4" fmla="*/ 2 w 4"/>
                  <a:gd name="T5" fmla="*/ 10 h 10"/>
                  <a:gd name="T6" fmla="*/ 0 w 4"/>
                  <a:gd name="T7" fmla="*/ 8 h 10"/>
                  <a:gd name="T8" fmla="*/ 0 w 4"/>
                  <a:gd name="T9" fmla="*/ 2 h 10"/>
                  <a:gd name="T10" fmla="*/ 2 w 4"/>
                  <a:gd name="T11" fmla="*/ 0 h 10"/>
                  <a:gd name="T12" fmla="*/ 2 w 4"/>
                  <a:gd name="T13" fmla="*/ 0 h 10"/>
                  <a:gd name="T14" fmla="*/ 4 w 4"/>
                  <a:gd name="T15" fmla="*/ 2 h 10"/>
                  <a:gd name="T16" fmla="*/ 4 w 4"/>
                  <a:gd name="T1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" h="10">
                    <a:moveTo>
                      <a:pt x="4" y="8"/>
                    </a:moveTo>
                    <a:cubicBezTo>
                      <a:pt x="4" y="9"/>
                      <a:pt x="3" y="10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53"/>
              <p:cNvSpPr>
                <a:spLocks/>
              </p:cNvSpPr>
              <p:nvPr/>
            </p:nvSpPr>
            <p:spPr bwMode="auto">
              <a:xfrm>
                <a:off x="4791633" y="2328439"/>
                <a:ext cx="55563" cy="79375"/>
              </a:xfrm>
              <a:custGeom>
                <a:avLst/>
                <a:gdLst>
                  <a:gd name="T0" fmla="*/ 5 w 5"/>
                  <a:gd name="T1" fmla="*/ 5 h 7"/>
                  <a:gd name="T2" fmla="*/ 3 w 5"/>
                  <a:gd name="T3" fmla="*/ 7 h 7"/>
                  <a:gd name="T4" fmla="*/ 3 w 5"/>
                  <a:gd name="T5" fmla="*/ 7 h 7"/>
                  <a:gd name="T6" fmla="*/ 0 w 5"/>
                  <a:gd name="T7" fmla="*/ 5 h 7"/>
                  <a:gd name="T8" fmla="*/ 0 w 5"/>
                  <a:gd name="T9" fmla="*/ 2 h 7"/>
                  <a:gd name="T10" fmla="*/ 3 w 5"/>
                  <a:gd name="T11" fmla="*/ 0 h 7"/>
                  <a:gd name="T12" fmla="*/ 3 w 5"/>
                  <a:gd name="T13" fmla="*/ 0 h 7"/>
                  <a:gd name="T14" fmla="*/ 5 w 5"/>
                  <a:gd name="T15" fmla="*/ 2 h 7"/>
                  <a:gd name="T16" fmla="*/ 5 w 5"/>
                  <a:gd name="T17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">
                    <a:moveTo>
                      <a:pt x="5" y="5"/>
                    </a:moveTo>
                    <a:cubicBezTo>
                      <a:pt x="5" y="6"/>
                      <a:pt x="4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1" y="7"/>
                      <a:pt x="0" y="6"/>
                      <a:pt x="0" y="5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5" y="1"/>
                      <a:pt x="5" y="2"/>
                    </a:cubicBez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54"/>
              <p:cNvSpPr>
                <a:spLocks/>
              </p:cNvSpPr>
              <p:nvPr/>
            </p:nvSpPr>
            <p:spPr bwMode="auto">
              <a:xfrm>
                <a:off x="59295" y="1606126"/>
                <a:ext cx="338138" cy="327025"/>
              </a:xfrm>
              <a:custGeom>
                <a:avLst/>
                <a:gdLst>
                  <a:gd name="T0" fmla="*/ 26 w 30"/>
                  <a:gd name="T1" fmla="*/ 10 h 29"/>
                  <a:gd name="T2" fmla="*/ 16 w 30"/>
                  <a:gd name="T3" fmla="*/ 6 h 29"/>
                  <a:gd name="T4" fmla="*/ 12 w 30"/>
                  <a:gd name="T5" fmla="*/ 4 h 29"/>
                  <a:gd name="T6" fmla="*/ 2 w 30"/>
                  <a:gd name="T7" fmla="*/ 0 h 29"/>
                  <a:gd name="T8" fmla="*/ 1 w 30"/>
                  <a:gd name="T9" fmla="*/ 1 h 29"/>
                  <a:gd name="T10" fmla="*/ 5 w 30"/>
                  <a:gd name="T11" fmla="*/ 11 h 29"/>
                  <a:gd name="T12" fmla="*/ 6 w 30"/>
                  <a:gd name="T13" fmla="*/ 15 h 29"/>
                  <a:gd name="T14" fmla="*/ 11 w 30"/>
                  <a:gd name="T15" fmla="*/ 25 h 29"/>
                  <a:gd name="T16" fmla="*/ 13 w 30"/>
                  <a:gd name="T17" fmla="*/ 26 h 29"/>
                  <a:gd name="T18" fmla="*/ 18 w 30"/>
                  <a:gd name="T19" fmla="*/ 21 h 29"/>
                  <a:gd name="T20" fmla="*/ 25 w 30"/>
                  <a:gd name="T21" fmla="*/ 29 h 29"/>
                  <a:gd name="T22" fmla="*/ 27 w 30"/>
                  <a:gd name="T23" fmla="*/ 29 h 29"/>
                  <a:gd name="T24" fmla="*/ 30 w 30"/>
                  <a:gd name="T25" fmla="*/ 26 h 29"/>
                  <a:gd name="T26" fmla="*/ 30 w 30"/>
                  <a:gd name="T27" fmla="*/ 25 h 29"/>
                  <a:gd name="T28" fmla="*/ 22 w 30"/>
                  <a:gd name="T29" fmla="*/ 17 h 29"/>
                  <a:gd name="T30" fmla="*/ 26 w 30"/>
                  <a:gd name="T31" fmla="*/ 13 h 29"/>
                  <a:gd name="T32" fmla="*/ 26 w 30"/>
                  <a:gd name="T33" fmla="*/ 1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" h="29">
                    <a:moveTo>
                      <a:pt x="26" y="10"/>
                    </a:moveTo>
                    <a:cubicBezTo>
                      <a:pt x="16" y="6"/>
                      <a:pt x="16" y="6"/>
                      <a:pt x="16" y="6"/>
                    </a:cubicBezTo>
                    <a:cubicBezTo>
                      <a:pt x="15" y="5"/>
                      <a:pt x="13" y="5"/>
                      <a:pt x="12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1" y="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2"/>
                      <a:pt x="6" y="14"/>
                      <a:pt x="6" y="15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1" y="27"/>
                      <a:pt x="12" y="27"/>
                      <a:pt x="13" y="26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25" y="29"/>
                      <a:pt x="25" y="29"/>
                      <a:pt x="25" y="29"/>
                    </a:cubicBezTo>
                    <a:cubicBezTo>
                      <a:pt x="26" y="29"/>
                      <a:pt x="27" y="29"/>
                      <a:pt x="27" y="29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6"/>
                      <a:pt x="30" y="25"/>
                      <a:pt x="30" y="25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7" y="12"/>
                      <a:pt x="27" y="10"/>
                      <a:pt x="26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55"/>
              <p:cNvSpPr>
                <a:spLocks/>
              </p:cNvSpPr>
              <p:nvPr/>
            </p:nvSpPr>
            <p:spPr bwMode="auto">
              <a:xfrm>
                <a:off x="37070" y="1020339"/>
                <a:ext cx="225425" cy="371475"/>
              </a:xfrm>
              <a:custGeom>
                <a:avLst/>
                <a:gdLst>
                  <a:gd name="T0" fmla="*/ 17 w 20"/>
                  <a:gd name="T1" fmla="*/ 30 h 33"/>
                  <a:gd name="T2" fmla="*/ 16 w 20"/>
                  <a:gd name="T3" fmla="*/ 29 h 33"/>
                  <a:gd name="T4" fmla="*/ 16 w 20"/>
                  <a:gd name="T5" fmla="*/ 29 h 33"/>
                  <a:gd name="T6" fmla="*/ 16 w 20"/>
                  <a:gd name="T7" fmla="*/ 27 h 33"/>
                  <a:gd name="T8" fmla="*/ 20 w 20"/>
                  <a:gd name="T9" fmla="*/ 18 h 33"/>
                  <a:gd name="T10" fmla="*/ 15 w 20"/>
                  <a:gd name="T11" fmla="*/ 13 h 33"/>
                  <a:gd name="T12" fmla="*/ 13 w 20"/>
                  <a:gd name="T13" fmla="*/ 12 h 33"/>
                  <a:gd name="T14" fmla="*/ 15 w 20"/>
                  <a:gd name="T15" fmla="*/ 11 h 33"/>
                  <a:gd name="T16" fmla="*/ 18 w 20"/>
                  <a:gd name="T17" fmla="*/ 6 h 33"/>
                  <a:gd name="T18" fmla="*/ 11 w 20"/>
                  <a:gd name="T19" fmla="*/ 0 h 33"/>
                  <a:gd name="T20" fmla="*/ 5 w 20"/>
                  <a:gd name="T21" fmla="*/ 6 h 33"/>
                  <a:gd name="T22" fmla="*/ 8 w 20"/>
                  <a:gd name="T23" fmla="*/ 11 h 33"/>
                  <a:gd name="T24" fmla="*/ 9 w 20"/>
                  <a:gd name="T25" fmla="*/ 12 h 33"/>
                  <a:gd name="T26" fmla="*/ 8 w 20"/>
                  <a:gd name="T27" fmla="*/ 13 h 33"/>
                  <a:gd name="T28" fmla="*/ 0 w 20"/>
                  <a:gd name="T29" fmla="*/ 25 h 33"/>
                  <a:gd name="T30" fmla="*/ 0 w 20"/>
                  <a:gd name="T31" fmla="*/ 27 h 33"/>
                  <a:gd name="T32" fmla="*/ 11 w 20"/>
                  <a:gd name="T33" fmla="*/ 33 h 33"/>
                  <a:gd name="T34" fmla="*/ 18 w 20"/>
                  <a:gd name="T35" fmla="*/ 31 h 33"/>
                  <a:gd name="T36" fmla="*/ 17 w 20"/>
                  <a:gd name="T37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33">
                    <a:moveTo>
                      <a:pt x="17" y="30"/>
                    </a:move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9"/>
                      <a:pt x="16" y="29"/>
                      <a:pt x="16" y="29"/>
                    </a:cubicBezTo>
                    <a:cubicBezTo>
                      <a:pt x="16" y="28"/>
                      <a:pt x="16" y="28"/>
                      <a:pt x="16" y="27"/>
                    </a:cubicBezTo>
                    <a:cubicBezTo>
                      <a:pt x="16" y="23"/>
                      <a:pt x="18" y="20"/>
                      <a:pt x="20" y="18"/>
                    </a:cubicBezTo>
                    <a:cubicBezTo>
                      <a:pt x="19" y="16"/>
                      <a:pt x="17" y="14"/>
                      <a:pt x="15" y="13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0"/>
                      <a:pt x="18" y="8"/>
                      <a:pt x="18" y="6"/>
                    </a:cubicBezTo>
                    <a:cubicBezTo>
                      <a:pt x="18" y="3"/>
                      <a:pt x="15" y="0"/>
                      <a:pt x="11" y="0"/>
                    </a:cubicBezTo>
                    <a:cubicBezTo>
                      <a:pt x="8" y="0"/>
                      <a:pt x="5" y="3"/>
                      <a:pt x="5" y="6"/>
                    </a:cubicBezTo>
                    <a:cubicBezTo>
                      <a:pt x="5" y="8"/>
                      <a:pt x="6" y="10"/>
                      <a:pt x="8" y="11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3" y="15"/>
                      <a:pt x="0" y="19"/>
                      <a:pt x="0" y="25"/>
                    </a:cubicBezTo>
                    <a:cubicBezTo>
                      <a:pt x="0" y="26"/>
                      <a:pt x="0" y="26"/>
                      <a:pt x="0" y="27"/>
                    </a:cubicBezTo>
                    <a:cubicBezTo>
                      <a:pt x="3" y="31"/>
                      <a:pt x="7" y="33"/>
                      <a:pt x="11" y="33"/>
                    </a:cubicBezTo>
                    <a:cubicBezTo>
                      <a:pt x="14" y="33"/>
                      <a:pt x="16" y="32"/>
                      <a:pt x="18" y="31"/>
                    </a:cubicBezTo>
                    <a:cubicBezTo>
                      <a:pt x="17" y="30"/>
                      <a:pt x="17" y="30"/>
                      <a:pt x="17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56"/>
              <p:cNvSpPr>
                <a:spLocks/>
              </p:cNvSpPr>
              <p:nvPr/>
            </p:nvSpPr>
            <p:spPr bwMode="auto">
              <a:xfrm>
                <a:off x="240270" y="1121939"/>
                <a:ext cx="179388" cy="269875"/>
              </a:xfrm>
              <a:custGeom>
                <a:avLst/>
                <a:gdLst>
                  <a:gd name="T0" fmla="*/ 11 w 16"/>
                  <a:gd name="T1" fmla="*/ 9 h 24"/>
                  <a:gd name="T2" fmla="*/ 9 w 16"/>
                  <a:gd name="T3" fmla="*/ 8 h 24"/>
                  <a:gd name="T4" fmla="*/ 11 w 16"/>
                  <a:gd name="T5" fmla="*/ 8 h 24"/>
                  <a:gd name="T6" fmla="*/ 13 w 16"/>
                  <a:gd name="T7" fmla="*/ 4 h 24"/>
                  <a:gd name="T8" fmla="*/ 8 w 16"/>
                  <a:gd name="T9" fmla="*/ 0 h 24"/>
                  <a:gd name="T10" fmla="*/ 3 w 16"/>
                  <a:gd name="T11" fmla="*/ 4 h 24"/>
                  <a:gd name="T12" fmla="*/ 6 w 16"/>
                  <a:gd name="T13" fmla="*/ 8 h 24"/>
                  <a:gd name="T14" fmla="*/ 7 w 16"/>
                  <a:gd name="T15" fmla="*/ 8 h 24"/>
                  <a:gd name="T16" fmla="*/ 5 w 16"/>
                  <a:gd name="T17" fmla="*/ 9 h 24"/>
                  <a:gd name="T18" fmla="*/ 5 w 16"/>
                  <a:gd name="T19" fmla="*/ 9 h 24"/>
                  <a:gd name="T20" fmla="*/ 4 w 16"/>
                  <a:gd name="T21" fmla="*/ 10 h 24"/>
                  <a:gd name="T22" fmla="*/ 3 w 16"/>
                  <a:gd name="T23" fmla="*/ 10 h 24"/>
                  <a:gd name="T24" fmla="*/ 0 w 16"/>
                  <a:gd name="T25" fmla="*/ 18 h 24"/>
                  <a:gd name="T26" fmla="*/ 0 w 16"/>
                  <a:gd name="T27" fmla="*/ 20 h 24"/>
                  <a:gd name="T28" fmla="*/ 1 w 16"/>
                  <a:gd name="T29" fmla="*/ 21 h 24"/>
                  <a:gd name="T30" fmla="*/ 2 w 16"/>
                  <a:gd name="T31" fmla="*/ 21 h 24"/>
                  <a:gd name="T32" fmla="*/ 3 w 16"/>
                  <a:gd name="T33" fmla="*/ 22 h 24"/>
                  <a:gd name="T34" fmla="*/ 8 w 16"/>
                  <a:gd name="T35" fmla="*/ 24 h 24"/>
                  <a:gd name="T36" fmla="*/ 16 w 16"/>
                  <a:gd name="T37" fmla="*/ 20 h 24"/>
                  <a:gd name="T38" fmla="*/ 16 w 16"/>
                  <a:gd name="T39" fmla="*/ 18 h 24"/>
                  <a:gd name="T40" fmla="*/ 11 w 16"/>
                  <a:gd name="T41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" h="24">
                    <a:moveTo>
                      <a:pt x="11" y="9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2" y="7"/>
                      <a:pt x="13" y="5"/>
                      <a:pt x="13" y="4"/>
                    </a:cubicBezTo>
                    <a:cubicBezTo>
                      <a:pt x="13" y="2"/>
                      <a:pt x="11" y="0"/>
                      <a:pt x="8" y="0"/>
                    </a:cubicBezTo>
                    <a:cubicBezTo>
                      <a:pt x="5" y="0"/>
                      <a:pt x="3" y="2"/>
                      <a:pt x="3" y="4"/>
                    </a:cubicBezTo>
                    <a:cubicBezTo>
                      <a:pt x="3" y="5"/>
                      <a:pt x="4" y="7"/>
                      <a:pt x="6" y="8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3" y="10"/>
                      <a:pt x="3" y="10"/>
                    </a:cubicBezTo>
                    <a:cubicBezTo>
                      <a:pt x="1" y="12"/>
                      <a:pt x="0" y="15"/>
                      <a:pt x="0" y="18"/>
                    </a:cubicBezTo>
                    <a:cubicBezTo>
                      <a:pt x="0" y="19"/>
                      <a:pt x="0" y="19"/>
                      <a:pt x="0" y="20"/>
                    </a:cubicBezTo>
                    <a:cubicBezTo>
                      <a:pt x="0" y="20"/>
                      <a:pt x="1" y="21"/>
                      <a:pt x="1" y="21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2" y="22"/>
                      <a:pt x="3" y="22"/>
                      <a:pt x="3" y="22"/>
                    </a:cubicBezTo>
                    <a:cubicBezTo>
                      <a:pt x="4" y="23"/>
                      <a:pt x="6" y="24"/>
                      <a:pt x="8" y="24"/>
                    </a:cubicBezTo>
                    <a:cubicBezTo>
                      <a:pt x="11" y="24"/>
                      <a:pt x="14" y="22"/>
                      <a:pt x="16" y="20"/>
                    </a:cubicBezTo>
                    <a:cubicBezTo>
                      <a:pt x="16" y="19"/>
                      <a:pt x="16" y="19"/>
                      <a:pt x="16" y="18"/>
                    </a:cubicBezTo>
                    <a:cubicBezTo>
                      <a:pt x="16" y="14"/>
                      <a:pt x="14" y="10"/>
                      <a:pt x="11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57"/>
              <p:cNvSpPr>
                <a:spLocks noEditPoints="1"/>
              </p:cNvSpPr>
              <p:nvPr/>
            </p:nvSpPr>
            <p:spPr bwMode="auto">
              <a:xfrm>
                <a:off x="116445" y="410739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5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6 w 21"/>
                  <a:gd name="T9" fmla="*/ 38 h 38"/>
                  <a:gd name="T10" fmla="*/ 21 w 21"/>
                  <a:gd name="T11" fmla="*/ 8 h 38"/>
                  <a:gd name="T12" fmla="*/ 5 w 21"/>
                  <a:gd name="T13" fmla="*/ 36 h 38"/>
                  <a:gd name="T14" fmla="*/ 5 w 21"/>
                  <a:gd name="T15" fmla="*/ 32 h 38"/>
                  <a:gd name="T16" fmla="*/ 5 w 21"/>
                  <a:gd name="T17" fmla="*/ 36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8 w 21"/>
                  <a:gd name="T29" fmla="*/ 34 h 38"/>
                  <a:gd name="T30" fmla="*/ 12 w 21"/>
                  <a:gd name="T31" fmla="*/ 34 h 38"/>
                  <a:gd name="T32" fmla="*/ 10 w 21"/>
                  <a:gd name="T33" fmla="*/ 31 h 38"/>
                  <a:gd name="T34" fmla="*/ 10 w 21"/>
                  <a:gd name="T35" fmla="*/ 27 h 38"/>
                  <a:gd name="T36" fmla="*/ 10 w 21"/>
                  <a:gd name="T37" fmla="*/ 31 h 38"/>
                  <a:gd name="T38" fmla="*/ 8 w 21"/>
                  <a:gd name="T39" fmla="*/ 24 h 38"/>
                  <a:gd name="T40" fmla="*/ 12 w 21"/>
                  <a:gd name="T41" fmla="*/ 24 h 38"/>
                  <a:gd name="T42" fmla="*/ 16 w 21"/>
                  <a:gd name="T43" fmla="*/ 36 h 38"/>
                  <a:gd name="T44" fmla="*/ 16 w 21"/>
                  <a:gd name="T45" fmla="*/ 32 h 38"/>
                  <a:gd name="T46" fmla="*/ 16 w 21"/>
                  <a:gd name="T47" fmla="*/ 36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3 w 21"/>
                  <a:gd name="T59" fmla="*/ 19 h 38"/>
                  <a:gd name="T60" fmla="*/ 3 w 21"/>
                  <a:gd name="T61" fmla="*/ 15 h 38"/>
                  <a:gd name="T62" fmla="*/ 7 w 21"/>
                  <a:gd name="T63" fmla="*/ 6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4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1"/>
                      <a:pt x="15" y="1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8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6" y="38"/>
                      <a:pt x="16" y="38"/>
                      <a:pt x="16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1" y="6"/>
                      <a:pt x="20" y="4"/>
                      <a:pt x="19" y="4"/>
                    </a:cubicBezTo>
                    <a:close/>
                    <a:moveTo>
                      <a:pt x="5" y="36"/>
                    </a:moveTo>
                    <a:cubicBezTo>
                      <a:pt x="4" y="36"/>
                      <a:pt x="3" y="35"/>
                      <a:pt x="3" y="34"/>
                    </a:cubicBezTo>
                    <a:cubicBezTo>
                      <a:pt x="3" y="33"/>
                      <a:pt x="4" y="32"/>
                      <a:pt x="5" y="32"/>
                    </a:cubicBezTo>
                    <a:cubicBezTo>
                      <a:pt x="6" y="32"/>
                      <a:pt x="7" y="33"/>
                      <a:pt x="7" y="34"/>
                    </a:cubicBezTo>
                    <a:cubicBezTo>
                      <a:pt x="7" y="35"/>
                      <a:pt x="6" y="36"/>
                      <a:pt x="5" y="36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0" y="36"/>
                    </a:moveTo>
                    <a:cubicBezTo>
                      <a:pt x="9" y="36"/>
                      <a:pt x="8" y="35"/>
                      <a:pt x="8" y="34"/>
                    </a:cubicBezTo>
                    <a:cubicBezTo>
                      <a:pt x="8" y="33"/>
                      <a:pt x="9" y="32"/>
                      <a:pt x="10" y="32"/>
                    </a:cubicBezTo>
                    <a:cubicBezTo>
                      <a:pt x="11" y="32"/>
                      <a:pt x="12" y="33"/>
                      <a:pt x="12" y="34"/>
                    </a:cubicBezTo>
                    <a:cubicBezTo>
                      <a:pt x="12" y="35"/>
                      <a:pt x="11" y="36"/>
                      <a:pt x="10" y="36"/>
                    </a:cubicBezTo>
                    <a:close/>
                    <a:moveTo>
                      <a:pt x="10" y="31"/>
                    </a:moveTo>
                    <a:cubicBezTo>
                      <a:pt x="9" y="31"/>
                      <a:pt x="8" y="30"/>
                      <a:pt x="8" y="29"/>
                    </a:cubicBezTo>
                    <a:cubicBezTo>
                      <a:pt x="8" y="28"/>
                      <a:pt x="9" y="27"/>
                      <a:pt x="10" y="27"/>
                    </a:cubicBezTo>
                    <a:cubicBezTo>
                      <a:pt x="11" y="27"/>
                      <a:pt x="12" y="28"/>
                      <a:pt x="12" y="29"/>
                    </a:cubicBezTo>
                    <a:cubicBezTo>
                      <a:pt x="12" y="30"/>
                      <a:pt x="11" y="31"/>
                      <a:pt x="10" y="31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8" y="25"/>
                      <a:pt x="8" y="24"/>
                    </a:cubicBezTo>
                    <a:cubicBezTo>
                      <a:pt x="8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6" y="36"/>
                    </a:moveTo>
                    <a:cubicBezTo>
                      <a:pt x="14" y="36"/>
                      <a:pt x="14" y="35"/>
                      <a:pt x="14" y="34"/>
                    </a:cubicBezTo>
                    <a:cubicBezTo>
                      <a:pt x="14" y="33"/>
                      <a:pt x="14" y="32"/>
                      <a:pt x="16" y="32"/>
                    </a:cubicBezTo>
                    <a:cubicBezTo>
                      <a:pt x="17" y="32"/>
                      <a:pt x="18" y="33"/>
                      <a:pt x="18" y="34"/>
                    </a:cubicBezTo>
                    <a:cubicBezTo>
                      <a:pt x="18" y="35"/>
                      <a:pt x="17" y="36"/>
                      <a:pt x="16" y="36"/>
                    </a:cubicBezTo>
                    <a:close/>
                    <a:moveTo>
                      <a:pt x="16" y="31"/>
                    </a:moveTo>
                    <a:cubicBezTo>
                      <a:pt x="14" y="31"/>
                      <a:pt x="14" y="30"/>
                      <a:pt x="14" y="29"/>
                    </a:cubicBezTo>
                    <a:cubicBezTo>
                      <a:pt x="14" y="28"/>
                      <a:pt x="14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4" y="26"/>
                      <a:pt x="14" y="25"/>
                      <a:pt x="14" y="24"/>
                    </a:cubicBezTo>
                    <a:cubicBezTo>
                      <a:pt x="14" y="23"/>
                      <a:pt x="14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5"/>
                    </a:moveTo>
                    <a:cubicBezTo>
                      <a:pt x="18" y="17"/>
                      <a:pt x="16" y="19"/>
                      <a:pt x="13" y="19"/>
                    </a:cubicBezTo>
                    <a:cubicBezTo>
                      <a:pt x="7" y="19"/>
                      <a:pt x="7" y="19"/>
                      <a:pt x="7" y="19"/>
                    </a:cubicBezTo>
                    <a:cubicBezTo>
                      <a:pt x="5" y="19"/>
                      <a:pt x="3" y="17"/>
                      <a:pt x="3" y="15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8"/>
                      <a:pt x="5" y="6"/>
                      <a:pt x="7" y="6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6" y="6"/>
                      <a:pt x="18" y="8"/>
                      <a:pt x="18" y="10"/>
                    </a:cubicBezTo>
                    <a:lnTo>
                      <a:pt x="18" y="1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58"/>
              <p:cNvSpPr>
                <a:spLocks noEditPoints="1"/>
              </p:cNvSpPr>
              <p:nvPr/>
            </p:nvSpPr>
            <p:spPr bwMode="auto">
              <a:xfrm>
                <a:off x="160895" y="861589"/>
                <a:ext cx="146050" cy="57150"/>
              </a:xfrm>
              <a:custGeom>
                <a:avLst/>
                <a:gdLst>
                  <a:gd name="T0" fmla="*/ 10 w 13"/>
                  <a:gd name="T1" fmla="*/ 5 h 5"/>
                  <a:gd name="T2" fmla="*/ 11 w 13"/>
                  <a:gd name="T3" fmla="*/ 5 h 5"/>
                  <a:gd name="T4" fmla="*/ 13 w 13"/>
                  <a:gd name="T5" fmla="*/ 4 h 5"/>
                  <a:gd name="T6" fmla="*/ 12 w 13"/>
                  <a:gd name="T7" fmla="*/ 3 h 5"/>
                  <a:gd name="T8" fmla="*/ 11 w 13"/>
                  <a:gd name="T9" fmla="*/ 2 h 5"/>
                  <a:gd name="T10" fmla="*/ 11 w 13"/>
                  <a:gd name="T11" fmla="*/ 1 h 5"/>
                  <a:gd name="T12" fmla="*/ 12 w 13"/>
                  <a:gd name="T13" fmla="*/ 2 h 5"/>
                  <a:gd name="T14" fmla="*/ 13 w 13"/>
                  <a:gd name="T15" fmla="*/ 1 h 5"/>
                  <a:gd name="T16" fmla="*/ 11 w 13"/>
                  <a:gd name="T17" fmla="*/ 0 h 5"/>
                  <a:gd name="T18" fmla="*/ 10 w 13"/>
                  <a:gd name="T19" fmla="*/ 2 h 5"/>
                  <a:gd name="T20" fmla="*/ 11 w 13"/>
                  <a:gd name="T21" fmla="*/ 3 h 5"/>
                  <a:gd name="T22" fmla="*/ 12 w 13"/>
                  <a:gd name="T23" fmla="*/ 4 h 5"/>
                  <a:gd name="T24" fmla="*/ 11 w 13"/>
                  <a:gd name="T25" fmla="*/ 5 h 5"/>
                  <a:gd name="T26" fmla="*/ 10 w 13"/>
                  <a:gd name="T27" fmla="*/ 4 h 5"/>
                  <a:gd name="T28" fmla="*/ 10 w 13"/>
                  <a:gd name="T29" fmla="*/ 5 h 5"/>
                  <a:gd name="T30" fmla="*/ 8 w 13"/>
                  <a:gd name="T31" fmla="*/ 5 h 5"/>
                  <a:gd name="T32" fmla="*/ 9 w 13"/>
                  <a:gd name="T33" fmla="*/ 5 h 5"/>
                  <a:gd name="T34" fmla="*/ 9 w 13"/>
                  <a:gd name="T35" fmla="*/ 1 h 5"/>
                  <a:gd name="T36" fmla="*/ 7 w 13"/>
                  <a:gd name="T37" fmla="*/ 1 h 5"/>
                  <a:gd name="T38" fmla="*/ 7 w 13"/>
                  <a:gd name="T39" fmla="*/ 2 h 5"/>
                  <a:gd name="T40" fmla="*/ 6 w 13"/>
                  <a:gd name="T41" fmla="*/ 4 h 5"/>
                  <a:gd name="T42" fmla="*/ 6 w 13"/>
                  <a:gd name="T43" fmla="*/ 4 h 5"/>
                  <a:gd name="T44" fmla="*/ 6 w 13"/>
                  <a:gd name="T45" fmla="*/ 2 h 5"/>
                  <a:gd name="T46" fmla="*/ 5 w 13"/>
                  <a:gd name="T47" fmla="*/ 1 h 5"/>
                  <a:gd name="T48" fmla="*/ 4 w 13"/>
                  <a:gd name="T49" fmla="*/ 1 h 5"/>
                  <a:gd name="T50" fmla="*/ 4 w 13"/>
                  <a:gd name="T51" fmla="*/ 5 h 5"/>
                  <a:gd name="T52" fmla="*/ 5 w 13"/>
                  <a:gd name="T53" fmla="*/ 5 h 5"/>
                  <a:gd name="T54" fmla="*/ 5 w 13"/>
                  <a:gd name="T55" fmla="*/ 4 h 5"/>
                  <a:gd name="T56" fmla="*/ 5 w 13"/>
                  <a:gd name="T57" fmla="*/ 2 h 5"/>
                  <a:gd name="T58" fmla="*/ 5 w 13"/>
                  <a:gd name="T59" fmla="*/ 2 h 5"/>
                  <a:gd name="T60" fmla="*/ 5 w 13"/>
                  <a:gd name="T61" fmla="*/ 3 h 5"/>
                  <a:gd name="T62" fmla="*/ 6 w 13"/>
                  <a:gd name="T63" fmla="*/ 5 h 5"/>
                  <a:gd name="T64" fmla="*/ 7 w 13"/>
                  <a:gd name="T65" fmla="*/ 5 h 5"/>
                  <a:gd name="T66" fmla="*/ 7 w 13"/>
                  <a:gd name="T67" fmla="*/ 3 h 5"/>
                  <a:gd name="T68" fmla="*/ 8 w 13"/>
                  <a:gd name="T69" fmla="*/ 2 h 5"/>
                  <a:gd name="T70" fmla="*/ 8 w 13"/>
                  <a:gd name="T71" fmla="*/ 2 h 5"/>
                  <a:gd name="T72" fmla="*/ 8 w 13"/>
                  <a:gd name="T73" fmla="*/ 4 h 5"/>
                  <a:gd name="T74" fmla="*/ 8 w 13"/>
                  <a:gd name="T75" fmla="*/ 5 h 5"/>
                  <a:gd name="T76" fmla="*/ 0 w 13"/>
                  <a:gd name="T77" fmla="*/ 5 h 5"/>
                  <a:gd name="T78" fmla="*/ 1 w 13"/>
                  <a:gd name="T79" fmla="*/ 5 h 5"/>
                  <a:gd name="T80" fmla="*/ 3 w 13"/>
                  <a:gd name="T81" fmla="*/ 4 h 5"/>
                  <a:gd name="T82" fmla="*/ 2 w 13"/>
                  <a:gd name="T83" fmla="*/ 3 h 5"/>
                  <a:gd name="T84" fmla="*/ 1 w 13"/>
                  <a:gd name="T85" fmla="*/ 2 h 5"/>
                  <a:gd name="T86" fmla="*/ 2 w 13"/>
                  <a:gd name="T87" fmla="*/ 1 h 5"/>
                  <a:gd name="T88" fmla="*/ 3 w 13"/>
                  <a:gd name="T89" fmla="*/ 2 h 5"/>
                  <a:gd name="T90" fmla="*/ 3 w 13"/>
                  <a:gd name="T91" fmla="*/ 1 h 5"/>
                  <a:gd name="T92" fmla="*/ 2 w 13"/>
                  <a:gd name="T93" fmla="*/ 0 h 5"/>
                  <a:gd name="T94" fmla="*/ 0 w 13"/>
                  <a:gd name="T95" fmla="*/ 2 h 5"/>
                  <a:gd name="T96" fmla="*/ 1 w 13"/>
                  <a:gd name="T97" fmla="*/ 3 h 5"/>
                  <a:gd name="T98" fmla="*/ 2 w 13"/>
                  <a:gd name="T99" fmla="*/ 4 h 5"/>
                  <a:gd name="T100" fmla="*/ 1 w 13"/>
                  <a:gd name="T101" fmla="*/ 5 h 5"/>
                  <a:gd name="T102" fmla="*/ 0 w 13"/>
                  <a:gd name="T103" fmla="*/ 4 h 5"/>
                  <a:gd name="T104" fmla="*/ 0 w 13"/>
                  <a:gd name="T105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" h="5">
                    <a:moveTo>
                      <a:pt x="10" y="5"/>
                    </a:moveTo>
                    <a:cubicBezTo>
                      <a:pt x="10" y="5"/>
                      <a:pt x="10" y="5"/>
                      <a:pt x="11" y="5"/>
                    </a:cubicBezTo>
                    <a:cubicBezTo>
                      <a:pt x="12" y="5"/>
                      <a:pt x="13" y="5"/>
                      <a:pt x="13" y="4"/>
                    </a:cubicBezTo>
                    <a:cubicBezTo>
                      <a:pt x="13" y="3"/>
                      <a:pt x="12" y="3"/>
                      <a:pt x="12" y="3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1"/>
                      <a:pt x="11" y="1"/>
                    </a:cubicBezTo>
                    <a:cubicBezTo>
                      <a:pt x="12" y="1"/>
                      <a:pt x="12" y="1"/>
                      <a:pt x="12" y="2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2" y="1"/>
                      <a:pt x="12" y="0"/>
                      <a:pt x="11" y="0"/>
                    </a:cubicBezTo>
                    <a:cubicBezTo>
                      <a:pt x="10" y="0"/>
                      <a:pt x="10" y="1"/>
                      <a:pt x="10" y="2"/>
                    </a:cubicBezTo>
                    <a:cubicBezTo>
                      <a:pt x="10" y="3"/>
                      <a:pt x="10" y="3"/>
                      <a:pt x="11" y="3"/>
                    </a:cubicBezTo>
                    <a:cubicBezTo>
                      <a:pt x="12" y="4"/>
                      <a:pt x="12" y="4"/>
                      <a:pt x="12" y="4"/>
                    </a:cubicBezTo>
                    <a:cubicBezTo>
                      <a:pt x="12" y="4"/>
                      <a:pt x="12" y="5"/>
                      <a:pt x="11" y="5"/>
                    </a:cubicBezTo>
                    <a:cubicBezTo>
                      <a:pt x="11" y="5"/>
                      <a:pt x="10" y="4"/>
                      <a:pt x="10" y="4"/>
                    </a:cubicBezTo>
                    <a:lnTo>
                      <a:pt x="10" y="5"/>
                    </a:lnTo>
                    <a:close/>
                    <a:moveTo>
                      <a:pt x="8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7" y="3"/>
                      <a:pt x="6" y="3"/>
                      <a:pt x="6" y="4"/>
                    </a:cubicBezTo>
                    <a:cubicBezTo>
                      <a:pt x="6" y="4"/>
                      <a:pt x="6" y="4"/>
                      <a:pt x="6" y="4"/>
                    </a:cubicBezTo>
                    <a:cubicBezTo>
                      <a:pt x="6" y="3"/>
                      <a:pt x="6" y="3"/>
                      <a:pt x="6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3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3"/>
                      <a:pt x="5" y="3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8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2"/>
                      <a:pt x="8" y="3"/>
                      <a:pt x="8" y="4"/>
                    </a:cubicBezTo>
                    <a:lnTo>
                      <a:pt x="8" y="5"/>
                    </a:lnTo>
                    <a:close/>
                    <a:moveTo>
                      <a:pt x="0" y="5"/>
                    </a:moveTo>
                    <a:cubicBezTo>
                      <a:pt x="0" y="5"/>
                      <a:pt x="0" y="5"/>
                      <a:pt x="1" y="5"/>
                    </a:cubicBezTo>
                    <a:cubicBezTo>
                      <a:pt x="2" y="5"/>
                      <a:pt x="3" y="5"/>
                      <a:pt x="3" y="4"/>
                    </a:cubicBezTo>
                    <a:cubicBezTo>
                      <a:pt x="3" y="3"/>
                      <a:pt x="3" y="3"/>
                      <a:pt x="2" y="3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1"/>
                      <a:pt x="2" y="1"/>
                    </a:cubicBezTo>
                    <a:cubicBezTo>
                      <a:pt x="2" y="1"/>
                      <a:pt x="2" y="1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0"/>
                      <a:pt x="2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5"/>
                      <a:pt x="1" y="5"/>
                    </a:cubicBezTo>
                    <a:cubicBezTo>
                      <a:pt x="1" y="5"/>
                      <a:pt x="0" y="4"/>
                      <a:pt x="0" y="4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59"/>
              <p:cNvSpPr>
                <a:spLocks/>
              </p:cNvSpPr>
              <p:nvPr/>
            </p:nvSpPr>
            <p:spPr bwMode="auto">
              <a:xfrm>
                <a:off x="3733" y="2169689"/>
                <a:ext cx="449263" cy="304800"/>
              </a:xfrm>
              <a:custGeom>
                <a:avLst/>
                <a:gdLst>
                  <a:gd name="T0" fmla="*/ 34 w 40"/>
                  <a:gd name="T1" fmla="*/ 13 h 27"/>
                  <a:gd name="T2" fmla="*/ 30 w 40"/>
                  <a:gd name="T3" fmla="*/ 4 h 27"/>
                  <a:gd name="T4" fmla="*/ 20 w 40"/>
                  <a:gd name="T5" fmla="*/ 0 h 27"/>
                  <a:gd name="T6" fmla="*/ 10 w 40"/>
                  <a:gd name="T7" fmla="*/ 4 h 27"/>
                  <a:gd name="T8" fmla="*/ 6 w 40"/>
                  <a:gd name="T9" fmla="*/ 13 h 27"/>
                  <a:gd name="T10" fmla="*/ 0 w 40"/>
                  <a:gd name="T11" fmla="*/ 19 h 27"/>
                  <a:gd name="T12" fmla="*/ 6 w 40"/>
                  <a:gd name="T13" fmla="*/ 25 h 27"/>
                  <a:gd name="T14" fmla="*/ 8 w 40"/>
                  <a:gd name="T15" fmla="*/ 27 h 27"/>
                  <a:gd name="T16" fmla="*/ 10 w 40"/>
                  <a:gd name="T17" fmla="*/ 25 h 27"/>
                  <a:gd name="T18" fmla="*/ 10 w 40"/>
                  <a:gd name="T19" fmla="*/ 14 h 27"/>
                  <a:gd name="T20" fmla="*/ 10 w 40"/>
                  <a:gd name="T21" fmla="*/ 14 h 27"/>
                  <a:gd name="T22" fmla="*/ 13 w 40"/>
                  <a:gd name="T23" fmla="*/ 7 h 27"/>
                  <a:gd name="T24" fmla="*/ 20 w 40"/>
                  <a:gd name="T25" fmla="*/ 4 h 27"/>
                  <a:gd name="T26" fmla="*/ 28 w 40"/>
                  <a:gd name="T27" fmla="*/ 7 h 27"/>
                  <a:gd name="T28" fmla="*/ 31 w 40"/>
                  <a:gd name="T29" fmla="*/ 14 h 27"/>
                  <a:gd name="T30" fmla="*/ 31 w 40"/>
                  <a:gd name="T31" fmla="*/ 14 h 27"/>
                  <a:gd name="T32" fmla="*/ 31 w 40"/>
                  <a:gd name="T33" fmla="*/ 25 h 27"/>
                  <a:gd name="T34" fmla="*/ 33 w 40"/>
                  <a:gd name="T35" fmla="*/ 27 h 27"/>
                  <a:gd name="T36" fmla="*/ 34 w 40"/>
                  <a:gd name="T37" fmla="*/ 25 h 27"/>
                  <a:gd name="T38" fmla="*/ 40 w 40"/>
                  <a:gd name="T39" fmla="*/ 19 h 27"/>
                  <a:gd name="T40" fmla="*/ 34 w 40"/>
                  <a:gd name="T41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27">
                    <a:moveTo>
                      <a:pt x="34" y="13"/>
                    </a:moveTo>
                    <a:cubicBezTo>
                      <a:pt x="34" y="10"/>
                      <a:pt x="33" y="6"/>
                      <a:pt x="30" y="4"/>
                    </a:cubicBezTo>
                    <a:cubicBezTo>
                      <a:pt x="28" y="2"/>
                      <a:pt x="24" y="0"/>
                      <a:pt x="20" y="0"/>
                    </a:cubicBezTo>
                    <a:cubicBezTo>
                      <a:pt x="16" y="0"/>
                      <a:pt x="13" y="2"/>
                      <a:pt x="10" y="4"/>
                    </a:cubicBezTo>
                    <a:cubicBezTo>
                      <a:pt x="8" y="6"/>
                      <a:pt x="6" y="10"/>
                      <a:pt x="6" y="13"/>
                    </a:cubicBezTo>
                    <a:cubicBezTo>
                      <a:pt x="3" y="13"/>
                      <a:pt x="0" y="16"/>
                      <a:pt x="0" y="19"/>
                    </a:cubicBezTo>
                    <a:cubicBezTo>
                      <a:pt x="0" y="23"/>
                      <a:pt x="3" y="25"/>
                      <a:pt x="6" y="25"/>
                    </a:cubicBezTo>
                    <a:cubicBezTo>
                      <a:pt x="6" y="26"/>
                      <a:pt x="7" y="27"/>
                      <a:pt x="8" y="27"/>
                    </a:cubicBezTo>
                    <a:cubicBezTo>
                      <a:pt x="9" y="27"/>
                      <a:pt x="10" y="26"/>
                      <a:pt x="10" y="25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0" y="11"/>
                      <a:pt x="11" y="9"/>
                      <a:pt x="13" y="7"/>
                    </a:cubicBezTo>
                    <a:cubicBezTo>
                      <a:pt x="15" y="5"/>
                      <a:pt x="17" y="4"/>
                      <a:pt x="20" y="4"/>
                    </a:cubicBezTo>
                    <a:cubicBezTo>
                      <a:pt x="23" y="4"/>
                      <a:pt x="26" y="5"/>
                      <a:pt x="28" y="7"/>
                    </a:cubicBezTo>
                    <a:cubicBezTo>
                      <a:pt x="30" y="9"/>
                      <a:pt x="31" y="11"/>
                      <a:pt x="31" y="14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26"/>
                      <a:pt x="32" y="27"/>
                      <a:pt x="33" y="27"/>
                    </a:cubicBezTo>
                    <a:cubicBezTo>
                      <a:pt x="34" y="27"/>
                      <a:pt x="34" y="26"/>
                      <a:pt x="34" y="25"/>
                    </a:cubicBezTo>
                    <a:cubicBezTo>
                      <a:pt x="38" y="25"/>
                      <a:pt x="40" y="23"/>
                      <a:pt x="40" y="19"/>
                    </a:cubicBezTo>
                    <a:cubicBezTo>
                      <a:pt x="40" y="16"/>
                      <a:pt x="38" y="13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60"/>
              <p:cNvSpPr>
                <a:spLocks/>
              </p:cNvSpPr>
              <p:nvPr/>
            </p:nvSpPr>
            <p:spPr bwMode="auto">
              <a:xfrm>
                <a:off x="183120" y="3568276"/>
                <a:ext cx="101600" cy="169862"/>
              </a:xfrm>
              <a:custGeom>
                <a:avLst/>
                <a:gdLst>
                  <a:gd name="T0" fmla="*/ 8 w 9"/>
                  <a:gd name="T1" fmla="*/ 12 h 15"/>
                  <a:gd name="T2" fmla="*/ 5 w 9"/>
                  <a:gd name="T3" fmla="*/ 12 h 15"/>
                  <a:gd name="T4" fmla="*/ 5 w 9"/>
                  <a:gd name="T5" fmla="*/ 1 h 15"/>
                  <a:gd name="T6" fmla="*/ 5 w 9"/>
                  <a:gd name="T7" fmla="*/ 0 h 15"/>
                  <a:gd name="T8" fmla="*/ 4 w 9"/>
                  <a:gd name="T9" fmla="*/ 0 h 15"/>
                  <a:gd name="T10" fmla="*/ 3 w 9"/>
                  <a:gd name="T11" fmla="*/ 1 h 15"/>
                  <a:gd name="T12" fmla="*/ 3 w 9"/>
                  <a:gd name="T13" fmla="*/ 12 h 15"/>
                  <a:gd name="T14" fmla="*/ 0 w 9"/>
                  <a:gd name="T15" fmla="*/ 12 h 15"/>
                  <a:gd name="T16" fmla="*/ 0 w 9"/>
                  <a:gd name="T17" fmla="*/ 13 h 15"/>
                  <a:gd name="T18" fmla="*/ 0 w 9"/>
                  <a:gd name="T19" fmla="*/ 14 h 15"/>
                  <a:gd name="T20" fmla="*/ 0 w 9"/>
                  <a:gd name="T21" fmla="*/ 15 h 15"/>
                  <a:gd name="T22" fmla="*/ 8 w 9"/>
                  <a:gd name="T23" fmla="*/ 15 h 15"/>
                  <a:gd name="T24" fmla="*/ 9 w 9"/>
                  <a:gd name="T25" fmla="*/ 14 h 15"/>
                  <a:gd name="T26" fmla="*/ 9 w 9"/>
                  <a:gd name="T27" fmla="*/ 13 h 15"/>
                  <a:gd name="T28" fmla="*/ 8 w 9"/>
                  <a:gd name="T2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" h="15">
                    <a:moveTo>
                      <a:pt x="8" y="12"/>
                    </a:moveTo>
                    <a:cubicBezTo>
                      <a:pt x="5" y="12"/>
                      <a:pt x="5" y="12"/>
                      <a:pt x="5" y="1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9" y="14"/>
                      <a:pt x="9" y="14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2"/>
                      <a:pt x="8" y="12"/>
                      <a:pt x="8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61"/>
              <p:cNvSpPr>
                <a:spLocks/>
              </p:cNvSpPr>
              <p:nvPr/>
            </p:nvSpPr>
            <p:spPr bwMode="auto">
              <a:xfrm>
                <a:off x="194233" y="3444451"/>
                <a:ext cx="79375" cy="112712"/>
              </a:xfrm>
              <a:custGeom>
                <a:avLst/>
                <a:gdLst>
                  <a:gd name="T0" fmla="*/ 7 w 7"/>
                  <a:gd name="T1" fmla="*/ 9 h 10"/>
                  <a:gd name="T2" fmla="*/ 6 w 7"/>
                  <a:gd name="T3" fmla="*/ 10 h 10"/>
                  <a:gd name="T4" fmla="*/ 1 w 7"/>
                  <a:gd name="T5" fmla="*/ 10 h 10"/>
                  <a:gd name="T6" fmla="*/ 0 w 7"/>
                  <a:gd name="T7" fmla="*/ 9 h 10"/>
                  <a:gd name="T8" fmla="*/ 0 w 7"/>
                  <a:gd name="T9" fmla="*/ 2 h 10"/>
                  <a:gd name="T10" fmla="*/ 1 w 7"/>
                  <a:gd name="T11" fmla="*/ 0 h 10"/>
                  <a:gd name="T12" fmla="*/ 6 w 7"/>
                  <a:gd name="T13" fmla="*/ 0 h 10"/>
                  <a:gd name="T14" fmla="*/ 7 w 7"/>
                  <a:gd name="T15" fmla="*/ 2 h 10"/>
                  <a:gd name="T16" fmla="*/ 7 w 7"/>
                  <a:gd name="T1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0">
                    <a:moveTo>
                      <a:pt x="7" y="9"/>
                    </a:moveTo>
                    <a:cubicBezTo>
                      <a:pt x="7" y="10"/>
                      <a:pt x="6" y="10"/>
                      <a:pt x="6" y="10"/>
                    </a:cubicBezTo>
                    <a:cubicBezTo>
                      <a:pt x="1" y="10"/>
                      <a:pt x="1" y="10"/>
                      <a:pt x="1" y="10"/>
                    </a:cubicBezTo>
                    <a:cubicBezTo>
                      <a:pt x="0" y="10"/>
                      <a:pt x="0" y="10"/>
                      <a:pt x="0" y="9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7" y="1"/>
                      <a:pt x="7" y="2"/>
                    </a:cubicBezTo>
                    <a:lnTo>
                      <a:pt x="7" y="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62"/>
              <p:cNvSpPr>
                <a:spLocks/>
              </p:cNvSpPr>
              <p:nvPr/>
            </p:nvSpPr>
            <p:spPr bwMode="auto">
              <a:xfrm>
                <a:off x="295833" y="3376189"/>
                <a:ext cx="123825" cy="249237"/>
              </a:xfrm>
              <a:custGeom>
                <a:avLst/>
                <a:gdLst>
                  <a:gd name="T0" fmla="*/ 2 w 11"/>
                  <a:gd name="T1" fmla="*/ 5 h 22"/>
                  <a:gd name="T2" fmla="*/ 0 w 11"/>
                  <a:gd name="T3" fmla="*/ 8 h 22"/>
                  <a:gd name="T4" fmla="*/ 0 w 11"/>
                  <a:gd name="T5" fmla="*/ 13 h 22"/>
                  <a:gd name="T6" fmla="*/ 2 w 11"/>
                  <a:gd name="T7" fmla="*/ 16 h 22"/>
                  <a:gd name="T8" fmla="*/ 10 w 11"/>
                  <a:gd name="T9" fmla="*/ 21 h 22"/>
                  <a:gd name="T10" fmla="*/ 11 w 11"/>
                  <a:gd name="T11" fmla="*/ 20 h 22"/>
                  <a:gd name="T12" fmla="*/ 11 w 11"/>
                  <a:gd name="T13" fmla="*/ 1 h 22"/>
                  <a:gd name="T14" fmla="*/ 10 w 11"/>
                  <a:gd name="T15" fmla="*/ 0 h 22"/>
                  <a:gd name="T16" fmla="*/ 2 w 11"/>
                  <a:gd name="T17" fmla="*/ 5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2" y="5"/>
                    </a:moveTo>
                    <a:cubicBezTo>
                      <a:pt x="1" y="5"/>
                      <a:pt x="0" y="7"/>
                      <a:pt x="0" y="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1" y="16"/>
                      <a:pt x="2" y="16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1" y="22"/>
                      <a:pt x="11" y="21"/>
                      <a:pt x="11" y="20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0" y="0"/>
                    </a:cubicBezTo>
                    <a:lnTo>
                      <a:pt x="2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63"/>
              <p:cNvSpPr>
                <a:spLocks/>
              </p:cNvSpPr>
              <p:nvPr/>
            </p:nvSpPr>
            <p:spPr bwMode="auto">
              <a:xfrm>
                <a:off x="37070" y="3376189"/>
                <a:ext cx="123825" cy="249237"/>
              </a:xfrm>
              <a:custGeom>
                <a:avLst/>
                <a:gdLst>
                  <a:gd name="T0" fmla="*/ 10 w 11"/>
                  <a:gd name="T1" fmla="*/ 17 h 22"/>
                  <a:gd name="T2" fmla="*/ 11 w 11"/>
                  <a:gd name="T3" fmla="*/ 13 h 22"/>
                  <a:gd name="T4" fmla="*/ 11 w 11"/>
                  <a:gd name="T5" fmla="*/ 8 h 22"/>
                  <a:gd name="T6" fmla="*/ 10 w 11"/>
                  <a:gd name="T7" fmla="*/ 5 h 22"/>
                  <a:gd name="T8" fmla="*/ 2 w 11"/>
                  <a:gd name="T9" fmla="*/ 0 h 22"/>
                  <a:gd name="T10" fmla="*/ 0 w 11"/>
                  <a:gd name="T11" fmla="*/ 1 h 22"/>
                  <a:gd name="T12" fmla="*/ 0 w 11"/>
                  <a:gd name="T13" fmla="*/ 20 h 22"/>
                  <a:gd name="T14" fmla="*/ 2 w 11"/>
                  <a:gd name="T15" fmla="*/ 21 h 22"/>
                  <a:gd name="T16" fmla="*/ 10 w 11"/>
                  <a:gd name="T17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2">
                    <a:moveTo>
                      <a:pt x="10" y="17"/>
                    </a:moveTo>
                    <a:cubicBezTo>
                      <a:pt x="11" y="16"/>
                      <a:pt x="11" y="15"/>
                      <a:pt x="11" y="13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7"/>
                      <a:pt x="11" y="6"/>
                      <a:pt x="10" y="5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1"/>
                      <a:pt x="1" y="22"/>
                      <a:pt x="2" y="21"/>
                    </a:cubicBezTo>
                    <a:lnTo>
                      <a:pt x="10" y="1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64"/>
              <p:cNvSpPr>
                <a:spLocks/>
              </p:cNvSpPr>
              <p:nvPr/>
            </p:nvSpPr>
            <p:spPr bwMode="auto">
              <a:xfrm>
                <a:off x="375208" y="4211214"/>
                <a:ext cx="22225" cy="112712"/>
              </a:xfrm>
              <a:custGeom>
                <a:avLst/>
                <a:gdLst>
                  <a:gd name="T0" fmla="*/ 1 w 2"/>
                  <a:gd name="T1" fmla="*/ 0 h 10"/>
                  <a:gd name="T2" fmla="*/ 0 w 2"/>
                  <a:gd name="T3" fmla="*/ 1 h 10"/>
                  <a:gd name="T4" fmla="*/ 0 w 2"/>
                  <a:gd name="T5" fmla="*/ 2 h 10"/>
                  <a:gd name="T6" fmla="*/ 0 w 2"/>
                  <a:gd name="T7" fmla="*/ 4 h 10"/>
                  <a:gd name="T8" fmla="*/ 0 w 2"/>
                  <a:gd name="T9" fmla="*/ 6 h 10"/>
                  <a:gd name="T10" fmla="*/ 0 w 2"/>
                  <a:gd name="T11" fmla="*/ 7 h 10"/>
                  <a:gd name="T12" fmla="*/ 0 w 2"/>
                  <a:gd name="T13" fmla="*/ 9 h 10"/>
                  <a:gd name="T14" fmla="*/ 1 w 2"/>
                  <a:gd name="T15" fmla="*/ 10 h 10"/>
                  <a:gd name="T16" fmla="*/ 2 w 2"/>
                  <a:gd name="T17" fmla="*/ 9 h 10"/>
                  <a:gd name="T18" fmla="*/ 2 w 2"/>
                  <a:gd name="T19" fmla="*/ 7 h 10"/>
                  <a:gd name="T20" fmla="*/ 2 w 2"/>
                  <a:gd name="T21" fmla="*/ 6 h 10"/>
                  <a:gd name="T22" fmla="*/ 2 w 2"/>
                  <a:gd name="T23" fmla="*/ 4 h 10"/>
                  <a:gd name="T24" fmla="*/ 2 w 2"/>
                  <a:gd name="T25" fmla="*/ 2 h 10"/>
                  <a:gd name="T26" fmla="*/ 2 w 2"/>
                  <a:gd name="T27" fmla="*/ 1 h 10"/>
                  <a:gd name="T28" fmla="*/ 1 w 2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" h="10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1" y="10"/>
                    </a:cubicBezTo>
                    <a:cubicBezTo>
                      <a:pt x="1" y="10"/>
                      <a:pt x="2" y="9"/>
                      <a:pt x="2" y="9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65"/>
              <p:cNvSpPr>
                <a:spLocks/>
              </p:cNvSpPr>
              <p:nvPr/>
            </p:nvSpPr>
            <p:spPr bwMode="auto">
              <a:xfrm>
                <a:off x="70408" y="4211214"/>
                <a:ext cx="11113" cy="112712"/>
              </a:xfrm>
              <a:custGeom>
                <a:avLst/>
                <a:gdLst>
                  <a:gd name="T0" fmla="*/ 0 w 1"/>
                  <a:gd name="T1" fmla="*/ 0 h 10"/>
                  <a:gd name="T2" fmla="*/ 0 w 1"/>
                  <a:gd name="T3" fmla="*/ 1 h 10"/>
                  <a:gd name="T4" fmla="*/ 0 w 1"/>
                  <a:gd name="T5" fmla="*/ 2 h 10"/>
                  <a:gd name="T6" fmla="*/ 0 w 1"/>
                  <a:gd name="T7" fmla="*/ 4 h 10"/>
                  <a:gd name="T8" fmla="*/ 0 w 1"/>
                  <a:gd name="T9" fmla="*/ 6 h 10"/>
                  <a:gd name="T10" fmla="*/ 0 w 1"/>
                  <a:gd name="T11" fmla="*/ 7 h 10"/>
                  <a:gd name="T12" fmla="*/ 0 w 1"/>
                  <a:gd name="T13" fmla="*/ 9 h 10"/>
                  <a:gd name="T14" fmla="*/ 0 w 1"/>
                  <a:gd name="T15" fmla="*/ 10 h 10"/>
                  <a:gd name="T16" fmla="*/ 1 w 1"/>
                  <a:gd name="T17" fmla="*/ 9 h 10"/>
                  <a:gd name="T18" fmla="*/ 1 w 1"/>
                  <a:gd name="T19" fmla="*/ 7 h 10"/>
                  <a:gd name="T20" fmla="*/ 1 w 1"/>
                  <a:gd name="T21" fmla="*/ 6 h 10"/>
                  <a:gd name="T22" fmla="*/ 1 w 1"/>
                  <a:gd name="T23" fmla="*/ 4 h 10"/>
                  <a:gd name="T24" fmla="*/ 1 w 1"/>
                  <a:gd name="T25" fmla="*/ 2 h 10"/>
                  <a:gd name="T26" fmla="*/ 1 w 1"/>
                  <a:gd name="T27" fmla="*/ 1 h 10"/>
                  <a:gd name="T28" fmla="*/ 0 w 1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" h="10">
                    <a:moveTo>
                      <a:pt x="0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1" y="10"/>
                      <a:pt x="1" y="9"/>
                      <a:pt x="1" y="9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66"/>
              <p:cNvSpPr>
                <a:spLocks/>
              </p:cNvSpPr>
              <p:nvPr/>
            </p:nvSpPr>
            <p:spPr bwMode="auto">
              <a:xfrm>
                <a:off x="25958" y="4211214"/>
                <a:ext cx="33338" cy="112712"/>
              </a:xfrm>
              <a:custGeom>
                <a:avLst/>
                <a:gdLst>
                  <a:gd name="T0" fmla="*/ 1 w 3"/>
                  <a:gd name="T1" fmla="*/ 0 h 10"/>
                  <a:gd name="T2" fmla="*/ 0 w 3"/>
                  <a:gd name="T3" fmla="*/ 1 h 10"/>
                  <a:gd name="T4" fmla="*/ 0 w 3"/>
                  <a:gd name="T5" fmla="*/ 2 h 10"/>
                  <a:gd name="T6" fmla="*/ 0 w 3"/>
                  <a:gd name="T7" fmla="*/ 4 h 10"/>
                  <a:gd name="T8" fmla="*/ 0 w 3"/>
                  <a:gd name="T9" fmla="*/ 6 h 10"/>
                  <a:gd name="T10" fmla="*/ 0 w 3"/>
                  <a:gd name="T11" fmla="*/ 7 h 10"/>
                  <a:gd name="T12" fmla="*/ 0 w 3"/>
                  <a:gd name="T13" fmla="*/ 9 h 10"/>
                  <a:gd name="T14" fmla="*/ 1 w 3"/>
                  <a:gd name="T15" fmla="*/ 10 h 10"/>
                  <a:gd name="T16" fmla="*/ 3 w 3"/>
                  <a:gd name="T17" fmla="*/ 9 h 10"/>
                  <a:gd name="T18" fmla="*/ 3 w 3"/>
                  <a:gd name="T19" fmla="*/ 7 h 10"/>
                  <a:gd name="T20" fmla="*/ 3 w 3"/>
                  <a:gd name="T21" fmla="*/ 6 h 10"/>
                  <a:gd name="T22" fmla="*/ 3 w 3"/>
                  <a:gd name="T23" fmla="*/ 4 h 10"/>
                  <a:gd name="T24" fmla="*/ 3 w 3"/>
                  <a:gd name="T25" fmla="*/ 2 h 10"/>
                  <a:gd name="T26" fmla="*/ 3 w 3"/>
                  <a:gd name="T27" fmla="*/ 1 h 10"/>
                  <a:gd name="T28" fmla="*/ 1 w 3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" h="10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2" y="10"/>
                      <a:pt x="3" y="9"/>
                      <a:pt x="3" y="9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2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67"/>
              <p:cNvSpPr>
                <a:spLocks/>
              </p:cNvSpPr>
              <p:nvPr/>
            </p:nvSpPr>
            <p:spPr bwMode="auto">
              <a:xfrm>
                <a:off x="397433" y="4211214"/>
                <a:ext cx="44450" cy="112712"/>
              </a:xfrm>
              <a:custGeom>
                <a:avLst/>
                <a:gdLst>
                  <a:gd name="T0" fmla="*/ 2 w 4"/>
                  <a:gd name="T1" fmla="*/ 0 h 10"/>
                  <a:gd name="T2" fmla="*/ 0 w 4"/>
                  <a:gd name="T3" fmla="*/ 1 h 10"/>
                  <a:gd name="T4" fmla="*/ 0 w 4"/>
                  <a:gd name="T5" fmla="*/ 2 h 10"/>
                  <a:gd name="T6" fmla="*/ 0 w 4"/>
                  <a:gd name="T7" fmla="*/ 4 h 10"/>
                  <a:gd name="T8" fmla="*/ 0 w 4"/>
                  <a:gd name="T9" fmla="*/ 6 h 10"/>
                  <a:gd name="T10" fmla="*/ 0 w 4"/>
                  <a:gd name="T11" fmla="*/ 7 h 10"/>
                  <a:gd name="T12" fmla="*/ 0 w 4"/>
                  <a:gd name="T13" fmla="*/ 9 h 10"/>
                  <a:gd name="T14" fmla="*/ 2 w 4"/>
                  <a:gd name="T15" fmla="*/ 10 h 10"/>
                  <a:gd name="T16" fmla="*/ 4 w 4"/>
                  <a:gd name="T17" fmla="*/ 9 h 10"/>
                  <a:gd name="T18" fmla="*/ 4 w 4"/>
                  <a:gd name="T19" fmla="*/ 7 h 10"/>
                  <a:gd name="T20" fmla="*/ 4 w 4"/>
                  <a:gd name="T21" fmla="*/ 6 h 10"/>
                  <a:gd name="T22" fmla="*/ 4 w 4"/>
                  <a:gd name="T23" fmla="*/ 4 h 10"/>
                  <a:gd name="T24" fmla="*/ 4 w 4"/>
                  <a:gd name="T25" fmla="*/ 2 h 10"/>
                  <a:gd name="T26" fmla="*/ 4 w 4"/>
                  <a:gd name="T27" fmla="*/ 1 h 10"/>
                  <a:gd name="T28" fmla="*/ 2 w 4"/>
                  <a:gd name="T2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" h="10">
                    <a:moveTo>
                      <a:pt x="2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1" y="10"/>
                      <a:pt x="2" y="10"/>
                    </a:cubicBezTo>
                    <a:cubicBezTo>
                      <a:pt x="3" y="10"/>
                      <a:pt x="4" y="9"/>
                      <a:pt x="4" y="9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68"/>
              <p:cNvSpPr>
                <a:spLocks/>
              </p:cNvSpPr>
              <p:nvPr/>
            </p:nvSpPr>
            <p:spPr bwMode="auto">
              <a:xfrm>
                <a:off x="48183" y="4008014"/>
                <a:ext cx="360363" cy="192087"/>
              </a:xfrm>
              <a:custGeom>
                <a:avLst/>
                <a:gdLst>
                  <a:gd name="T0" fmla="*/ 31 w 32"/>
                  <a:gd name="T1" fmla="*/ 8 h 17"/>
                  <a:gd name="T2" fmla="*/ 28 w 32"/>
                  <a:gd name="T3" fmla="*/ 3 h 17"/>
                  <a:gd name="T4" fmla="*/ 24 w 32"/>
                  <a:gd name="T5" fmla="*/ 1 h 17"/>
                  <a:gd name="T6" fmla="*/ 19 w 32"/>
                  <a:gd name="T7" fmla="*/ 0 h 17"/>
                  <a:gd name="T8" fmla="*/ 18 w 32"/>
                  <a:gd name="T9" fmla="*/ 0 h 17"/>
                  <a:gd name="T10" fmla="*/ 16 w 32"/>
                  <a:gd name="T11" fmla="*/ 0 h 17"/>
                  <a:gd name="T12" fmla="*/ 15 w 32"/>
                  <a:gd name="T13" fmla="*/ 0 h 17"/>
                  <a:gd name="T14" fmla="*/ 14 w 32"/>
                  <a:gd name="T15" fmla="*/ 0 h 17"/>
                  <a:gd name="T16" fmla="*/ 9 w 32"/>
                  <a:gd name="T17" fmla="*/ 1 h 17"/>
                  <a:gd name="T18" fmla="*/ 4 w 32"/>
                  <a:gd name="T19" fmla="*/ 3 h 17"/>
                  <a:gd name="T20" fmla="*/ 2 w 32"/>
                  <a:gd name="T21" fmla="*/ 8 h 17"/>
                  <a:gd name="T22" fmla="*/ 0 w 32"/>
                  <a:gd name="T23" fmla="*/ 13 h 17"/>
                  <a:gd name="T24" fmla="*/ 0 w 32"/>
                  <a:gd name="T25" fmla="*/ 13 h 17"/>
                  <a:gd name="T26" fmla="*/ 0 w 32"/>
                  <a:gd name="T27" fmla="*/ 14 h 17"/>
                  <a:gd name="T28" fmla="*/ 0 w 32"/>
                  <a:gd name="T29" fmla="*/ 11 h 17"/>
                  <a:gd name="T30" fmla="*/ 0 w 32"/>
                  <a:gd name="T31" fmla="*/ 11 h 17"/>
                  <a:gd name="T32" fmla="*/ 0 w 32"/>
                  <a:gd name="T33" fmla="*/ 12 h 17"/>
                  <a:gd name="T34" fmla="*/ 0 w 32"/>
                  <a:gd name="T35" fmla="*/ 13 h 17"/>
                  <a:gd name="T36" fmla="*/ 0 w 32"/>
                  <a:gd name="T37" fmla="*/ 14 h 17"/>
                  <a:gd name="T38" fmla="*/ 0 w 32"/>
                  <a:gd name="T39" fmla="*/ 16 h 17"/>
                  <a:gd name="T40" fmla="*/ 1 w 32"/>
                  <a:gd name="T41" fmla="*/ 17 h 17"/>
                  <a:gd name="T42" fmla="*/ 2 w 32"/>
                  <a:gd name="T43" fmla="*/ 16 h 17"/>
                  <a:gd name="T44" fmla="*/ 2 w 32"/>
                  <a:gd name="T45" fmla="*/ 14 h 17"/>
                  <a:gd name="T46" fmla="*/ 2 w 32"/>
                  <a:gd name="T47" fmla="*/ 13 h 17"/>
                  <a:gd name="T48" fmla="*/ 2 w 32"/>
                  <a:gd name="T49" fmla="*/ 12 h 17"/>
                  <a:gd name="T50" fmla="*/ 2 w 32"/>
                  <a:gd name="T51" fmla="*/ 11 h 17"/>
                  <a:gd name="T52" fmla="*/ 2 w 32"/>
                  <a:gd name="T53" fmla="*/ 11 h 17"/>
                  <a:gd name="T54" fmla="*/ 2 w 32"/>
                  <a:gd name="T55" fmla="*/ 14 h 17"/>
                  <a:gd name="T56" fmla="*/ 2 w 32"/>
                  <a:gd name="T57" fmla="*/ 13 h 17"/>
                  <a:gd name="T58" fmla="*/ 2 w 32"/>
                  <a:gd name="T59" fmla="*/ 13 h 17"/>
                  <a:gd name="T60" fmla="*/ 3 w 32"/>
                  <a:gd name="T61" fmla="*/ 8 h 17"/>
                  <a:gd name="T62" fmla="*/ 6 w 32"/>
                  <a:gd name="T63" fmla="*/ 5 h 17"/>
                  <a:gd name="T64" fmla="*/ 9 w 32"/>
                  <a:gd name="T65" fmla="*/ 2 h 17"/>
                  <a:gd name="T66" fmla="*/ 14 w 32"/>
                  <a:gd name="T67" fmla="*/ 1 h 17"/>
                  <a:gd name="T68" fmla="*/ 15 w 32"/>
                  <a:gd name="T69" fmla="*/ 1 h 17"/>
                  <a:gd name="T70" fmla="*/ 16 w 32"/>
                  <a:gd name="T71" fmla="*/ 1 h 17"/>
                  <a:gd name="T72" fmla="*/ 18 w 32"/>
                  <a:gd name="T73" fmla="*/ 1 h 17"/>
                  <a:gd name="T74" fmla="*/ 19 w 32"/>
                  <a:gd name="T75" fmla="*/ 1 h 17"/>
                  <a:gd name="T76" fmla="*/ 23 w 32"/>
                  <a:gd name="T77" fmla="*/ 2 h 17"/>
                  <a:gd name="T78" fmla="*/ 27 w 32"/>
                  <a:gd name="T79" fmla="*/ 5 h 17"/>
                  <a:gd name="T80" fmla="*/ 29 w 32"/>
                  <a:gd name="T81" fmla="*/ 8 h 17"/>
                  <a:gd name="T82" fmla="*/ 30 w 32"/>
                  <a:gd name="T83" fmla="*/ 13 h 17"/>
                  <a:gd name="T84" fmla="*/ 30 w 32"/>
                  <a:gd name="T85" fmla="*/ 13 h 17"/>
                  <a:gd name="T86" fmla="*/ 30 w 32"/>
                  <a:gd name="T87" fmla="*/ 14 h 17"/>
                  <a:gd name="T88" fmla="*/ 30 w 32"/>
                  <a:gd name="T89" fmla="*/ 11 h 17"/>
                  <a:gd name="T90" fmla="*/ 30 w 32"/>
                  <a:gd name="T91" fmla="*/ 11 h 17"/>
                  <a:gd name="T92" fmla="*/ 30 w 32"/>
                  <a:gd name="T93" fmla="*/ 12 h 17"/>
                  <a:gd name="T94" fmla="*/ 30 w 32"/>
                  <a:gd name="T95" fmla="*/ 13 h 17"/>
                  <a:gd name="T96" fmla="*/ 30 w 32"/>
                  <a:gd name="T97" fmla="*/ 14 h 17"/>
                  <a:gd name="T98" fmla="*/ 30 w 32"/>
                  <a:gd name="T99" fmla="*/ 16 h 17"/>
                  <a:gd name="T100" fmla="*/ 31 w 32"/>
                  <a:gd name="T101" fmla="*/ 17 h 17"/>
                  <a:gd name="T102" fmla="*/ 32 w 32"/>
                  <a:gd name="T103" fmla="*/ 16 h 17"/>
                  <a:gd name="T104" fmla="*/ 32 w 32"/>
                  <a:gd name="T105" fmla="*/ 14 h 17"/>
                  <a:gd name="T106" fmla="*/ 32 w 32"/>
                  <a:gd name="T107" fmla="*/ 13 h 17"/>
                  <a:gd name="T108" fmla="*/ 32 w 32"/>
                  <a:gd name="T109" fmla="*/ 12 h 17"/>
                  <a:gd name="T110" fmla="*/ 32 w 32"/>
                  <a:gd name="T111" fmla="*/ 11 h 17"/>
                  <a:gd name="T112" fmla="*/ 32 w 32"/>
                  <a:gd name="T113" fmla="*/ 11 h 17"/>
                  <a:gd name="T114" fmla="*/ 32 w 32"/>
                  <a:gd name="T115" fmla="*/ 14 h 17"/>
                  <a:gd name="T116" fmla="*/ 32 w 32"/>
                  <a:gd name="T117" fmla="*/ 13 h 17"/>
                  <a:gd name="T118" fmla="*/ 32 w 32"/>
                  <a:gd name="T119" fmla="*/ 13 h 17"/>
                  <a:gd name="T120" fmla="*/ 31 w 32"/>
                  <a:gd name="T121" fmla="*/ 8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32" h="17">
                    <a:moveTo>
                      <a:pt x="31" y="8"/>
                    </a:moveTo>
                    <a:cubicBezTo>
                      <a:pt x="30" y="6"/>
                      <a:pt x="29" y="5"/>
                      <a:pt x="28" y="3"/>
                    </a:cubicBezTo>
                    <a:cubicBezTo>
                      <a:pt x="27" y="2"/>
                      <a:pt x="26" y="1"/>
                      <a:pt x="24" y="1"/>
                    </a:cubicBezTo>
                    <a:cubicBezTo>
                      <a:pt x="22" y="0"/>
                      <a:pt x="21" y="0"/>
                      <a:pt x="19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0"/>
                      <a:pt x="10" y="0"/>
                      <a:pt x="9" y="1"/>
                    </a:cubicBezTo>
                    <a:cubicBezTo>
                      <a:pt x="7" y="1"/>
                      <a:pt x="6" y="2"/>
                      <a:pt x="4" y="3"/>
                    </a:cubicBezTo>
                    <a:cubicBezTo>
                      <a:pt x="3" y="5"/>
                      <a:pt x="2" y="6"/>
                      <a:pt x="2" y="8"/>
                    </a:cubicBezTo>
                    <a:cubicBezTo>
                      <a:pt x="1" y="9"/>
                      <a:pt x="0" y="11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6"/>
                      <a:pt x="1" y="17"/>
                      <a:pt x="1" y="17"/>
                    </a:cubicBezTo>
                    <a:cubicBezTo>
                      <a:pt x="2" y="17"/>
                      <a:pt x="2" y="16"/>
                      <a:pt x="2" y="16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2"/>
                      <a:pt x="2" y="12"/>
                      <a:pt x="2" y="12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2" y="11"/>
                      <a:pt x="3" y="10"/>
                      <a:pt x="3" y="8"/>
                    </a:cubicBezTo>
                    <a:cubicBezTo>
                      <a:pt x="4" y="7"/>
                      <a:pt x="5" y="6"/>
                      <a:pt x="6" y="5"/>
                    </a:cubicBezTo>
                    <a:cubicBezTo>
                      <a:pt x="7" y="4"/>
                      <a:pt x="8" y="3"/>
                      <a:pt x="9" y="2"/>
                    </a:cubicBezTo>
                    <a:cubicBezTo>
                      <a:pt x="11" y="2"/>
                      <a:pt x="12" y="1"/>
                      <a:pt x="14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20" y="1"/>
                      <a:pt x="22" y="2"/>
                      <a:pt x="23" y="2"/>
                    </a:cubicBezTo>
                    <a:cubicBezTo>
                      <a:pt x="25" y="3"/>
                      <a:pt x="26" y="4"/>
                      <a:pt x="27" y="5"/>
                    </a:cubicBezTo>
                    <a:cubicBezTo>
                      <a:pt x="28" y="6"/>
                      <a:pt x="29" y="7"/>
                      <a:pt x="29" y="8"/>
                    </a:cubicBezTo>
                    <a:cubicBezTo>
                      <a:pt x="30" y="10"/>
                      <a:pt x="30" y="11"/>
                      <a:pt x="30" y="13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cubicBezTo>
                      <a:pt x="30" y="14"/>
                      <a:pt x="30" y="14"/>
                      <a:pt x="30" y="14"/>
                    </a:cubicBez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6"/>
                      <a:pt x="31" y="17"/>
                      <a:pt x="31" y="17"/>
                    </a:cubicBezTo>
                    <a:cubicBezTo>
                      <a:pt x="32" y="17"/>
                      <a:pt x="32" y="16"/>
                      <a:pt x="32" y="16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1"/>
                      <a:pt x="32" y="11"/>
                      <a:pt x="32" y="11"/>
                    </a:cubicBezTo>
                    <a:cubicBezTo>
                      <a:pt x="32" y="14"/>
                      <a:pt x="32" y="14"/>
                      <a:pt x="32" y="14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2" y="11"/>
                      <a:pt x="32" y="9"/>
                      <a:pt x="31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69"/>
              <p:cNvSpPr>
                <a:spLocks noEditPoints="1"/>
              </p:cNvSpPr>
              <p:nvPr/>
            </p:nvSpPr>
            <p:spPr bwMode="auto">
              <a:xfrm>
                <a:off x="116445" y="2722139"/>
                <a:ext cx="236538" cy="350837"/>
              </a:xfrm>
              <a:custGeom>
                <a:avLst/>
                <a:gdLst>
                  <a:gd name="T0" fmla="*/ 15 w 21"/>
                  <a:gd name="T1" fmla="*/ 0 h 31"/>
                  <a:gd name="T2" fmla="*/ 5 w 21"/>
                  <a:gd name="T3" fmla="*/ 0 h 31"/>
                  <a:gd name="T4" fmla="*/ 0 w 21"/>
                  <a:gd name="T5" fmla="*/ 5 h 31"/>
                  <a:gd name="T6" fmla="*/ 0 w 21"/>
                  <a:gd name="T7" fmla="*/ 25 h 31"/>
                  <a:gd name="T8" fmla="*/ 5 w 21"/>
                  <a:gd name="T9" fmla="*/ 31 h 31"/>
                  <a:gd name="T10" fmla="*/ 15 w 21"/>
                  <a:gd name="T11" fmla="*/ 31 h 31"/>
                  <a:gd name="T12" fmla="*/ 21 w 21"/>
                  <a:gd name="T13" fmla="*/ 25 h 31"/>
                  <a:gd name="T14" fmla="*/ 21 w 21"/>
                  <a:gd name="T15" fmla="*/ 5 h 31"/>
                  <a:gd name="T16" fmla="*/ 15 w 21"/>
                  <a:gd name="T17" fmla="*/ 0 h 31"/>
                  <a:gd name="T18" fmla="*/ 6 w 21"/>
                  <a:gd name="T19" fmla="*/ 28 h 31"/>
                  <a:gd name="T20" fmla="*/ 4 w 21"/>
                  <a:gd name="T21" fmla="*/ 26 h 31"/>
                  <a:gd name="T22" fmla="*/ 6 w 21"/>
                  <a:gd name="T23" fmla="*/ 24 h 31"/>
                  <a:gd name="T24" fmla="*/ 8 w 21"/>
                  <a:gd name="T25" fmla="*/ 26 h 31"/>
                  <a:gd name="T26" fmla="*/ 6 w 21"/>
                  <a:gd name="T27" fmla="*/ 28 h 31"/>
                  <a:gd name="T28" fmla="*/ 10 w 21"/>
                  <a:gd name="T29" fmla="*/ 30 h 31"/>
                  <a:gd name="T30" fmla="*/ 7 w 21"/>
                  <a:gd name="T31" fmla="*/ 27 h 31"/>
                  <a:gd name="T32" fmla="*/ 10 w 21"/>
                  <a:gd name="T33" fmla="*/ 25 h 31"/>
                  <a:gd name="T34" fmla="*/ 13 w 21"/>
                  <a:gd name="T35" fmla="*/ 27 h 31"/>
                  <a:gd name="T36" fmla="*/ 10 w 21"/>
                  <a:gd name="T37" fmla="*/ 30 h 31"/>
                  <a:gd name="T38" fmla="*/ 15 w 21"/>
                  <a:gd name="T39" fmla="*/ 28 h 31"/>
                  <a:gd name="T40" fmla="*/ 13 w 21"/>
                  <a:gd name="T41" fmla="*/ 26 h 31"/>
                  <a:gd name="T42" fmla="*/ 15 w 21"/>
                  <a:gd name="T43" fmla="*/ 24 h 31"/>
                  <a:gd name="T44" fmla="*/ 17 w 21"/>
                  <a:gd name="T45" fmla="*/ 26 h 31"/>
                  <a:gd name="T46" fmla="*/ 15 w 21"/>
                  <a:gd name="T47" fmla="*/ 28 h 31"/>
                  <a:gd name="T48" fmla="*/ 19 w 21"/>
                  <a:gd name="T49" fmla="*/ 19 h 31"/>
                  <a:gd name="T50" fmla="*/ 15 w 21"/>
                  <a:gd name="T51" fmla="*/ 23 h 31"/>
                  <a:gd name="T52" fmla="*/ 6 w 21"/>
                  <a:gd name="T53" fmla="*/ 23 h 31"/>
                  <a:gd name="T54" fmla="*/ 1 w 21"/>
                  <a:gd name="T55" fmla="*/ 19 h 31"/>
                  <a:gd name="T56" fmla="*/ 1 w 21"/>
                  <a:gd name="T57" fmla="*/ 5 h 31"/>
                  <a:gd name="T58" fmla="*/ 6 w 21"/>
                  <a:gd name="T59" fmla="*/ 1 h 31"/>
                  <a:gd name="T60" fmla="*/ 15 w 21"/>
                  <a:gd name="T61" fmla="*/ 1 h 31"/>
                  <a:gd name="T62" fmla="*/ 19 w 21"/>
                  <a:gd name="T63" fmla="*/ 5 h 31"/>
                  <a:gd name="T64" fmla="*/ 19 w 21"/>
                  <a:gd name="T65" fmla="*/ 1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1">
                    <a:moveTo>
                      <a:pt x="1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2" y="31"/>
                      <a:pt x="5" y="31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8" y="31"/>
                      <a:pt x="21" y="28"/>
                      <a:pt x="21" y="25"/>
                    </a:cubicBezTo>
                    <a:cubicBezTo>
                      <a:pt x="21" y="5"/>
                      <a:pt x="21" y="5"/>
                      <a:pt x="21" y="5"/>
                    </a:cubicBezTo>
                    <a:cubicBezTo>
                      <a:pt x="21" y="2"/>
                      <a:pt x="18" y="0"/>
                      <a:pt x="15" y="0"/>
                    </a:cubicBezTo>
                    <a:close/>
                    <a:moveTo>
                      <a:pt x="6" y="28"/>
                    </a:moveTo>
                    <a:cubicBezTo>
                      <a:pt x="4" y="28"/>
                      <a:pt x="4" y="27"/>
                      <a:pt x="4" y="26"/>
                    </a:cubicBezTo>
                    <a:cubicBezTo>
                      <a:pt x="4" y="25"/>
                      <a:pt x="4" y="24"/>
                      <a:pt x="6" y="24"/>
                    </a:cubicBezTo>
                    <a:cubicBezTo>
                      <a:pt x="7" y="24"/>
                      <a:pt x="8" y="25"/>
                      <a:pt x="8" y="26"/>
                    </a:cubicBezTo>
                    <a:cubicBezTo>
                      <a:pt x="8" y="27"/>
                      <a:pt x="7" y="28"/>
                      <a:pt x="6" y="28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7" y="29"/>
                      <a:pt x="7" y="27"/>
                    </a:cubicBezTo>
                    <a:cubicBezTo>
                      <a:pt x="7" y="26"/>
                      <a:pt x="9" y="25"/>
                      <a:pt x="10" y="25"/>
                    </a:cubicBezTo>
                    <a:cubicBezTo>
                      <a:pt x="12" y="25"/>
                      <a:pt x="13" y="26"/>
                      <a:pt x="13" y="27"/>
                    </a:cubicBezTo>
                    <a:cubicBezTo>
                      <a:pt x="13" y="29"/>
                      <a:pt x="12" y="30"/>
                      <a:pt x="10" y="30"/>
                    </a:cubicBezTo>
                    <a:close/>
                    <a:moveTo>
                      <a:pt x="15" y="28"/>
                    </a:moveTo>
                    <a:cubicBezTo>
                      <a:pt x="14" y="28"/>
                      <a:pt x="13" y="27"/>
                      <a:pt x="13" y="26"/>
                    </a:cubicBezTo>
                    <a:cubicBezTo>
                      <a:pt x="13" y="25"/>
                      <a:pt x="14" y="24"/>
                      <a:pt x="15" y="24"/>
                    </a:cubicBezTo>
                    <a:cubicBezTo>
                      <a:pt x="16" y="24"/>
                      <a:pt x="17" y="25"/>
                      <a:pt x="17" y="26"/>
                    </a:cubicBezTo>
                    <a:cubicBezTo>
                      <a:pt x="17" y="27"/>
                      <a:pt x="16" y="28"/>
                      <a:pt x="15" y="28"/>
                    </a:cubicBezTo>
                    <a:close/>
                    <a:moveTo>
                      <a:pt x="19" y="19"/>
                    </a:moveTo>
                    <a:cubicBezTo>
                      <a:pt x="19" y="21"/>
                      <a:pt x="17" y="23"/>
                      <a:pt x="15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3" y="23"/>
                      <a:pt x="1" y="21"/>
                      <a:pt x="1" y="19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3"/>
                      <a:pt x="3" y="1"/>
                      <a:pt x="6" y="1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7" y="1"/>
                      <a:pt x="19" y="3"/>
                      <a:pt x="19" y="5"/>
                    </a:cubicBezTo>
                    <a:lnTo>
                      <a:pt x="19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105"/>
              <p:cNvSpPr>
                <a:spLocks/>
              </p:cNvSpPr>
              <p:nvPr/>
            </p:nvSpPr>
            <p:spPr bwMode="auto">
              <a:xfrm>
                <a:off x="1986520" y="1053676"/>
                <a:ext cx="292100" cy="304800"/>
              </a:xfrm>
              <a:custGeom>
                <a:avLst/>
                <a:gdLst>
                  <a:gd name="T0" fmla="*/ 18 w 26"/>
                  <a:gd name="T1" fmla="*/ 7 h 27"/>
                  <a:gd name="T2" fmla="*/ 19 w 26"/>
                  <a:gd name="T3" fmla="*/ 9 h 27"/>
                  <a:gd name="T4" fmla="*/ 19 w 26"/>
                  <a:gd name="T5" fmla="*/ 9 h 27"/>
                  <a:gd name="T6" fmla="*/ 24 w 26"/>
                  <a:gd name="T7" fmla="*/ 10 h 27"/>
                  <a:gd name="T8" fmla="*/ 24 w 26"/>
                  <a:gd name="T9" fmla="*/ 10 h 27"/>
                  <a:gd name="T10" fmla="*/ 26 w 26"/>
                  <a:gd name="T11" fmla="*/ 8 h 27"/>
                  <a:gd name="T12" fmla="*/ 26 w 26"/>
                  <a:gd name="T13" fmla="*/ 8 h 27"/>
                  <a:gd name="T14" fmla="*/ 26 w 26"/>
                  <a:gd name="T15" fmla="*/ 3 h 27"/>
                  <a:gd name="T16" fmla="*/ 26 w 26"/>
                  <a:gd name="T17" fmla="*/ 3 h 27"/>
                  <a:gd name="T18" fmla="*/ 24 w 26"/>
                  <a:gd name="T19" fmla="*/ 2 h 27"/>
                  <a:gd name="T20" fmla="*/ 23 w 26"/>
                  <a:gd name="T21" fmla="*/ 3 h 27"/>
                  <a:gd name="T22" fmla="*/ 22 w 26"/>
                  <a:gd name="T23" fmla="*/ 3 h 27"/>
                  <a:gd name="T24" fmla="*/ 14 w 26"/>
                  <a:gd name="T25" fmla="*/ 0 h 27"/>
                  <a:gd name="T26" fmla="*/ 0 w 26"/>
                  <a:gd name="T27" fmla="*/ 14 h 27"/>
                  <a:gd name="T28" fmla="*/ 14 w 26"/>
                  <a:gd name="T29" fmla="*/ 27 h 27"/>
                  <a:gd name="T30" fmla="*/ 25 w 26"/>
                  <a:gd name="T31" fmla="*/ 21 h 27"/>
                  <a:gd name="T32" fmla="*/ 24 w 26"/>
                  <a:gd name="T33" fmla="*/ 18 h 27"/>
                  <a:gd name="T34" fmla="*/ 22 w 26"/>
                  <a:gd name="T35" fmla="*/ 19 h 27"/>
                  <a:gd name="T36" fmla="*/ 22 w 26"/>
                  <a:gd name="T37" fmla="*/ 19 h 27"/>
                  <a:gd name="T38" fmla="*/ 14 w 26"/>
                  <a:gd name="T39" fmla="*/ 23 h 27"/>
                  <a:gd name="T40" fmla="*/ 4 w 26"/>
                  <a:gd name="T41" fmla="*/ 14 h 27"/>
                  <a:gd name="T42" fmla="*/ 14 w 26"/>
                  <a:gd name="T43" fmla="*/ 4 h 27"/>
                  <a:gd name="T44" fmla="*/ 20 w 26"/>
                  <a:gd name="T45" fmla="*/ 6 h 27"/>
                  <a:gd name="T46" fmla="*/ 19 w 26"/>
                  <a:gd name="T47" fmla="*/ 6 h 27"/>
                  <a:gd name="T48" fmla="*/ 18 w 26"/>
                  <a:gd name="T49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" h="27">
                    <a:moveTo>
                      <a:pt x="18" y="7"/>
                    </a:moveTo>
                    <a:cubicBezTo>
                      <a:pt x="17" y="8"/>
                      <a:pt x="18" y="8"/>
                      <a:pt x="19" y="9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0" y="9"/>
                      <a:pt x="22" y="9"/>
                      <a:pt x="24" y="10"/>
                    </a:cubicBezTo>
                    <a:cubicBezTo>
                      <a:pt x="24" y="10"/>
                      <a:pt x="24" y="10"/>
                      <a:pt x="24" y="10"/>
                    </a:cubicBezTo>
                    <a:cubicBezTo>
                      <a:pt x="25" y="10"/>
                      <a:pt x="26" y="9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6"/>
                      <a:pt x="26" y="4"/>
                      <a:pt x="26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1"/>
                      <a:pt x="25" y="1"/>
                      <a:pt x="24" y="2"/>
                    </a:cubicBezTo>
                    <a:cubicBezTo>
                      <a:pt x="23" y="3"/>
                      <a:pt x="23" y="3"/>
                      <a:pt x="23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0" y="1"/>
                      <a:pt x="17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1"/>
                      <a:pt x="6" y="27"/>
                      <a:pt x="14" y="27"/>
                    </a:cubicBezTo>
                    <a:cubicBezTo>
                      <a:pt x="18" y="27"/>
                      <a:pt x="23" y="25"/>
                      <a:pt x="25" y="21"/>
                    </a:cubicBezTo>
                    <a:cubicBezTo>
                      <a:pt x="26" y="20"/>
                      <a:pt x="25" y="19"/>
                      <a:pt x="24" y="18"/>
                    </a:cubicBezTo>
                    <a:cubicBezTo>
                      <a:pt x="24" y="18"/>
                      <a:pt x="23" y="18"/>
                      <a:pt x="22" y="19"/>
                    </a:cubicBezTo>
                    <a:cubicBezTo>
                      <a:pt x="22" y="19"/>
                      <a:pt x="22" y="19"/>
                      <a:pt x="22" y="19"/>
                    </a:cubicBezTo>
                    <a:cubicBezTo>
                      <a:pt x="20" y="22"/>
                      <a:pt x="17" y="23"/>
                      <a:pt x="14" y="23"/>
                    </a:cubicBezTo>
                    <a:cubicBezTo>
                      <a:pt x="8" y="23"/>
                      <a:pt x="4" y="19"/>
                      <a:pt x="4" y="14"/>
                    </a:cubicBezTo>
                    <a:cubicBezTo>
                      <a:pt x="4" y="8"/>
                      <a:pt x="8" y="4"/>
                      <a:pt x="14" y="4"/>
                    </a:cubicBezTo>
                    <a:cubicBezTo>
                      <a:pt x="16" y="4"/>
                      <a:pt x="18" y="4"/>
                      <a:pt x="20" y="6"/>
                    </a:cubicBezTo>
                    <a:cubicBezTo>
                      <a:pt x="20" y="6"/>
                      <a:pt x="19" y="6"/>
                      <a:pt x="19" y="6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106"/>
              <p:cNvSpPr>
                <a:spLocks/>
              </p:cNvSpPr>
              <p:nvPr/>
            </p:nvSpPr>
            <p:spPr bwMode="auto">
              <a:xfrm>
                <a:off x="1940483" y="1606126"/>
                <a:ext cx="57150" cy="327025"/>
              </a:xfrm>
              <a:custGeom>
                <a:avLst/>
                <a:gdLst>
                  <a:gd name="T0" fmla="*/ 4 w 5"/>
                  <a:gd name="T1" fmla="*/ 3 h 29"/>
                  <a:gd name="T2" fmla="*/ 5 w 5"/>
                  <a:gd name="T3" fmla="*/ 0 h 29"/>
                  <a:gd name="T4" fmla="*/ 0 w 5"/>
                  <a:gd name="T5" fmla="*/ 3 h 29"/>
                  <a:gd name="T6" fmla="*/ 0 w 5"/>
                  <a:gd name="T7" fmla="*/ 26 h 29"/>
                  <a:gd name="T8" fmla="*/ 5 w 5"/>
                  <a:gd name="T9" fmla="*/ 29 h 29"/>
                  <a:gd name="T10" fmla="*/ 4 w 5"/>
                  <a:gd name="T11" fmla="*/ 27 h 29"/>
                  <a:gd name="T12" fmla="*/ 4 w 5"/>
                  <a:gd name="T13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9">
                    <a:moveTo>
                      <a:pt x="4" y="3"/>
                    </a:moveTo>
                    <a:cubicBezTo>
                      <a:pt x="4" y="2"/>
                      <a:pt x="4" y="0"/>
                      <a:pt x="5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8"/>
                      <a:pt x="2" y="29"/>
                      <a:pt x="5" y="29"/>
                    </a:cubicBezTo>
                    <a:cubicBezTo>
                      <a:pt x="4" y="29"/>
                      <a:pt x="4" y="28"/>
                      <a:pt x="4" y="27"/>
                    </a:cubicBezTo>
                    <a:lnTo>
                      <a:pt x="4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07"/>
              <p:cNvSpPr>
                <a:spLocks noEditPoints="1"/>
              </p:cNvSpPr>
              <p:nvPr/>
            </p:nvSpPr>
            <p:spPr bwMode="auto">
              <a:xfrm>
                <a:off x="2110345" y="1606126"/>
                <a:ext cx="212725" cy="327025"/>
              </a:xfrm>
              <a:custGeom>
                <a:avLst/>
                <a:gdLst>
                  <a:gd name="T0" fmla="*/ 0 w 19"/>
                  <a:gd name="T1" fmla="*/ 0 h 29"/>
                  <a:gd name="T2" fmla="*/ 0 w 19"/>
                  <a:gd name="T3" fmla="*/ 27 h 29"/>
                  <a:gd name="T4" fmla="*/ 13 w 19"/>
                  <a:gd name="T5" fmla="*/ 29 h 29"/>
                  <a:gd name="T6" fmla="*/ 19 w 19"/>
                  <a:gd name="T7" fmla="*/ 3 h 29"/>
                  <a:gd name="T8" fmla="*/ 3 w 19"/>
                  <a:gd name="T9" fmla="*/ 6 h 29"/>
                  <a:gd name="T10" fmla="*/ 5 w 19"/>
                  <a:gd name="T11" fmla="*/ 2 h 29"/>
                  <a:gd name="T12" fmla="*/ 16 w 19"/>
                  <a:gd name="T13" fmla="*/ 4 h 29"/>
                  <a:gd name="T14" fmla="*/ 14 w 19"/>
                  <a:gd name="T15" fmla="*/ 8 h 29"/>
                  <a:gd name="T16" fmla="*/ 3 w 19"/>
                  <a:gd name="T17" fmla="*/ 6 h 29"/>
                  <a:gd name="T18" fmla="*/ 16 w 19"/>
                  <a:gd name="T19" fmla="*/ 11 h 29"/>
                  <a:gd name="T20" fmla="*/ 12 w 19"/>
                  <a:gd name="T21" fmla="*/ 12 h 29"/>
                  <a:gd name="T22" fmla="*/ 11 w 19"/>
                  <a:gd name="T23" fmla="*/ 10 h 29"/>
                  <a:gd name="T24" fmla="*/ 16 w 19"/>
                  <a:gd name="T25" fmla="*/ 10 h 29"/>
                  <a:gd name="T26" fmla="*/ 10 w 19"/>
                  <a:gd name="T27" fmla="*/ 10 h 29"/>
                  <a:gd name="T28" fmla="*/ 9 w 19"/>
                  <a:gd name="T29" fmla="*/ 12 h 29"/>
                  <a:gd name="T30" fmla="*/ 4 w 19"/>
                  <a:gd name="T31" fmla="*/ 11 h 29"/>
                  <a:gd name="T32" fmla="*/ 5 w 19"/>
                  <a:gd name="T33" fmla="*/ 10 h 29"/>
                  <a:gd name="T34" fmla="*/ 10 w 19"/>
                  <a:gd name="T35" fmla="*/ 10 h 29"/>
                  <a:gd name="T36" fmla="*/ 4 w 19"/>
                  <a:gd name="T37" fmla="*/ 24 h 29"/>
                  <a:gd name="T38" fmla="*/ 8 w 19"/>
                  <a:gd name="T39" fmla="*/ 24 h 29"/>
                  <a:gd name="T40" fmla="*/ 6 w 19"/>
                  <a:gd name="T41" fmla="*/ 21 h 29"/>
                  <a:gd name="T42" fmla="*/ 6 w 19"/>
                  <a:gd name="T43" fmla="*/ 18 h 29"/>
                  <a:gd name="T44" fmla="*/ 6 w 19"/>
                  <a:gd name="T45" fmla="*/ 21 h 29"/>
                  <a:gd name="T46" fmla="*/ 4 w 19"/>
                  <a:gd name="T47" fmla="*/ 15 h 29"/>
                  <a:gd name="T48" fmla="*/ 8 w 19"/>
                  <a:gd name="T49" fmla="*/ 15 h 29"/>
                  <a:gd name="T50" fmla="*/ 10 w 19"/>
                  <a:gd name="T51" fmla="*/ 26 h 29"/>
                  <a:gd name="T52" fmla="*/ 10 w 19"/>
                  <a:gd name="T53" fmla="*/ 22 h 29"/>
                  <a:gd name="T54" fmla="*/ 10 w 19"/>
                  <a:gd name="T55" fmla="*/ 26 h 29"/>
                  <a:gd name="T56" fmla="*/ 9 w 19"/>
                  <a:gd name="T57" fmla="*/ 19 h 29"/>
                  <a:gd name="T58" fmla="*/ 12 w 19"/>
                  <a:gd name="T59" fmla="*/ 19 h 29"/>
                  <a:gd name="T60" fmla="*/ 10 w 19"/>
                  <a:gd name="T61" fmla="*/ 17 h 29"/>
                  <a:gd name="T62" fmla="*/ 10 w 19"/>
                  <a:gd name="T63" fmla="*/ 13 h 29"/>
                  <a:gd name="T64" fmla="*/ 10 w 19"/>
                  <a:gd name="T65" fmla="*/ 17 h 29"/>
                  <a:gd name="T66" fmla="*/ 13 w 19"/>
                  <a:gd name="T67" fmla="*/ 24 h 29"/>
                  <a:gd name="T68" fmla="*/ 16 w 19"/>
                  <a:gd name="T69" fmla="*/ 24 h 29"/>
                  <a:gd name="T70" fmla="*/ 15 w 19"/>
                  <a:gd name="T71" fmla="*/ 21 h 29"/>
                  <a:gd name="T72" fmla="*/ 15 w 19"/>
                  <a:gd name="T73" fmla="*/ 18 h 29"/>
                  <a:gd name="T74" fmla="*/ 15 w 19"/>
                  <a:gd name="T75" fmla="*/ 21 h 29"/>
                  <a:gd name="T76" fmla="*/ 13 w 19"/>
                  <a:gd name="T77" fmla="*/ 15 h 29"/>
                  <a:gd name="T78" fmla="*/ 16 w 19"/>
                  <a:gd name="T79" fmla="*/ 1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" h="29">
                    <a:moveTo>
                      <a:pt x="1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2"/>
                      <a:pt x="0" y="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8"/>
                      <a:pt x="0" y="29"/>
                      <a:pt x="0" y="29"/>
                    </a:cubicBezTo>
                    <a:cubicBezTo>
                      <a:pt x="13" y="29"/>
                      <a:pt x="13" y="29"/>
                      <a:pt x="13" y="29"/>
                    </a:cubicBezTo>
                    <a:cubicBezTo>
                      <a:pt x="17" y="29"/>
                      <a:pt x="19" y="28"/>
                      <a:pt x="19" y="26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1"/>
                      <a:pt x="17" y="0"/>
                      <a:pt x="13" y="0"/>
                    </a:cubicBezTo>
                    <a:close/>
                    <a:moveTo>
                      <a:pt x="3" y="6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5" y="2"/>
                      <a:pt x="16" y="3"/>
                      <a:pt x="16" y="4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5" y="8"/>
                      <a:pt x="14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4" y="8"/>
                      <a:pt x="3" y="7"/>
                      <a:pt x="3" y="6"/>
                    </a:cubicBezTo>
                    <a:close/>
                    <a:moveTo>
                      <a:pt x="16" y="10"/>
                    </a:move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1" y="10"/>
                      <a:pt x="12" y="10"/>
                      <a:pt x="12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lose/>
                    <a:moveTo>
                      <a:pt x="10" y="10"/>
                    </a:moveTo>
                    <a:cubicBezTo>
                      <a:pt x="10" y="11"/>
                      <a:pt x="10" y="11"/>
                      <a:pt x="10" y="11"/>
                    </a:cubicBezTo>
                    <a:cubicBezTo>
                      <a:pt x="10" y="12"/>
                      <a:pt x="9" y="12"/>
                      <a:pt x="9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5" y="12"/>
                      <a:pt x="4" y="12"/>
                      <a:pt x="4" y="11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5" y="10"/>
                      <a:pt x="5" y="10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10" y="10"/>
                      <a:pt x="10" y="10"/>
                    </a:cubicBezTo>
                    <a:close/>
                    <a:moveTo>
                      <a:pt x="6" y="26"/>
                    </a:moveTo>
                    <a:cubicBezTo>
                      <a:pt x="5" y="26"/>
                      <a:pt x="4" y="25"/>
                      <a:pt x="4" y="24"/>
                    </a:cubicBezTo>
                    <a:cubicBezTo>
                      <a:pt x="4" y="23"/>
                      <a:pt x="5" y="22"/>
                      <a:pt x="6" y="22"/>
                    </a:cubicBezTo>
                    <a:cubicBezTo>
                      <a:pt x="7" y="22"/>
                      <a:pt x="8" y="23"/>
                      <a:pt x="8" y="24"/>
                    </a:cubicBezTo>
                    <a:cubicBezTo>
                      <a:pt x="8" y="25"/>
                      <a:pt x="7" y="26"/>
                      <a:pt x="6" y="26"/>
                    </a:cubicBezTo>
                    <a:close/>
                    <a:moveTo>
                      <a:pt x="6" y="21"/>
                    </a:moveTo>
                    <a:cubicBezTo>
                      <a:pt x="5" y="21"/>
                      <a:pt x="4" y="20"/>
                      <a:pt x="4" y="19"/>
                    </a:cubicBezTo>
                    <a:cubicBezTo>
                      <a:pt x="4" y="18"/>
                      <a:pt x="5" y="18"/>
                      <a:pt x="6" y="18"/>
                    </a:cubicBezTo>
                    <a:cubicBezTo>
                      <a:pt x="7" y="18"/>
                      <a:pt x="8" y="18"/>
                      <a:pt x="8" y="19"/>
                    </a:cubicBezTo>
                    <a:cubicBezTo>
                      <a:pt x="8" y="20"/>
                      <a:pt x="7" y="21"/>
                      <a:pt x="6" y="21"/>
                    </a:cubicBezTo>
                    <a:close/>
                    <a:moveTo>
                      <a:pt x="6" y="17"/>
                    </a:moveTo>
                    <a:cubicBezTo>
                      <a:pt x="5" y="17"/>
                      <a:pt x="4" y="16"/>
                      <a:pt x="4" y="15"/>
                    </a:cubicBezTo>
                    <a:cubicBezTo>
                      <a:pt x="4" y="14"/>
                      <a:pt x="5" y="13"/>
                      <a:pt x="6" y="13"/>
                    </a:cubicBezTo>
                    <a:cubicBezTo>
                      <a:pt x="7" y="13"/>
                      <a:pt x="8" y="14"/>
                      <a:pt x="8" y="15"/>
                    </a:cubicBezTo>
                    <a:cubicBezTo>
                      <a:pt x="8" y="16"/>
                      <a:pt x="7" y="17"/>
                      <a:pt x="6" y="17"/>
                    </a:cubicBezTo>
                    <a:close/>
                    <a:moveTo>
                      <a:pt x="10" y="26"/>
                    </a:moveTo>
                    <a:cubicBezTo>
                      <a:pt x="9" y="26"/>
                      <a:pt x="9" y="25"/>
                      <a:pt x="9" y="24"/>
                    </a:cubicBezTo>
                    <a:cubicBezTo>
                      <a:pt x="9" y="23"/>
                      <a:pt x="9" y="22"/>
                      <a:pt x="10" y="22"/>
                    </a:cubicBezTo>
                    <a:cubicBezTo>
                      <a:pt x="11" y="22"/>
                      <a:pt x="12" y="23"/>
                      <a:pt x="12" y="24"/>
                    </a:cubicBezTo>
                    <a:cubicBezTo>
                      <a:pt x="12" y="25"/>
                      <a:pt x="11" y="26"/>
                      <a:pt x="10" y="26"/>
                    </a:cubicBezTo>
                    <a:close/>
                    <a:moveTo>
                      <a:pt x="10" y="21"/>
                    </a:moveTo>
                    <a:cubicBezTo>
                      <a:pt x="9" y="21"/>
                      <a:pt x="9" y="20"/>
                      <a:pt x="9" y="19"/>
                    </a:cubicBezTo>
                    <a:cubicBezTo>
                      <a:pt x="9" y="18"/>
                      <a:pt x="9" y="18"/>
                      <a:pt x="10" y="18"/>
                    </a:cubicBezTo>
                    <a:cubicBezTo>
                      <a:pt x="11" y="18"/>
                      <a:pt x="12" y="18"/>
                      <a:pt x="12" y="19"/>
                    </a:cubicBezTo>
                    <a:cubicBezTo>
                      <a:pt x="12" y="20"/>
                      <a:pt x="11" y="21"/>
                      <a:pt x="10" y="21"/>
                    </a:cubicBezTo>
                    <a:close/>
                    <a:moveTo>
                      <a:pt x="10" y="17"/>
                    </a:moveTo>
                    <a:cubicBezTo>
                      <a:pt x="9" y="17"/>
                      <a:pt x="9" y="16"/>
                      <a:pt x="9" y="15"/>
                    </a:cubicBezTo>
                    <a:cubicBezTo>
                      <a:pt x="9" y="14"/>
                      <a:pt x="9" y="13"/>
                      <a:pt x="10" y="13"/>
                    </a:cubicBezTo>
                    <a:cubicBezTo>
                      <a:pt x="11" y="13"/>
                      <a:pt x="12" y="14"/>
                      <a:pt x="12" y="15"/>
                    </a:cubicBezTo>
                    <a:cubicBezTo>
                      <a:pt x="12" y="16"/>
                      <a:pt x="11" y="17"/>
                      <a:pt x="10" y="17"/>
                    </a:cubicBezTo>
                    <a:close/>
                    <a:moveTo>
                      <a:pt x="15" y="26"/>
                    </a:moveTo>
                    <a:cubicBezTo>
                      <a:pt x="14" y="26"/>
                      <a:pt x="13" y="25"/>
                      <a:pt x="13" y="24"/>
                    </a:cubicBezTo>
                    <a:cubicBezTo>
                      <a:pt x="13" y="23"/>
                      <a:pt x="14" y="22"/>
                      <a:pt x="15" y="22"/>
                    </a:cubicBezTo>
                    <a:cubicBezTo>
                      <a:pt x="16" y="22"/>
                      <a:pt x="16" y="23"/>
                      <a:pt x="16" y="24"/>
                    </a:cubicBezTo>
                    <a:cubicBezTo>
                      <a:pt x="16" y="25"/>
                      <a:pt x="16" y="26"/>
                      <a:pt x="15" y="26"/>
                    </a:cubicBezTo>
                    <a:close/>
                    <a:moveTo>
                      <a:pt x="15" y="21"/>
                    </a:moveTo>
                    <a:cubicBezTo>
                      <a:pt x="14" y="21"/>
                      <a:pt x="13" y="20"/>
                      <a:pt x="13" y="19"/>
                    </a:cubicBezTo>
                    <a:cubicBezTo>
                      <a:pt x="13" y="18"/>
                      <a:pt x="14" y="18"/>
                      <a:pt x="15" y="18"/>
                    </a:cubicBezTo>
                    <a:cubicBezTo>
                      <a:pt x="16" y="18"/>
                      <a:pt x="16" y="18"/>
                      <a:pt x="16" y="19"/>
                    </a:cubicBezTo>
                    <a:cubicBezTo>
                      <a:pt x="16" y="20"/>
                      <a:pt x="16" y="21"/>
                      <a:pt x="15" y="21"/>
                    </a:cubicBezTo>
                    <a:close/>
                    <a:moveTo>
                      <a:pt x="15" y="17"/>
                    </a:moveTo>
                    <a:cubicBezTo>
                      <a:pt x="14" y="17"/>
                      <a:pt x="13" y="16"/>
                      <a:pt x="13" y="15"/>
                    </a:cubicBezTo>
                    <a:cubicBezTo>
                      <a:pt x="13" y="14"/>
                      <a:pt x="14" y="13"/>
                      <a:pt x="15" y="13"/>
                    </a:cubicBezTo>
                    <a:cubicBezTo>
                      <a:pt x="16" y="13"/>
                      <a:pt x="16" y="14"/>
                      <a:pt x="16" y="15"/>
                    </a:cubicBezTo>
                    <a:cubicBezTo>
                      <a:pt x="16" y="16"/>
                      <a:pt x="16" y="17"/>
                      <a:pt x="15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08"/>
              <p:cNvSpPr>
                <a:spLocks noEditPoints="1"/>
              </p:cNvSpPr>
              <p:nvPr/>
            </p:nvSpPr>
            <p:spPr bwMode="auto">
              <a:xfrm>
                <a:off x="1997633" y="1595014"/>
                <a:ext cx="112713" cy="349250"/>
              </a:xfrm>
              <a:custGeom>
                <a:avLst/>
                <a:gdLst>
                  <a:gd name="T0" fmla="*/ 9 w 10"/>
                  <a:gd name="T1" fmla="*/ 0 h 31"/>
                  <a:gd name="T2" fmla="*/ 5 w 10"/>
                  <a:gd name="T3" fmla="*/ 0 h 31"/>
                  <a:gd name="T4" fmla="*/ 0 w 10"/>
                  <a:gd name="T5" fmla="*/ 0 h 31"/>
                  <a:gd name="T6" fmla="*/ 0 w 10"/>
                  <a:gd name="T7" fmla="*/ 6 h 31"/>
                  <a:gd name="T8" fmla="*/ 0 w 10"/>
                  <a:gd name="T9" fmla="*/ 25 h 31"/>
                  <a:gd name="T10" fmla="*/ 0 w 10"/>
                  <a:gd name="T11" fmla="*/ 31 h 31"/>
                  <a:gd name="T12" fmla="*/ 5 w 10"/>
                  <a:gd name="T13" fmla="*/ 31 h 31"/>
                  <a:gd name="T14" fmla="*/ 9 w 10"/>
                  <a:gd name="T15" fmla="*/ 31 h 31"/>
                  <a:gd name="T16" fmla="*/ 10 w 10"/>
                  <a:gd name="T17" fmla="*/ 25 h 31"/>
                  <a:gd name="T18" fmla="*/ 10 w 10"/>
                  <a:gd name="T19" fmla="*/ 6 h 31"/>
                  <a:gd name="T20" fmla="*/ 9 w 10"/>
                  <a:gd name="T21" fmla="*/ 0 h 31"/>
                  <a:gd name="T22" fmla="*/ 7 w 10"/>
                  <a:gd name="T23" fmla="*/ 14 h 31"/>
                  <a:gd name="T24" fmla="*/ 3 w 10"/>
                  <a:gd name="T25" fmla="*/ 14 h 31"/>
                  <a:gd name="T26" fmla="*/ 2 w 10"/>
                  <a:gd name="T27" fmla="*/ 14 h 31"/>
                  <a:gd name="T28" fmla="*/ 3 w 10"/>
                  <a:gd name="T29" fmla="*/ 13 h 31"/>
                  <a:gd name="T30" fmla="*/ 7 w 10"/>
                  <a:gd name="T31" fmla="*/ 13 h 31"/>
                  <a:gd name="T32" fmla="*/ 8 w 10"/>
                  <a:gd name="T33" fmla="*/ 14 h 31"/>
                  <a:gd name="T34" fmla="*/ 7 w 10"/>
                  <a:gd name="T35" fmla="*/ 14 h 31"/>
                  <a:gd name="T36" fmla="*/ 7 w 10"/>
                  <a:gd name="T37" fmla="*/ 12 h 31"/>
                  <a:gd name="T38" fmla="*/ 3 w 10"/>
                  <a:gd name="T39" fmla="*/ 12 h 31"/>
                  <a:gd name="T40" fmla="*/ 2 w 10"/>
                  <a:gd name="T41" fmla="*/ 11 h 31"/>
                  <a:gd name="T42" fmla="*/ 3 w 10"/>
                  <a:gd name="T43" fmla="*/ 10 h 31"/>
                  <a:gd name="T44" fmla="*/ 7 w 10"/>
                  <a:gd name="T45" fmla="*/ 10 h 31"/>
                  <a:gd name="T46" fmla="*/ 8 w 10"/>
                  <a:gd name="T47" fmla="*/ 11 h 31"/>
                  <a:gd name="T48" fmla="*/ 7 w 10"/>
                  <a:gd name="T49" fmla="*/ 1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" h="31">
                    <a:moveTo>
                      <a:pt x="9" y="0"/>
                    </a:moveTo>
                    <a:cubicBezTo>
                      <a:pt x="9" y="0"/>
                      <a:pt x="7" y="0"/>
                      <a:pt x="5" y="0"/>
                    </a:cubicBezTo>
                    <a:cubicBezTo>
                      <a:pt x="3" y="0"/>
                      <a:pt x="0" y="0"/>
                      <a:pt x="0" y="0"/>
                    </a:cubicBezTo>
                    <a:cubicBezTo>
                      <a:pt x="0" y="0"/>
                      <a:pt x="0" y="3"/>
                      <a:pt x="0" y="6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8"/>
                      <a:pt x="0" y="31"/>
                      <a:pt x="0" y="31"/>
                    </a:cubicBezTo>
                    <a:cubicBezTo>
                      <a:pt x="1" y="31"/>
                      <a:pt x="3" y="31"/>
                      <a:pt x="5" y="31"/>
                    </a:cubicBezTo>
                    <a:cubicBezTo>
                      <a:pt x="7" y="31"/>
                      <a:pt x="9" y="31"/>
                      <a:pt x="9" y="31"/>
                    </a:cubicBezTo>
                    <a:cubicBezTo>
                      <a:pt x="10" y="31"/>
                      <a:pt x="10" y="28"/>
                      <a:pt x="10" y="25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3"/>
                      <a:pt x="9" y="0"/>
                      <a:pt x="9" y="0"/>
                    </a:cubicBezTo>
                    <a:close/>
                    <a:moveTo>
                      <a:pt x="7" y="14"/>
                    </a:moveTo>
                    <a:cubicBezTo>
                      <a:pt x="3" y="14"/>
                      <a:pt x="3" y="14"/>
                      <a:pt x="3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3"/>
                      <a:pt x="2" y="13"/>
                      <a:pt x="3" y="13"/>
                    </a:cubicBezTo>
                    <a:cubicBezTo>
                      <a:pt x="7" y="13"/>
                      <a:pt x="7" y="13"/>
                      <a:pt x="7" y="13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8" y="14"/>
                      <a:pt x="8" y="14"/>
                      <a:pt x="7" y="14"/>
                    </a:cubicBezTo>
                    <a:close/>
                    <a:moveTo>
                      <a:pt x="7" y="12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2" y="11"/>
                    </a:cubicBezTo>
                    <a:cubicBezTo>
                      <a:pt x="2" y="10"/>
                      <a:pt x="2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2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09"/>
              <p:cNvSpPr>
                <a:spLocks/>
              </p:cNvSpPr>
              <p:nvPr/>
            </p:nvSpPr>
            <p:spPr bwMode="auto">
              <a:xfrm>
                <a:off x="1986520" y="2215726"/>
                <a:ext cx="292100" cy="280987"/>
              </a:xfrm>
              <a:custGeom>
                <a:avLst/>
                <a:gdLst>
                  <a:gd name="T0" fmla="*/ 16 w 26"/>
                  <a:gd name="T1" fmla="*/ 0 h 25"/>
                  <a:gd name="T2" fmla="*/ 16 w 26"/>
                  <a:gd name="T3" fmla="*/ 4 h 25"/>
                  <a:gd name="T4" fmla="*/ 22 w 26"/>
                  <a:gd name="T5" fmla="*/ 12 h 25"/>
                  <a:gd name="T6" fmla="*/ 13 w 26"/>
                  <a:gd name="T7" fmla="*/ 22 h 25"/>
                  <a:gd name="T8" fmla="*/ 4 w 26"/>
                  <a:gd name="T9" fmla="*/ 12 h 25"/>
                  <a:gd name="T10" fmla="*/ 10 w 26"/>
                  <a:gd name="T11" fmla="*/ 4 h 25"/>
                  <a:gd name="T12" fmla="*/ 10 w 26"/>
                  <a:gd name="T13" fmla="*/ 0 h 25"/>
                  <a:gd name="T14" fmla="*/ 0 w 26"/>
                  <a:gd name="T15" fmla="*/ 12 h 25"/>
                  <a:gd name="T16" fmla="*/ 13 w 26"/>
                  <a:gd name="T17" fmla="*/ 25 h 25"/>
                  <a:gd name="T18" fmla="*/ 26 w 26"/>
                  <a:gd name="T19" fmla="*/ 12 h 25"/>
                  <a:gd name="T20" fmla="*/ 16 w 26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5">
                    <a:moveTo>
                      <a:pt x="16" y="0"/>
                    </a:moveTo>
                    <a:cubicBezTo>
                      <a:pt x="16" y="4"/>
                      <a:pt x="16" y="4"/>
                      <a:pt x="16" y="4"/>
                    </a:cubicBezTo>
                    <a:cubicBezTo>
                      <a:pt x="20" y="5"/>
                      <a:pt x="22" y="8"/>
                      <a:pt x="22" y="12"/>
                    </a:cubicBezTo>
                    <a:cubicBezTo>
                      <a:pt x="22" y="17"/>
                      <a:pt x="18" y="22"/>
                      <a:pt x="13" y="22"/>
                    </a:cubicBezTo>
                    <a:cubicBezTo>
                      <a:pt x="8" y="22"/>
                      <a:pt x="4" y="17"/>
                      <a:pt x="4" y="12"/>
                    </a:cubicBezTo>
                    <a:cubicBezTo>
                      <a:pt x="4" y="8"/>
                      <a:pt x="6" y="5"/>
                      <a:pt x="10" y="4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4" y="1"/>
                      <a:pt x="0" y="6"/>
                      <a:pt x="0" y="12"/>
                    </a:cubicBezTo>
                    <a:cubicBezTo>
                      <a:pt x="0" y="19"/>
                      <a:pt x="6" y="25"/>
                      <a:pt x="13" y="25"/>
                    </a:cubicBezTo>
                    <a:cubicBezTo>
                      <a:pt x="20" y="25"/>
                      <a:pt x="26" y="19"/>
                      <a:pt x="26" y="12"/>
                    </a:cubicBezTo>
                    <a:cubicBezTo>
                      <a:pt x="26" y="6"/>
                      <a:pt x="22" y="1"/>
                      <a:pt x="1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10"/>
              <p:cNvSpPr>
                <a:spLocks/>
              </p:cNvSpPr>
              <p:nvPr/>
            </p:nvSpPr>
            <p:spPr bwMode="auto">
              <a:xfrm>
                <a:off x="2110345" y="2147464"/>
                <a:ext cx="44450" cy="169862"/>
              </a:xfrm>
              <a:custGeom>
                <a:avLst/>
                <a:gdLst>
                  <a:gd name="T0" fmla="*/ 3 w 4"/>
                  <a:gd name="T1" fmla="*/ 0 h 15"/>
                  <a:gd name="T2" fmla="*/ 1 w 4"/>
                  <a:gd name="T3" fmla="*/ 0 h 15"/>
                  <a:gd name="T4" fmla="*/ 0 w 4"/>
                  <a:gd name="T5" fmla="*/ 1 h 15"/>
                  <a:gd name="T6" fmla="*/ 0 w 4"/>
                  <a:gd name="T7" fmla="*/ 5 h 15"/>
                  <a:gd name="T8" fmla="*/ 0 w 4"/>
                  <a:gd name="T9" fmla="*/ 9 h 15"/>
                  <a:gd name="T10" fmla="*/ 0 w 4"/>
                  <a:gd name="T11" fmla="*/ 14 h 15"/>
                  <a:gd name="T12" fmla="*/ 1 w 4"/>
                  <a:gd name="T13" fmla="*/ 15 h 15"/>
                  <a:gd name="T14" fmla="*/ 3 w 4"/>
                  <a:gd name="T15" fmla="*/ 15 h 15"/>
                  <a:gd name="T16" fmla="*/ 4 w 4"/>
                  <a:gd name="T17" fmla="*/ 14 h 15"/>
                  <a:gd name="T18" fmla="*/ 4 w 4"/>
                  <a:gd name="T19" fmla="*/ 9 h 15"/>
                  <a:gd name="T20" fmla="*/ 4 w 4"/>
                  <a:gd name="T21" fmla="*/ 5 h 15"/>
                  <a:gd name="T22" fmla="*/ 4 w 4"/>
                  <a:gd name="T23" fmla="*/ 1 h 15"/>
                  <a:gd name="T24" fmla="*/ 3 w 4"/>
                  <a:gd name="T25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" h="15">
                    <a:moveTo>
                      <a:pt x="3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4"/>
                      <a:pt x="0" y="15"/>
                      <a:pt x="1" y="15"/>
                    </a:cubicBezTo>
                    <a:cubicBezTo>
                      <a:pt x="3" y="15"/>
                      <a:pt x="3" y="15"/>
                      <a:pt x="3" y="15"/>
                    </a:cubicBezTo>
                    <a:cubicBezTo>
                      <a:pt x="4" y="15"/>
                      <a:pt x="4" y="14"/>
                      <a:pt x="4" y="14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11"/>
              <p:cNvSpPr>
                <a:spLocks/>
              </p:cNvSpPr>
              <p:nvPr/>
            </p:nvSpPr>
            <p:spPr bwMode="auto">
              <a:xfrm>
                <a:off x="1940483" y="3038051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12"/>
              <p:cNvSpPr>
                <a:spLocks/>
              </p:cNvSpPr>
              <p:nvPr/>
            </p:nvSpPr>
            <p:spPr bwMode="auto">
              <a:xfrm>
                <a:off x="1940483" y="2993601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13"/>
              <p:cNvSpPr>
                <a:spLocks/>
              </p:cNvSpPr>
              <p:nvPr/>
            </p:nvSpPr>
            <p:spPr bwMode="auto">
              <a:xfrm>
                <a:off x="1940483" y="2947564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14"/>
              <p:cNvSpPr>
                <a:spLocks/>
              </p:cNvSpPr>
              <p:nvPr/>
            </p:nvSpPr>
            <p:spPr bwMode="auto">
              <a:xfrm>
                <a:off x="1940483" y="290311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15"/>
              <p:cNvSpPr>
                <a:spLocks/>
              </p:cNvSpPr>
              <p:nvPr/>
            </p:nvSpPr>
            <p:spPr bwMode="auto">
              <a:xfrm>
                <a:off x="1940483" y="28586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16"/>
              <p:cNvSpPr>
                <a:spLocks/>
              </p:cNvSpPr>
              <p:nvPr/>
            </p:nvSpPr>
            <p:spPr bwMode="auto">
              <a:xfrm>
                <a:off x="1940483" y="2801514"/>
                <a:ext cx="68263" cy="46037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17"/>
              <p:cNvSpPr>
                <a:spLocks/>
              </p:cNvSpPr>
              <p:nvPr/>
            </p:nvSpPr>
            <p:spPr bwMode="auto">
              <a:xfrm>
                <a:off x="1940483" y="2757064"/>
                <a:ext cx="68263" cy="44450"/>
              </a:xfrm>
              <a:custGeom>
                <a:avLst/>
                <a:gdLst>
                  <a:gd name="T0" fmla="*/ 6 w 6"/>
                  <a:gd name="T1" fmla="*/ 3 h 4"/>
                  <a:gd name="T2" fmla="*/ 6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6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18"/>
              <p:cNvSpPr>
                <a:spLocks/>
              </p:cNvSpPr>
              <p:nvPr/>
            </p:nvSpPr>
            <p:spPr bwMode="auto">
              <a:xfrm>
                <a:off x="1940483" y="2711026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6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6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6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19"/>
              <p:cNvSpPr>
                <a:spLocks/>
              </p:cNvSpPr>
              <p:nvPr/>
            </p:nvSpPr>
            <p:spPr bwMode="auto">
              <a:xfrm>
                <a:off x="2019858" y="3038051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20"/>
              <p:cNvSpPr>
                <a:spLocks/>
              </p:cNvSpPr>
              <p:nvPr/>
            </p:nvSpPr>
            <p:spPr bwMode="auto">
              <a:xfrm>
                <a:off x="2019858" y="2993601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21"/>
              <p:cNvSpPr>
                <a:spLocks/>
              </p:cNvSpPr>
              <p:nvPr/>
            </p:nvSpPr>
            <p:spPr bwMode="auto">
              <a:xfrm>
                <a:off x="2019858" y="2947564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22"/>
              <p:cNvSpPr>
                <a:spLocks/>
              </p:cNvSpPr>
              <p:nvPr/>
            </p:nvSpPr>
            <p:spPr bwMode="auto">
              <a:xfrm>
                <a:off x="2019858" y="290311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23"/>
              <p:cNvSpPr>
                <a:spLocks/>
              </p:cNvSpPr>
              <p:nvPr/>
            </p:nvSpPr>
            <p:spPr bwMode="auto">
              <a:xfrm>
                <a:off x="2019858" y="28586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4"/>
              <p:cNvSpPr>
                <a:spLocks/>
              </p:cNvSpPr>
              <p:nvPr/>
            </p:nvSpPr>
            <p:spPr bwMode="auto">
              <a:xfrm>
                <a:off x="2099233" y="3038051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25"/>
              <p:cNvSpPr>
                <a:spLocks/>
              </p:cNvSpPr>
              <p:nvPr/>
            </p:nvSpPr>
            <p:spPr bwMode="auto">
              <a:xfrm>
                <a:off x="2099233" y="2993601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26"/>
              <p:cNvSpPr>
                <a:spLocks/>
              </p:cNvSpPr>
              <p:nvPr/>
            </p:nvSpPr>
            <p:spPr bwMode="auto">
              <a:xfrm>
                <a:off x="2099233" y="2947564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27"/>
              <p:cNvSpPr>
                <a:spLocks/>
              </p:cNvSpPr>
              <p:nvPr/>
            </p:nvSpPr>
            <p:spPr bwMode="auto">
              <a:xfrm>
                <a:off x="2099233" y="290311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28"/>
              <p:cNvSpPr>
                <a:spLocks/>
              </p:cNvSpPr>
              <p:nvPr/>
            </p:nvSpPr>
            <p:spPr bwMode="auto">
              <a:xfrm>
                <a:off x="2099233" y="28586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6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29"/>
              <p:cNvSpPr>
                <a:spLocks/>
              </p:cNvSpPr>
              <p:nvPr/>
            </p:nvSpPr>
            <p:spPr bwMode="auto">
              <a:xfrm>
                <a:off x="2099233" y="2801514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6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6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130"/>
              <p:cNvSpPr>
                <a:spLocks/>
              </p:cNvSpPr>
              <p:nvPr/>
            </p:nvSpPr>
            <p:spPr bwMode="auto">
              <a:xfrm>
                <a:off x="2177020" y="3038051"/>
                <a:ext cx="68263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131"/>
              <p:cNvSpPr>
                <a:spLocks/>
              </p:cNvSpPr>
              <p:nvPr/>
            </p:nvSpPr>
            <p:spPr bwMode="auto">
              <a:xfrm>
                <a:off x="2177020" y="2993601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7" name="Freeform 132"/>
              <p:cNvSpPr>
                <a:spLocks/>
              </p:cNvSpPr>
              <p:nvPr/>
            </p:nvSpPr>
            <p:spPr bwMode="auto">
              <a:xfrm>
                <a:off x="2177020" y="2947564"/>
                <a:ext cx="68263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133"/>
              <p:cNvSpPr>
                <a:spLocks/>
              </p:cNvSpPr>
              <p:nvPr/>
            </p:nvSpPr>
            <p:spPr bwMode="auto">
              <a:xfrm>
                <a:off x="2177020" y="290311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34"/>
              <p:cNvSpPr>
                <a:spLocks/>
              </p:cNvSpPr>
              <p:nvPr/>
            </p:nvSpPr>
            <p:spPr bwMode="auto">
              <a:xfrm>
                <a:off x="2177020" y="2858664"/>
                <a:ext cx="68263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35"/>
              <p:cNvSpPr>
                <a:spLocks/>
              </p:cNvSpPr>
              <p:nvPr/>
            </p:nvSpPr>
            <p:spPr bwMode="auto">
              <a:xfrm>
                <a:off x="2256395" y="3038051"/>
                <a:ext cx="66675" cy="34925"/>
              </a:xfrm>
              <a:custGeom>
                <a:avLst/>
                <a:gdLst>
                  <a:gd name="T0" fmla="*/ 6 w 6"/>
                  <a:gd name="T1" fmla="*/ 3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3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3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36"/>
              <p:cNvSpPr>
                <a:spLocks/>
              </p:cNvSpPr>
              <p:nvPr/>
            </p:nvSpPr>
            <p:spPr bwMode="auto">
              <a:xfrm>
                <a:off x="2256395" y="2993601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37"/>
              <p:cNvSpPr>
                <a:spLocks/>
              </p:cNvSpPr>
              <p:nvPr/>
            </p:nvSpPr>
            <p:spPr bwMode="auto">
              <a:xfrm>
                <a:off x="2256395" y="2947564"/>
                <a:ext cx="66675" cy="34925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1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1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1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38"/>
              <p:cNvSpPr>
                <a:spLocks/>
              </p:cNvSpPr>
              <p:nvPr/>
            </p:nvSpPr>
            <p:spPr bwMode="auto">
              <a:xfrm>
                <a:off x="2256395" y="290311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3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39"/>
              <p:cNvSpPr>
                <a:spLocks/>
              </p:cNvSpPr>
              <p:nvPr/>
            </p:nvSpPr>
            <p:spPr bwMode="auto">
              <a:xfrm>
                <a:off x="2256395" y="2858664"/>
                <a:ext cx="66675" cy="33337"/>
              </a:xfrm>
              <a:custGeom>
                <a:avLst/>
                <a:gdLst>
                  <a:gd name="T0" fmla="*/ 6 w 6"/>
                  <a:gd name="T1" fmla="*/ 2 h 3"/>
                  <a:gd name="T2" fmla="*/ 5 w 6"/>
                  <a:gd name="T3" fmla="*/ 3 h 3"/>
                  <a:gd name="T4" fmla="*/ 1 w 6"/>
                  <a:gd name="T5" fmla="*/ 3 h 3"/>
                  <a:gd name="T6" fmla="*/ 0 w 6"/>
                  <a:gd name="T7" fmla="*/ 2 h 3"/>
                  <a:gd name="T8" fmla="*/ 0 w 6"/>
                  <a:gd name="T9" fmla="*/ 0 h 3"/>
                  <a:gd name="T10" fmla="*/ 1 w 6"/>
                  <a:gd name="T11" fmla="*/ 0 h 3"/>
                  <a:gd name="T12" fmla="*/ 5 w 6"/>
                  <a:gd name="T13" fmla="*/ 0 h 3"/>
                  <a:gd name="T14" fmla="*/ 6 w 6"/>
                  <a:gd name="T15" fmla="*/ 0 h 3"/>
                  <a:gd name="T16" fmla="*/ 6 w 6"/>
                  <a:gd name="T17" fmla="*/ 2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3">
                    <a:moveTo>
                      <a:pt x="6" y="2"/>
                    </a:moveTo>
                    <a:cubicBezTo>
                      <a:pt x="6" y="2"/>
                      <a:pt x="5" y="3"/>
                      <a:pt x="5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0"/>
                      <a:pt x="6" y="0"/>
                    </a:cubicBezTo>
                    <a:lnTo>
                      <a:pt x="6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40"/>
              <p:cNvSpPr>
                <a:spLocks/>
              </p:cNvSpPr>
              <p:nvPr/>
            </p:nvSpPr>
            <p:spPr bwMode="auto">
              <a:xfrm>
                <a:off x="2256395" y="2801514"/>
                <a:ext cx="66675" cy="46037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41"/>
              <p:cNvSpPr>
                <a:spLocks/>
              </p:cNvSpPr>
              <p:nvPr/>
            </p:nvSpPr>
            <p:spPr bwMode="auto">
              <a:xfrm>
                <a:off x="2256395" y="2757064"/>
                <a:ext cx="66675" cy="44450"/>
              </a:xfrm>
              <a:custGeom>
                <a:avLst/>
                <a:gdLst>
                  <a:gd name="T0" fmla="*/ 6 w 6"/>
                  <a:gd name="T1" fmla="*/ 3 h 4"/>
                  <a:gd name="T2" fmla="*/ 5 w 6"/>
                  <a:gd name="T3" fmla="*/ 4 h 4"/>
                  <a:gd name="T4" fmla="*/ 1 w 6"/>
                  <a:gd name="T5" fmla="*/ 4 h 4"/>
                  <a:gd name="T6" fmla="*/ 0 w 6"/>
                  <a:gd name="T7" fmla="*/ 3 h 4"/>
                  <a:gd name="T8" fmla="*/ 0 w 6"/>
                  <a:gd name="T9" fmla="*/ 1 h 4"/>
                  <a:gd name="T10" fmla="*/ 1 w 6"/>
                  <a:gd name="T11" fmla="*/ 0 h 4"/>
                  <a:gd name="T12" fmla="*/ 5 w 6"/>
                  <a:gd name="T13" fmla="*/ 0 h 4"/>
                  <a:gd name="T14" fmla="*/ 6 w 6"/>
                  <a:gd name="T15" fmla="*/ 1 h 4"/>
                  <a:gd name="T16" fmla="*/ 6 w 6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" h="4">
                    <a:moveTo>
                      <a:pt x="6" y="3"/>
                    </a:moveTo>
                    <a:cubicBezTo>
                      <a:pt x="6" y="3"/>
                      <a:pt x="5" y="4"/>
                      <a:pt x="5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3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6" y="1"/>
                      <a:pt x="6" y="1"/>
                    </a:cubicBezTo>
                    <a:lnTo>
                      <a:pt x="6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Oval 142"/>
              <p:cNvSpPr>
                <a:spLocks noChangeArrowheads="1"/>
              </p:cNvSpPr>
              <p:nvPr/>
            </p:nvSpPr>
            <p:spPr bwMode="auto">
              <a:xfrm>
                <a:off x="2086533" y="3400001"/>
                <a:ext cx="90488" cy="101600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Oval 143"/>
              <p:cNvSpPr>
                <a:spLocks noChangeArrowheads="1"/>
              </p:cNvSpPr>
              <p:nvPr/>
            </p:nvSpPr>
            <p:spPr bwMode="auto">
              <a:xfrm>
                <a:off x="2099233" y="3647651"/>
                <a:ext cx="66675" cy="5556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144"/>
              <p:cNvSpPr>
                <a:spLocks noEditPoints="1"/>
              </p:cNvSpPr>
              <p:nvPr/>
            </p:nvSpPr>
            <p:spPr bwMode="auto">
              <a:xfrm>
                <a:off x="2008745" y="3309514"/>
                <a:ext cx="247650" cy="484187"/>
              </a:xfrm>
              <a:custGeom>
                <a:avLst/>
                <a:gdLst>
                  <a:gd name="T0" fmla="*/ 22 w 22"/>
                  <a:gd name="T1" fmla="*/ 0 h 43"/>
                  <a:gd name="T2" fmla="*/ 15 w 22"/>
                  <a:gd name="T3" fmla="*/ 0 h 43"/>
                  <a:gd name="T4" fmla="*/ 8 w 22"/>
                  <a:gd name="T5" fmla="*/ 0 h 43"/>
                  <a:gd name="T6" fmla="*/ 0 w 22"/>
                  <a:gd name="T7" fmla="*/ 0 h 43"/>
                  <a:gd name="T8" fmla="*/ 0 w 22"/>
                  <a:gd name="T9" fmla="*/ 8 h 43"/>
                  <a:gd name="T10" fmla="*/ 0 w 22"/>
                  <a:gd name="T11" fmla="*/ 36 h 43"/>
                  <a:gd name="T12" fmla="*/ 0 w 22"/>
                  <a:gd name="T13" fmla="*/ 43 h 43"/>
                  <a:gd name="T14" fmla="*/ 8 w 22"/>
                  <a:gd name="T15" fmla="*/ 43 h 43"/>
                  <a:gd name="T16" fmla="*/ 15 w 22"/>
                  <a:gd name="T17" fmla="*/ 43 h 43"/>
                  <a:gd name="T18" fmla="*/ 22 w 22"/>
                  <a:gd name="T19" fmla="*/ 43 h 43"/>
                  <a:gd name="T20" fmla="*/ 22 w 22"/>
                  <a:gd name="T21" fmla="*/ 36 h 43"/>
                  <a:gd name="T22" fmla="*/ 22 w 22"/>
                  <a:gd name="T23" fmla="*/ 8 h 43"/>
                  <a:gd name="T24" fmla="*/ 22 w 22"/>
                  <a:gd name="T25" fmla="*/ 0 h 43"/>
                  <a:gd name="T26" fmla="*/ 3 w 22"/>
                  <a:gd name="T27" fmla="*/ 2 h 43"/>
                  <a:gd name="T28" fmla="*/ 4 w 22"/>
                  <a:gd name="T29" fmla="*/ 3 h 43"/>
                  <a:gd name="T30" fmla="*/ 3 w 22"/>
                  <a:gd name="T31" fmla="*/ 4 h 43"/>
                  <a:gd name="T32" fmla="*/ 2 w 22"/>
                  <a:gd name="T33" fmla="*/ 3 h 43"/>
                  <a:gd name="T34" fmla="*/ 3 w 22"/>
                  <a:gd name="T35" fmla="*/ 2 h 43"/>
                  <a:gd name="T36" fmla="*/ 3 w 22"/>
                  <a:gd name="T37" fmla="*/ 40 h 43"/>
                  <a:gd name="T38" fmla="*/ 2 w 22"/>
                  <a:gd name="T39" fmla="*/ 39 h 43"/>
                  <a:gd name="T40" fmla="*/ 3 w 22"/>
                  <a:gd name="T41" fmla="*/ 38 h 43"/>
                  <a:gd name="T42" fmla="*/ 4 w 22"/>
                  <a:gd name="T43" fmla="*/ 39 h 43"/>
                  <a:gd name="T44" fmla="*/ 3 w 22"/>
                  <a:gd name="T45" fmla="*/ 40 h 43"/>
                  <a:gd name="T46" fmla="*/ 11 w 22"/>
                  <a:gd name="T47" fmla="*/ 38 h 43"/>
                  <a:gd name="T48" fmla="*/ 5 w 22"/>
                  <a:gd name="T49" fmla="*/ 33 h 43"/>
                  <a:gd name="T50" fmla="*/ 11 w 22"/>
                  <a:gd name="T51" fmla="*/ 27 h 43"/>
                  <a:gd name="T52" fmla="*/ 17 w 22"/>
                  <a:gd name="T53" fmla="*/ 33 h 43"/>
                  <a:gd name="T54" fmla="*/ 11 w 22"/>
                  <a:gd name="T55" fmla="*/ 38 h 43"/>
                  <a:gd name="T56" fmla="*/ 11 w 22"/>
                  <a:gd name="T57" fmla="*/ 21 h 43"/>
                  <a:gd name="T58" fmla="*/ 3 w 22"/>
                  <a:gd name="T59" fmla="*/ 12 h 43"/>
                  <a:gd name="T60" fmla="*/ 11 w 22"/>
                  <a:gd name="T61" fmla="*/ 4 h 43"/>
                  <a:gd name="T62" fmla="*/ 20 w 22"/>
                  <a:gd name="T63" fmla="*/ 12 h 43"/>
                  <a:gd name="T64" fmla="*/ 11 w 22"/>
                  <a:gd name="T65" fmla="*/ 21 h 43"/>
                  <a:gd name="T66" fmla="*/ 19 w 22"/>
                  <a:gd name="T67" fmla="*/ 40 h 43"/>
                  <a:gd name="T68" fmla="*/ 18 w 22"/>
                  <a:gd name="T69" fmla="*/ 39 h 43"/>
                  <a:gd name="T70" fmla="*/ 19 w 22"/>
                  <a:gd name="T71" fmla="*/ 38 h 43"/>
                  <a:gd name="T72" fmla="*/ 21 w 22"/>
                  <a:gd name="T73" fmla="*/ 39 h 43"/>
                  <a:gd name="T74" fmla="*/ 19 w 22"/>
                  <a:gd name="T75" fmla="*/ 40 h 43"/>
                  <a:gd name="T76" fmla="*/ 19 w 22"/>
                  <a:gd name="T77" fmla="*/ 4 h 43"/>
                  <a:gd name="T78" fmla="*/ 18 w 22"/>
                  <a:gd name="T79" fmla="*/ 3 h 43"/>
                  <a:gd name="T80" fmla="*/ 19 w 22"/>
                  <a:gd name="T81" fmla="*/ 2 h 43"/>
                  <a:gd name="T82" fmla="*/ 21 w 22"/>
                  <a:gd name="T83" fmla="*/ 3 h 43"/>
                  <a:gd name="T84" fmla="*/ 19 w 22"/>
                  <a:gd name="T85" fmla="*/ 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2" h="43">
                    <a:moveTo>
                      <a:pt x="22" y="0"/>
                    </a:moveTo>
                    <a:cubicBezTo>
                      <a:pt x="21" y="0"/>
                      <a:pt x="18" y="0"/>
                      <a:pt x="15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1" y="0"/>
                      <a:pt x="0" y="0"/>
                    </a:cubicBezTo>
                    <a:cubicBezTo>
                      <a:pt x="0" y="1"/>
                      <a:pt x="0" y="4"/>
                      <a:pt x="0" y="8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9"/>
                      <a:pt x="0" y="43"/>
                      <a:pt x="0" y="43"/>
                    </a:cubicBezTo>
                    <a:cubicBezTo>
                      <a:pt x="0" y="43"/>
                      <a:pt x="4" y="43"/>
                      <a:pt x="8" y="43"/>
                    </a:cubicBezTo>
                    <a:cubicBezTo>
                      <a:pt x="15" y="43"/>
                      <a:pt x="15" y="43"/>
                      <a:pt x="15" y="43"/>
                    </a:cubicBezTo>
                    <a:cubicBezTo>
                      <a:pt x="18" y="43"/>
                      <a:pt x="21" y="43"/>
                      <a:pt x="22" y="43"/>
                    </a:cubicBezTo>
                    <a:cubicBezTo>
                      <a:pt x="22" y="43"/>
                      <a:pt x="22" y="39"/>
                      <a:pt x="22" y="36"/>
                    </a:cubicBezTo>
                    <a:cubicBezTo>
                      <a:pt x="22" y="8"/>
                      <a:pt x="22" y="8"/>
                      <a:pt x="22" y="8"/>
                    </a:cubicBezTo>
                    <a:cubicBezTo>
                      <a:pt x="22" y="4"/>
                      <a:pt x="22" y="1"/>
                      <a:pt x="22" y="0"/>
                    </a:cubicBezTo>
                    <a:close/>
                    <a:moveTo>
                      <a:pt x="3" y="2"/>
                    </a:moveTo>
                    <a:cubicBezTo>
                      <a:pt x="3" y="2"/>
                      <a:pt x="4" y="2"/>
                      <a:pt x="4" y="3"/>
                    </a:cubicBezTo>
                    <a:cubicBezTo>
                      <a:pt x="4" y="4"/>
                      <a:pt x="3" y="4"/>
                      <a:pt x="3" y="4"/>
                    </a:cubicBezTo>
                    <a:cubicBezTo>
                      <a:pt x="2" y="4"/>
                      <a:pt x="2" y="4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lose/>
                    <a:moveTo>
                      <a:pt x="3" y="40"/>
                    </a:moveTo>
                    <a:cubicBezTo>
                      <a:pt x="2" y="40"/>
                      <a:pt x="2" y="40"/>
                      <a:pt x="2" y="39"/>
                    </a:cubicBezTo>
                    <a:cubicBezTo>
                      <a:pt x="2" y="39"/>
                      <a:pt x="2" y="38"/>
                      <a:pt x="3" y="38"/>
                    </a:cubicBezTo>
                    <a:cubicBezTo>
                      <a:pt x="3" y="38"/>
                      <a:pt x="4" y="39"/>
                      <a:pt x="4" y="39"/>
                    </a:cubicBezTo>
                    <a:cubicBezTo>
                      <a:pt x="4" y="40"/>
                      <a:pt x="3" y="40"/>
                      <a:pt x="3" y="40"/>
                    </a:cubicBezTo>
                    <a:close/>
                    <a:moveTo>
                      <a:pt x="11" y="38"/>
                    </a:moveTo>
                    <a:cubicBezTo>
                      <a:pt x="8" y="38"/>
                      <a:pt x="5" y="36"/>
                      <a:pt x="5" y="33"/>
                    </a:cubicBezTo>
                    <a:cubicBezTo>
                      <a:pt x="5" y="29"/>
                      <a:pt x="8" y="27"/>
                      <a:pt x="11" y="27"/>
                    </a:cubicBezTo>
                    <a:cubicBezTo>
                      <a:pt x="14" y="27"/>
                      <a:pt x="17" y="29"/>
                      <a:pt x="17" y="33"/>
                    </a:cubicBezTo>
                    <a:cubicBezTo>
                      <a:pt x="17" y="36"/>
                      <a:pt x="14" y="38"/>
                      <a:pt x="11" y="38"/>
                    </a:cubicBezTo>
                    <a:close/>
                    <a:moveTo>
                      <a:pt x="11" y="21"/>
                    </a:moveTo>
                    <a:cubicBezTo>
                      <a:pt x="6" y="21"/>
                      <a:pt x="3" y="17"/>
                      <a:pt x="3" y="12"/>
                    </a:cubicBezTo>
                    <a:cubicBezTo>
                      <a:pt x="3" y="8"/>
                      <a:pt x="6" y="4"/>
                      <a:pt x="11" y="4"/>
                    </a:cubicBezTo>
                    <a:cubicBezTo>
                      <a:pt x="16" y="4"/>
                      <a:pt x="20" y="8"/>
                      <a:pt x="20" y="12"/>
                    </a:cubicBezTo>
                    <a:cubicBezTo>
                      <a:pt x="20" y="17"/>
                      <a:pt x="16" y="21"/>
                      <a:pt x="11" y="21"/>
                    </a:cubicBezTo>
                    <a:close/>
                    <a:moveTo>
                      <a:pt x="19" y="40"/>
                    </a:moveTo>
                    <a:cubicBezTo>
                      <a:pt x="19" y="40"/>
                      <a:pt x="18" y="40"/>
                      <a:pt x="18" y="39"/>
                    </a:cubicBezTo>
                    <a:cubicBezTo>
                      <a:pt x="18" y="39"/>
                      <a:pt x="19" y="38"/>
                      <a:pt x="19" y="38"/>
                    </a:cubicBezTo>
                    <a:cubicBezTo>
                      <a:pt x="20" y="38"/>
                      <a:pt x="21" y="39"/>
                      <a:pt x="21" y="39"/>
                    </a:cubicBezTo>
                    <a:cubicBezTo>
                      <a:pt x="21" y="40"/>
                      <a:pt x="20" y="40"/>
                      <a:pt x="19" y="40"/>
                    </a:cubicBezTo>
                    <a:close/>
                    <a:moveTo>
                      <a:pt x="19" y="4"/>
                    </a:moveTo>
                    <a:cubicBezTo>
                      <a:pt x="19" y="4"/>
                      <a:pt x="18" y="4"/>
                      <a:pt x="18" y="3"/>
                    </a:cubicBezTo>
                    <a:cubicBezTo>
                      <a:pt x="18" y="2"/>
                      <a:pt x="19" y="2"/>
                      <a:pt x="19" y="2"/>
                    </a:cubicBezTo>
                    <a:cubicBezTo>
                      <a:pt x="20" y="2"/>
                      <a:pt x="21" y="2"/>
                      <a:pt x="21" y="3"/>
                    </a:cubicBezTo>
                    <a:cubicBezTo>
                      <a:pt x="21" y="4"/>
                      <a:pt x="20" y="4"/>
                      <a:pt x="19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10" name="组合 109"/>
              <p:cNvGrpSpPr/>
              <p:nvPr/>
            </p:nvGrpSpPr>
            <p:grpSpPr>
              <a:xfrm>
                <a:off x="1951595" y="3917526"/>
                <a:ext cx="360363" cy="496887"/>
                <a:chOff x="5633074" y="4906380"/>
                <a:chExt cx="360363" cy="496887"/>
              </a:xfrm>
              <a:solidFill>
                <a:srgbClr val="2EA93E"/>
              </a:solidFill>
            </p:grpSpPr>
            <p:sp>
              <p:nvSpPr>
                <p:cNvPr id="208" name="Freeform 145"/>
                <p:cNvSpPr>
                  <a:spLocks/>
                </p:cNvSpPr>
                <p:nvPr/>
              </p:nvSpPr>
              <p:spPr bwMode="auto">
                <a:xfrm>
                  <a:off x="5633074" y="5131805"/>
                  <a:ext cx="360363" cy="271462"/>
                </a:xfrm>
                <a:custGeom>
                  <a:avLst/>
                  <a:gdLst>
                    <a:gd name="T0" fmla="*/ 25 w 32"/>
                    <a:gd name="T1" fmla="*/ 0 h 24"/>
                    <a:gd name="T2" fmla="*/ 19 w 32"/>
                    <a:gd name="T3" fmla="*/ 4 h 24"/>
                    <a:gd name="T4" fmla="*/ 16 w 32"/>
                    <a:gd name="T5" fmla="*/ 5 h 24"/>
                    <a:gd name="T6" fmla="*/ 13 w 32"/>
                    <a:gd name="T7" fmla="*/ 4 h 24"/>
                    <a:gd name="T8" fmla="*/ 8 w 32"/>
                    <a:gd name="T9" fmla="*/ 0 h 24"/>
                    <a:gd name="T10" fmla="*/ 0 w 32"/>
                    <a:gd name="T11" fmla="*/ 14 h 24"/>
                    <a:gd name="T12" fmla="*/ 0 w 32"/>
                    <a:gd name="T13" fmla="*/ 18 h 24"/>
                    <a:gd name="T14" fmla="*/ 16 w 32"/>
                    <a:gd name="T15" fmla="*/ 24 h 24"/>
                    <a:gd name="T16" fmla="*/ 32 w 32"/>
                    <a:gd name="T17" fmla="*/ 18 h 24"/>
                    <a:gd name="T18" fmla="*/ 32 w 32"/>
                    <a:gd name="T19" fmla="*/ 14 h 24"/>
                    <a:gd name="T20" fmla="*/ 25 w 32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24">
                      <a:moveTo>
                        <a:pt x="25" y="0"/>
                      </a:moveTo>
                      <a:cubicBezTo>
                        <a:pt x="23" y="2"/>
                        <a:pt x="21" y="4"/>
                        <a:pt x="19" y="4"/>
                      </a:cubicBezTo>
                      <a:cubicBezTo>
                        <a:pt x="18" y="4"/>
                        <a:pt x="17" y="5"/>
                        <a:pt x="16" y="5"/>
                      </a:cubicBezTo>
                      <a:cubicBezTo>
                        <a:pt x="15" y="5"/>
                        <a:pt x="14" y="4"/>
                        <a:pt x="13" y="4"/>
                      </a:cubicBezTo>
                      <a:cubicBezTo>
                        <a:pt x="11" y="4"/>
                        <a:pt x="9" y="2"/>
                        <a:pt x="8" y="0"/>
                      </a:cubicBezTo>
                      <a:cubicBezTo>
                        <a:pt x="3" y="3"/>
                        <a:pt x="0" y="8"/>
                        <a:pt x="0" y="14"/>
                      </a:cubicBez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4" y="21"/>
                        <a:pt x="10" y="24"/>
                        <a:pt x="16" y="24"/>
                      </a:cubicBezTo>
                      <a:cubicBezTo>
                        <a:pt x="22" y="24"/>
                        <a:pt x="28" y="21"/>
                        <a:pt x="32" y="18"/>
                      </a:cubicBezTo>
                      <a:cubicBezTo>
                        <a:pt x="32" y="14"/>
                        <a:pt x="32" y="14"/>
                        <a:pt x="32" y="14"/>
                      </a:cubicBezTo>
                      <a:cubicBezTo>
                        <a:pt x="32" y="8"/>
                        <a:pt x="29" y="3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9" name="Freeform 146"/>
                <p:cNvSpPr>
                  <a:spLocks/>
                </p:cNvSpPr>
                <p:nvPr/>
              </p:nvSpPr>
              <p:spPr bwMode="auto">
                <a:xfrm>
                  <a:off x="5701337" y="4906380"/>
                  <a:ext cx="225425" cy="271462"/>
                </a:xfrm>
                <a:custGeom>
                  <a:avLst/>
                  <a:gdLst>
                    <a:gd name="T0" fmla="*/ 10 w 20"/>
                    <a:gd name="T1" fmla="*/ 0 h 24"/>
                    <a:gd name="T2" fmla="*/ 0 w 20"/>
                    <a:gd name="T3" fmla="*/ 9 h 24"/>
                    <a:gd name="T4" fmla="*/ 0 w 20"/>
                    <a:gd name="T5" fmla="*/ 15 h 24"/>
                    <a:gd name="T6" fmla="*/ 2 w 20"/>
                    <a:gd name="T7" fmla="*/ 19 h 24"/>
                    <a:gd name="T8" fmla="*/ 7 w 20"/>
                    <a:gd name="T9" fmla="*/ 23 h 24"/>
                    <a:gd name="T10" fmla="*/ 10 w 20"/>
                    <a:gd name="T11" fmla="*/ 24 h 24"/>
                    <a:gd name="T12" fmla="*/ 13 w 20"/>
                    <a:gd name="T13" fmla="*/ 23 h 24"/>
                    <a:gd name="T14" fmla="*/ 19 w 20"/>
                    <a:gd name="T15" fmla="*/ 19 h 24"/>
                    <a:gd name="T16" fmla="*/ 20 w 20"/>
                    <a:gd name="T17" fmla="*/ 15 h 24"/>
                    <a:gd name="T18" fmla="*/ 20 w 20"/>
                    <a:gd name="T19" fmla="*/ 9 h 24"/>
                    <a:gd name="T20" fmla="*/ 10 w 20"/>
                    <a:gd name="T21" fmla="*/ 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0" h="24">
                      <a:moveTo>
                        <a:pt x="10" y="0"/>
                      </a:moveTo>
                      <a:cubicBezTo>
                        <a:pt x="5" y="0"/>
                        <a:pt x="0" y="4"/>
                        <a:pt x="0" y="9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1" y="18"/>
                        <a:pt x="2" y="19"/>
                      </a:cubicBezTo>
                      <a:cubicBezTo>
                        <a:pt x="3" y="21"/>
                        <a:pt x="5" y="23"/>
                        <a:pt x="7" y="23"/>
                      </a:cubicBezTo>
                      <a:cubicBezTo>
                        <a:pt x="8" y="23"/>
                        <a:pt x="9" y="24"/>
                        <a:pt x="10" y="24"/>
                      </a:cubicBezTo>
                      <a:cubicBezTo>
                        <a:pt x="11" y="24"/>
                        <a:pt x="12" y="23"/>
                        <a:pt x="13" y="23"/>
                      </a:cubicBezTo>
                      <a:cubicBezTo>
                        <a:pt x="15" y="23"/>
                        <a:pt x="17" y="21"/>
                        <a:pt x="19" y="19"/>
                      </a:cubicBezTo>
                      <a:cubicBezTo>
                        <a:pt x="19" y="18"/>
                        <a:pt x="20" y="16"/>
                        <a:pt x="20" y="15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20" y="4"/>
                        <a:pt x="16" y="0"/>
                        <a:pt x="1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10" name="Freeform 147"/>
                <p:cNvSpPr>
                  <a:spLocks/>
                </p:cNvSpPr>
                <p:nvPr/>
              </p:nvSpPr>
              <p:spPr bwMode="auto">
                <a:xfrm>
                  <a:off x="5814049" y="5019093"/>
                  <a:ext cx="123825" cy="125412"/>
                </a:xfrm>
                <a:custGeom>
                  <a:avLst/>
                  <a:gdLst>
                    <a:gd name="T0" fmla="*/ 11 w 11"/>
                    <a:gd name="T1" fmla="*/ 0 h 11"/>
                    <a:gd name="T2" fmla="*/ 9 w 11"/>
                    <a:gd name="T3" fmla="*/ 0 h 11"/>
                    <a:gd name="T4" fmla="*/ 9 w 11"/>
                    <a:gd name="T5" fmla="*/ 4 h 11"/>
                    <a:gd name="T6" fmla="*/ 9 w 11"/>
                    <a:gd name="T7" fmla="*/ 4 h 11"/>
                    <a:gd name="T8" fmla="*/ 7 w 11"/>
                    <a:gd name="T9" fmla="*/ 8 h 11"/>
                    <a:gd name="T10" fmla="*/ 3 w 11"/>
                    <a:gd name="T11" fmla="*/ 9 h 11"/>
                    <a:gd name="T12" fmla="*/ 1 w 11"/>
                    <a:gd name="T13" fmla="*/ 8 h 11"/>
                    <a:gd name="T14" fmla="*/ 0 w 11"/>
                    <a:gd name="T15" fmla="*/ 10 h 11"/>
                    <a:gd name="T16" fmla="*/ 1 w 11"/>
                    <a:gd name="T17" fmla="*/ 11 h 11"/>
                    <a:gd name="T18" fmla="*/ 3 w 11"/>
                    <a:gd name="T19" fmla="*/ 10 h 11"/>
                    <a:gd name="T20" fmla="*/ 8 w 11"/>
                    <a:gd name="T21" fmla="*/ 8 h 11"/>
                    <a:gd name="T22" fmla="*/ 10 w 11"/>
                    <a:gd name="T23" fmla="*/ 4 h 11"/>
                    <a:gd name="T24" fmla="*/ 11 w 11"/>
                    <a:gd name="T25" fmla="*/ 4 h 11"/>
                    <a:gd name="T26" fmla="*/ 11 w 11"/>
                    <a:gd name="T27" fmla="*/ 0 h 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1" h="11">
                      <a:moveTo>
                        <a:pt x="11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9" y="6"/>
                        <a:pt x="9" y="7"/>
                        <a:pt x="7" y="8"/>
                      </a:cubicBezTo>
                      <a:cubicBezTo>
                        <a:pt x="6" y="9"/>
                        <a:pt x="5" y="9"/>
                        <a:pt x="3" y="9"/>
                      </a:cubicBezTo>
                      <a:cubicBezTo>
                        <a:pt x="3" y="9"/>
                        <a:pt x="2" y="8"/>
                        <a:pt x="1" y="8"/>
                      </a:cubicBezTo>
                      <a:cubicBezTo>
                        <a:pt x="1" y="8"/>
                        <a:pt x="0" y="9"/>
                        <a:pt x="0" y="10"/>
                      </a:cubicBezTo>
                      <a:cubicBezTo>
                        <a:pt x="0" y="10"/>
                        <a:pt x="1" y="11"/>
                        <a:pt x="1" y="11"/>
                      </a:cubicBezTo>
                      <a:cubicBezTo>
                        <a:pt x="2" y="11"/>
                        <a:pt x="3" y="10"/>
                        <a:pt x="3" y="10"/>
                      </a:cubicBezTo>
                      <a:cubicBezTo>
                        <a:pt x="5" y="10"/>
                        <a:pt x="7" y="9"/>
                        <a:pt x="8" y="8"/>
                      </a:cubicBezTo>
                      <a:cubicBezTo>
                        <a:pt x="9" y="7"/>
                        <a:pt x="10" y="6"/>
                        <a:pt x="10" y="4"/>
                      </a:cubicBezTo>
                      <a:cubicBezTo>
                        <a:pt x="11" y="4"/>
                        <a:pt x="11" y="4"/>
                        <a:pt x="11" y="4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11" name="Rectangle 148"/>
              <p:cNvSpPr>
                <a:spLocks noChangeArrowheads="1"/>
              </p:cNvSpPr>
              <p:nvPr/>
            </p:nvSpPr>
            <p:spPr bwMode="auto">
              <a:xfrm>
                <a:off x="2210358" y="671089"/>
                <a:ext cx="147638" cy="333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49"/>
              <p:cNvSpPr>
                <a:spLocks noEditPoints="1"/>
              </p:cNvSpPr>
              <p:nvPr/>
            </p:nvSpPr>
            <p:spPr bwMode="auto">
              <a:xfrm>
                <a:off x="2210358" y="512339"/>
                <a:ext cx="136525" cy="146050"/>
              </a:xfrm>
              <a:custGeom>
                <a:avLst/>
                <a:gdLst>
                  <a:gd name="T0" fmla="*/ 0 w 86"/>
                  <a:gd name="T1" fmla="*/ 0 h 92"/>
                  <a:gd name="T2" fmla="*/ 0 w 86"/>
                  <a:gd name="T3" fmla="*/ 92 h 92"/>
                  <a:gd name="T4" fmla="*/ 86 w 86"/>
                  <a:gd name="T5" fmla="*/ 92 h 92"/>
                  <a:gd name="T6" fmla="*/ 50 w 86"/>
                  <a:gd name="T7" fmla="*/ 0 h 92"/>
                  <a:gd name="T8" fmla="*/ 0 w 86"/>
                  <a:gd name="T9" fmla="*/ 0 h 92"/>
                  <a:gd name="T10" fmla="*/ 8 w 86"/>
                  <a:gd name="T11" fmla="*/ 7 h 92"/>
                  <a:gd name="T12" fmla="*/ 50 w 86"/>
                  <a:gd name="T13" fmla="*/ 7 h 92"/>
                  <a:gd name="T14" fmla="*/ 71 w 86"/>
                  <a:gd name="T15" fmla="*/ 78 h 92"/>
                  <a:gd name="T16" fmla="*/ 8 w 86"/>
                  <a:gd name="T17" fmla="*/ 78 h 92"/>
                  <a:gd name="T18" fmla="*/ 8 w 86"/>
                  <a:gd name="T19" fmla="*/ 7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6" h="92">
                    <a:moveTo>
                      <a:pt x="0" y="0"/>
                    </a:moveTo>
                    <a:lnTo>
                      <a:pt x="0" y="92"/>
                    </a:lnTo>
                    <a:lnTo>
                      <a:pt x="86" y="92"/>
                    </a:lnTo>
                    <a:lnTo>
                      <a:pt x="50" y="0"/>
                    </a:lnTo>
                    <a:lnTo>
                      <a:pt x="0" y="0"/>
                    </a:lnTo>
                    <a:close/>
                    <a:moveTo>
                      <a:pt x="8" y="7"/>
                    </a:moveTo>
                    <a:lnTo>
                      <a:pt x="50" y="7"/>
                    </a:lnTo>
                    <a:lnTo>
                      <a:pt x="71" y="78"/>
                    </a:lnTo>
                    <a:lnTo>
                      <a:pt x="8" y="78"/>
                    </a:lnTo>
                    <a:lnTo>
                      <a:pt x="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150"/>
              <p:cNvSpPr>
                <a:spLocks noEditPoints="1"/>
              </p:cNvSpPr>
              <p:nvPr/>
            </p:nvSpPr>
            <p:spPr bwMode="auto">
              <a:xfrm>
                <a:off x="1918258" y="715539"/>
                <a:ext cx="428625" cy="112712"/>
              </a:xfrm>
              <a:custGeom>
                <a:avLst/>
                <a:gdLst>
                  <a:gd name="T0" fmla="*/ 0 w 38"/>
                  <a:gd name="T1" fmla="*/ 3 h 10"/>
                  <a:gd name="T2" fmla="*/ 5 w 38"/>
                  <a:gd name="T3" fmla="*/ 3 h 10"/>
                  <a:gd name="T4" fmla="*/ 4 w 38"/>
                  <a:gd name="T5" fmla="*/ 5 h 10"/>
                  <a:gd name="T6" fmla="*/ 9 w 38"/>
                  <a:gd name="T7" fmla="*/ 10 h 10"/>
                  <a:gd name="T8" fmla="*/ 14 w 38"/>
                  <a:gd name="T9" fmla="*/ 5 h 10"/>
                  <a:gd name="T10" fmla="*/ 14 w 38"/>
                  <a:gd name="T11" fmla="*/ 3 h 10"/>
                  <a:gd name="T12" fmla="*/ 26 w 38"/>
                  <a:gd name="T13" fmla="*/ 3 h 10"/>
                  <a:gd name="T14" fmla="*/ 26 w 38"/>
                  <a:gd name="T15" fmla="*/ 5 h 10"/>
                  <a:gd name="T16" fmla="*/ 31 w 38"/>
                  <a:gd name="T17" fmla="*/ 10 h 10"/>
                  <a:gd name="T18" fmla="*/ 36 w 38"/>
                  <a:gd name="T19" fmla="*/ 5 h 10"/>
                  <a:gd name="T20" fmla="*/ 35 w 38"/>
                  <a:gd name="T21" fmla="*/ 3 h 10"/>
                  <a:gd name="T22" fmla="*/ 38 w 38"/>
                  <a:gd name="T23" fmla="*/ 3 h 10"/>
                  <a:gd name="T24" fmla="*/ 38 w 38"/>
                  <a:gd name="T25" fmla="*/ 0 h 10"/>
                  <a:gd name="T26" fmla="*/ 0 w 38"/>
                  <a:gd name="T27" fmla="*/ 0 h 10"/>
                  <a:gd name="T28" fmla="*/ 0 w 38"/>
                  <a:gd name="T29" fmla="*/ 3 h 10"/>
                  <a:gd name="T30" fmla="*/ 27 w 38"/>
                  <a:gd name="T31" fmla="*/ 3 h 10"/>
                  <a:gd name="T32" fmla="*/ 31 w 38"/>
                  <a:gd name="T33" fmla="*/ 2 h 10"/>
                  <a:gd name="T34" fmla="*/ 34 w 38"/>
                  <a:gd name="T35" fmla="*/ 3 h 10"/>
                  <a:gd name="T36" fmla="*/ 34 w 38"/>
                  <a:gd name="T37" fmla="*/ 5 h 10"/>
                  <a:gd name="T38" fmla="*/ 31 w 38"/>
                  <a:gd name="T39" fmla="*/ 9 h 10"/>
                  <a:gd name="T40" fmla="*/ 27 w 38"/>
                  <a:gd name="T41" fmla="*/ 5 h 10"/>
                  <a:gd name="T42" fmla="*/ 27 w 38"/>
                  <a:gd name="T43" fmla="*/ 3 h 10"/>
                  <a:gd name="T44" fmla="*/ 6 w 38"/>
                  <a:gd name="T45" fmla="*/ 3 h 10"/>
                  <a:gd name="T46" fmla="*/ 9 w 38"/>
                  <a:gd name="T47" fmla="*/ 2 h 10"/>
                  <a:gd name="T48" fmla="*/ 13 w 38"/>
                  <a:gd name="T49" fmla="*/ 3 h 10"/>
                  <a:gd name="T50" fmla="*/ 13 w 38"/>
                  <a:gd name="T51" fmla="*/ 5 h 10"/>
                  <a:gd name="T52" fmla="*/ 9 w 38"/>
                  <a:gd name="T53" fmla="*/ 9 h 10"/>
                  <a:gd name="T54" fmla="*/ 6 w 38"/>
                  <a:gd name="T55" fmla="*/ 5 h 10"/>
                  <a:gd name="T56" fmla="*/ 6 w 38"/>
                  <a:gd name="T57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" h="10">
                    <a:moveTo>
                      <a:pt x="0" y="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4"/>
                      <a:pt x="4" y="5"/>
                      <a:pt x="4" y="5"/>
                    </a:cubicBezTo>
                    <a:cubicBezTo>
                      <a:pt x="4" y="8"/>
                      <a:pt x="7" y="10"/>
                      <a:pt x="9" y="10"/>
                    </a:cubicBezTo>
                    <a:cubicBezTo>
                      <a:pt x="12" y="10"/>
                      <a:pt x="14" y="8"/>
                      <a:pt x="14" y="5"/>
                    </a:cubicBezTo>
                    <a:cubicBezTo>
                      <a:pt x="14" y="5"/>
                      <a:pt x="14" y="4"/>
                      <a:pt x="14" y="3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26" y="4"/>
                      <a:pt x="26" y="5"/>
                      <a:pt x="26" y="5"/>
                    </a:cubicBezTo>
                    <a:cubicBezTo>
                      <a:pt x="26" y="8"/>
                      <a:pt x="28" y="10"/>
                      <a:pt x="31" y="10"/>
                    </a:cubicBezTo>
                    <a:cubicBezTo>
                      <a:pt x="33" y="10"/>
                      <a:pt x="36" y="8"/>
                      <a:pt x="36" y="5"/>
                    </a:cubicBezTo>
                    <a:cubicBezTo>
                      <a:pt x="36" y="5"/>
                      <a:pt x="35" y="4"/>
                      <a:pt x="35" y="3"/>
                    </a:cubicBezTo>
                    <a:cubicBezTo>
                      <a:pt x="38" y="3"/>
                      <a:pt x="38" y="3"/>
                      <a:pt x="38" y="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3"/>
                    </a:lnTo>
                    <a:close/>
                    <a:moveTo>
                      <a:pt x="27" y="3"/>
                    </a:moveTo>
                    <a:cubicBezTo>
                      <a:pt x="28" y="2"/>
                      <a:pt x="29" y="2"/>
                      <a:pt x="31" y="2"/>
                    </a:cubicBezTo>
                    <a:cubicBezTo>
                      <a:pt x="32" y="2"/>
                      <a:pt x="33" y="2"/>
                      <a:pt x="34" y="3"/>
                    </a:cubicBezTo>
                    <a:cubicBezTo>
                      <a:pt x="34" y="4"/>
                      <a:pt x="34" y="5"/>
                      <a:pt x="34" y="5"/>
                    </a:cubicBezTo>
                    <a:cubicBezTo>
                      <a:pt x="34" y="7"/>
                      <a:pt x="33" y="9"/>
                      <a:pt x="31" y="9"/>
                    </a:cubicBezTo>
                    <a:cubicBezTo>
                      <a:pt x="29" y="9"/>
                      <a:pt x="27" y="7"/>
                      <a:pt x="27" y="5"/>
                    </a:cubicBezTo>
                    <a:cubicBezTo>
                      <a:pt x="27" y="5"/>
                      <a:pt x="27" y="4"/>
                      <a:pt x="27" y="3"/>
                    </a:cubicBezTo>
                    <a:close/>
                    <a:moveTo>
                      <a:pt x="6" y="3"/>
                    </a:moveTo>
                    <a:cubicBezTo>
                      <a:pt x="7" y="2"/>
                      <a:pt x="8" y="2"/>
                      <a:pt x="9" y="2"/>
                    </a:cubicBezTo>
                    <a:cubicBezTo>
                      <a:pt x="11" y="2"/>
                      <a:pt x="12" y="2"/>
                      <a:pt x="13" y="3"/>
                    </a:cubicBezTo>
                    <a:cubicBezTo>
                      <a:pt x="13" y="4"/>
                      <a:pt x="13" y="5"/>
                      <a:pt x="13" y="5"/>
                    </a:cubicBezTo>
                    <a:cubicBezTo>
                      <a:pt x="13" y="7"/>
                      <a:pt x="11" y="9"/>
                      <a:pt x="9" y="9"/>
                    </a:cubicBezTo>
                    <a:cubicBezTo>
                      <a:pt x="7" y="9"/>
                      <a:pt x="6" y="7"/>
                      <a:pt x="6" y="5"/>
                    </a:cubicBezTo>
                    <a:cubicBezTo>
                      <a:pt x="6" y="5"/>
                      <a:pt x="6" y="4"/>
                      <a:pt x="6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151"/>
              <p:cNvSpPr>
                <a:spLocks/>
              </p:cNvSpPr>
              <p:nvPr/>
            </p:nvSpPr>
            <p:spPr bwMode="auto">
              <a:xfrm>
                <a:off x="1907145" y="512339"/>
                <a:ext cx="292100" cy="192087"/>
              </a:xfrm>
              <a:custGeom>
                <a:avLst/>
                <a:gdLst>
                  <a:gd name="T0" fmla="*/ 14 w 184"/>
                  <a:gd name="T1" fmla="*/ 50 h 121"/>
                  <a:gd name="T2" fmla="*/ 85 w 184"/>
                  <a:gd name="T3" fmla="*/ 0 h 121"/>
                  <a:gd name="T4" fmla="*/ 170 w 184"/>
                  <a:gd name="T5" fmla="*/ 43 h 121"/>
                  <a:gd name="T6" fmla="*/ 170 w 184"/>
                  <a:gd name="T7" fmla="*/ 50 h 121"/>
                  <a:gd name="T8" fmla="*/ 184 w 184"/>
                  <a:gd name="T9" fmla="*/ 50 h 121"/>
                  <a:gd name="T10" fmla="*/ 184 w 184"/>
                  <a:gd name="T11" fmla="*/ 121 h 121"/>
                  <a:gd name="T12" fmla="*/ 0 w 184"/>
                  <a:gd name="T13" fmla="*/ 121 h 121"/>
                  <a:gd name="T14" fmla="*/ 0 w 184"/>
                  <a:gd name="T15" fmla="*/ 50 h 121"/>
                  <a:gd name="T16" fmla="*/ 14 w 184"/>
                  <a:gd name="T17" fmla="*/ 5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4" h="121">
                    <a:moveTo>
                      <a:pt x="14" y="50"/>
                    </a:moveTo>
                    <a:lnTo>
                      <a:pt x="85" y="0"/>
                    </a:lnTo>
                    <a:lnTo>
                      <a:pt x="170" y="43"/>
                    </a:lnTo>
                    <a:lnTo>
                      <a:pt x="170" y="50"/>
                    </a:lnTo>
                    <a:lnTo>
                      <a:pt x="184" y="50"/>
                    </a:lnTo>
                    <a:lnTo>
                      <a:pt x="184" y="121"/>
                    </a:lnTo>
                    <a:lnTo>
                      <a:pt x="0" y="121"/>
                    </a:lnTo>
                    <a:lnTo>
                      <a:pt x="0" y="50"/>
                    </a:lnTo>
                    <a:lnTo>
                      <a:pt x="14" y="5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152"/>
              <p:cNvSpPr>
                <a:spLocks noEditPoints="1"/>
              </p:cNvSpPr>
              <p:nvPr/>
            </p:nvSpPr>
            <p:spPr bwMode="auto">
              <a:xfrm>
                <a:off x="1321358" y="1042564"/>
                <a:ext cx="360363" cy="349250"/>
              </a:xfrm>
              <a:custGeom>
                <a:avLst/>
                <a:gdLst>
                  <a:gd name="T0" fmla="*/ 0 w 32"/>
                  <a:gd name="T1" fmla="*/ 16 h 31"/>
                  <a:gd name="T2" fmla="*/ 32 w 32"/>
                  <a:gd name="T3" fmla="*/ 16 h 31"/>
                  <a:gd name="T4" fmla="*/ 13 w 32"/>
                  <a:gd name="T5" fmla="*/ 30 h 31"/>
                  <a:gd name="T6" fmla="*/ 15 w 32"/>
                  <a:gd name="T7" fmla="*/ 24 h 31"/>
                  <a:gd name="T8" fmla="*/ 13 w 32"/>
                  <a:gd name="T9" fmla="*/ 30 h 31"/>
                  <a:gd name="T10" fmla="*/ 7 w 32"/>
                  <a:gd name="T11" fmla="*/ 16 h 31"/>
                  <a:gd name="T12" fmla="*/ 3 w 32"/>
                  <a:gd name="T13" fmla="*/ 23 h 31"/>
                  <a:gd name="T14" fmla="*/ 16 w 32"/>
                  <a:gd name="T15" fmla="*/ 7 h 31"/>
                  <a:gd name="T16" fmla="*/ 18 w 32"/>
                  <a:gd name="T17" fmla="*/ 1 h 31"/>
                  <a:gd name="T18" fmla="*/ 16 w 32"/>
                  <a:gd name="T19" fmla="*/ 7 h 31"/>
                  <a:gd name="T20" fmla="*/ 23 w 32"/>
                  <a:gd name="T21" fmla="*/ 15 h 31"/>
                  <a:gd name="T22" fmla="*/ 16 w 32"/>
                  <a:gd name="T23" fmla="*/ 8 h 31"/>
                  <a:gd name="T24" fmla="*/ 15 w 32"/>
                  <a:gd name="T25" fmla="*/ 7 h 31"/>
                  <a:gd name="T26" fmla="*/ 13 w 32"/>
                  <a:gd name="T27" fmla="*/ 1 h 31"/>
                  <a:gd name="T28" fmla="*/ 15 w 32"/>
                  <a:gd name="T29" fmla="*/ 7 h 31"/>
                  <a:gd name="T30" fmla="*/ 15 w 32"/>
                  <a:gd name="T31" fmla="*/ 15 h 31"/>
                  <a:gd name="T32" fmla="*/ 9 w 32"/>
                  <a:gd name="T33" fmla="*/ 8 h 31"/>
                  <a:gd name="T34" fmla="*/ 7 w 32"/>
                  <a:gd name="T35" fmla="*/ 15 h 31"/>
                  <a:gd name="T36" fmla="*/ 3 w 32"/>
                  <a:gd name="T37" fmla="*/ 8 h 31"/>
                  <a:gd name="T38" fmla="*/ 7 w 32"/>
                  <a:gd name="T39" fmla="*/ 15 h 31"/>
                  <a:gd name="T40" fmla="*/ 15 w 32"/>
                  <a:gd name="T41" fmla="*/ 16 h 31"/>
                  <a:gd name="T42" fmla="*/ 9 w 32"/>
                  <a:gd name="T43" fmla="*/ 23 h 31"/>
                  <a:gd name="T44" fmla="*/ 16 w 32"/>
                  <a:gd name="T45" fmla="*/ 24 h 31"/>
                  <a:gd name="T46" fmla="*/ 18 w 32"/>
                  <a:gd name="T47" fmla="*/ 30 h 31"/>
                  <a:gd name="T48" fmla="*/ 16 w 32"/>
                  <a:gd name="T49" fmla="*/ 24 h 31"/>
                  <a:gd name="T50" fmla="*/ 16 w 32"/>
                  <a:gd name="T51" fmla="*/ 16 h 31"/>
                  <a:gd name="T52" fmla="*/ 22 w 32"/>
                  <a:gd name="T53" fmla="*/ 23 h 31"/>
                  <a:gd name="T54" fmla="*/ 24 w 32"/>
                  <a:gd name="T55" fmla="*/ 16 h 31"/>
                  <a:gd name="T56" fmla="*/ 29 w 32"/>
                  <a:gd name="T57" fmla="*/ 23 h 31"/>
                  <a:gd name="T58" fmla="*/ 23 w 32"/>
                  <a:gd name="T59" fmla="*/ 23 h 31"/>
                  <a:gd name="T60" fmla="*/ 24 w 32"/>
                  <a:gd name="T61" fmla="*/ 15 h 31"/>
                  <a:gd name="T62" fmla="*/ 29 w 32"/>
                  <a:gd name="T63" fmla="*/ 8 h 31"/>
                  <a:gd name="T64" fmla="*/ 24 w 32"/>
                  <a:gd name="T65" fmla="*/ 15 h 31"/>
                  <a:gd name="T66" fmla="*/ 23 w 32"/>
                  <a:gd name="T67" fmla="*/ 7 h 31"/>
                  <a:gd name="T68" fmla="*/ 26 w 32"/>
                  <a:gd name="T69" fmla="*/ 5 h 31"/>
                  <a:gd name="T70" fmla="*/ 5 w 32"/>
                  <a:gd name="T71" fmla="*/ 5 h 31"/>
                  <a:gd name="T72" fmla="*/ 9 w 32"/>
                  <a:gd name="T73" fmla="*/ 7 h 31"/>
                  <a:gd name="T74" fmla="*/ 5 w 32"/>
                  <a:gd name="T75" fmla="*/ 5 h 31"/>
                  <a:gd name="T76" fmla="*/ 9 w 32"/>
                  <a:gd name="T77" fmla="*/ 24 h 31"/>
                  <a:gd name="T78" fmla="*/ 5 w 32"/>
                  <a:gd name="T79" fmla="*/ 26 h 31"/>
                  <a:gd name="T80" fmla="*/ 26 w 32"/>
                  <a:gd name="T81" fmla="*/ 26 h 31"/>
                  <a:gd name="T82" fmla="*/ 23 w 32"/>
                  <a:gd name="T83" fmla="*/ 24 h 31"/>
                  <a:gd name="T84" fmla="*/ 26 w 32"/>
                  <a:gd name="T85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" h="31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4"/>
                      <a:pt x="7" y="31"/>
                      <a:pt x="16" y="31"/>
                    </a:cubicBezTo>
                    <a:cubicBezTo>
                      <a:pt x="24" y="31"/>
                      <a:pt x="32" y="24"/>
                      <a:pt x="32" y="16"/>
                    </a:cubicBezTo>
                    <a:cubicBezTo>
                      <a:pt x="32" y="7"/>
                      <a:pt x="24" y="0"/>
                      <a:pt x="16" y="0"/>
                    </a:cubicBezTo>
                    <a:close/>
                    <a:moveTo>
                      <a:pt x="13" y="30"/>
                    </a:moveTo>
                    <a:cubicBezTo>
                      <a:pt x="12" y="28"/>
                      <a:pt x="10" y="26"/>
                      <a:pt x="10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4" y="30"/>
                      <a:pt x="14" y="30"/>
                      <a:pt x="13" y="30"/>
                    </a:cubicBezTo>
                    <a:close/>
                    <a:moveTo>
                      <a:pt x="1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7" y="19"/>
                      <a:pt x="8" y="21"/>
                      <a:pt x="8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2" y="21"/>
                      <a:pt x="1" y="19"/>
                      <a:pt x="1" y="16"/>
                    </a:cubicBezTo>
                    <a:close/>
                    <a:moveTo>
                      <a:pt x="16" y="7"/>
                    </a:moveTo>
                    <a:cubicBezTo>
                      <a:pt x="16" y="1"/>
                      <a:pt x="16" y="1"/>
                      <a:pt x="16" y="1"/>
                    </a:cubicBezTo>
                    <a:cubicBezTo>
                      <a:pt x="17" y="1"/>
                      <a:pt x="18" y="1"/>
                      <a:pt x="18" y="1"/>
                    </a:cubicBezTo>
                    <a:cubicBezTo>
                      <a:pt x="20" y="3"/>
                      <a:pt x="21" y="5"/>
                      <a:pt x="22" y="7"/>
                    </a:cubicBezTo>
                    <a:lnTo>
                      <a:pt x="16" y="7"/>
                    </a:lnTo>
                    <a:close/>
                    <a:moveTo>
                      <a:pt x="22" y="8"/>
                    </a:moveTo>
                    <a:cubicBezTo>
                      <a:pt x="23" y="11"/>
                      <a:pt x="23" y="13"/>
                      <a:pt x="23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8"/>
                      <a:pt x="16" y="8"/>
                      <a:pt x="16" y="8"/>
                    </a:cubicBezTo>
                    <a:lnTo>
                      <a:pt x="22" y="8"/>
                    </a:lnTo>
                    <a:close/>
                    <a:moveTo>
                      <a:pt x="15" y="7"/>
                    </a:moveTo>
                    <a:cubicBezTo>
                      <a:pt x="10" y="7"/>
                      <a:pt x="10" y="7"/>
                      <a:pt x="10" y="7"/>
                    </a:cubicBezTo>
                    <a:cubicBezTo>
                      <a:pt x="10" y="5"/>
                      <a:pt x="12" y="3"/>
                      <a:pt x="13" y="1"/>
                    </a:cubicBezTo>
                    <a:cubicBezTo>
                      <a:pt x="14" y="1"/>
                      <a:pt x="14" y="1"/>
                      <a:pt x="15" y="1"/>
                    </a:cubicBezTo>
                    <a:lnTo>
                      <a:pt x="15" y="7"/>
                    </a:lnTo>
                    <a:close/>
                    <a:moveTo>
                      <a:pt x="15" y="8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3"/>
                      <a:pt x="9" y="11"/>
                      <a:pt x="9" y="8"/>
                    </a:cubicBezTo>
                    <a:lnTo>
                      <a:pt x="15" y="8"/>
                    </a:lnTo>
                    <a:close/>
                    <a:moveTo>
                      <a:pt x="7" y="1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1" y="13"/>
                      <a:pt x="2" y="10"/>
                      <a:pt x="3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8" y="11"/>
                      <a:pt x="7" y="13"/>
                      <a:pt x="7" y="15"/>
                    </a:cubicBezTo>
                    <a:close/>
                    <a:moveTo>
                      <a:pt x="8" y="16"/>
                    </a:moveTo>
                    <a:cubicBezTo>
                      <a:pt x="15" y="16"/>
                      <a:pt x="15" y="16"/>
                      <a:pt x="15" y="16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21"/>
                      <a:pt x="8" y="19"/>
                      <a:pt x="8" y="16"/>
                    </a:cubicBezTo>
                    <a:close/>
                    <a:moveTo>
                      <a:pt x="16" y="24"/>
                    </a:moveTo>
                    <a:cubicBezTo>
                      <a:pt x="22" y="24"/>
                      <a:pt x="22" y="24"/>
                      <a:pt x="22" y="24"/>
                    </a:cubicBezTo>
                    <a:cubicBezTo>
                      <a:pt x="21" y="26"/>
                      <a:pt x="20" y="28"/>
                      <a:pt x="18" y="30"/>
                    </a:cubicBezTo>
                    <a:cubicBezTo>
                      <a:pt x="18" y="30"/>
                      <a:pt x="17" y="30"/>
                      <a:pt x="16" y="30"/>
                    </a:cubicBezTo>
                    <a:lnTo>
                      <a:pt x="16" y="24"/>
                    </a:lnTo>
                    <a:close/>
                    <a:moveTo>
                      <a:pt x="16" y="23"/>
                    </a:moveTo>
                    <a:cubicBezTo>
                      <a:pt x="16" y="16"/>
                      <a:pt x="16" y="16"/>
                      <a:pt x="16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3" y="19"/>
                      <a:pt x="23" y="21"/>
                      <a:pt x="22" y="23"/>
                    </a:cubicBezTo>
                    <a:lnTo>
                      <a:pt x="16" y="23"/>
                    </a:lnTo>
                    <a:close/>
                    <a:moveTo>
                      <a:pt x="24" y="16"/>
                    </a:moveTo>
                    <a:cubicBezTo>
                      <a:pt x="30" y="16"/>
                      <a:pt x="30" y="16"/>
                      <a:pt x="30" y="16"/>
                    </a:cubicBezTo>
                    <a:cubicBezTo>
                      <a:pt x="30" y="19"/>
                      <a:pt x="30" y="21"/>
                      <a:pt x="29" y="23"/>
                    </a:cubicBezTo>
                    <a:cubicBezTo>
                      <a:pt x="29" y="23"/>
                      <a:pt x="29" y="23"/>
                      <a:pt x="29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4" y="21"/>
                      <a:pt x="24" y="19"/>
                      <a:pt x="24" y="16"/>
                    </a:cubicBezTo>
                    <a:close/>
                    <a:moveTo>
                      <a:pt x="24" y="15"/>
                    </a:moveTo>
                    <a:cubicBezTo>
                      <a:pt x="24" y="13"/>
                      <a:pt x="24" y="11"/>
                      <a:pt x="23" y="8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0" y="10"/>
                      <a:pt x="30" y="13"/>
                      <a:pt x="30" y="15"/>
                    </a:cubicBezTo>
                    <a:lnTo>
                      <a:pt x="24" y="15"/>
                    </a:lnTo>
                    <a:close/>
                    <a:moveTo>
                      <a:pt x="28" y="7"/>
                    </a:moveTo>
                    <a:cubicBezTo>
                      <a:pt x="23" y="7"/>
                      <a:pt x="23" y="7"/>
                      <a:pt x="23" y="7"/>
                    </a:cubicBezTo>
                    <a:cubicBezTo>
                      <a:pt x="22" y="5"/>
                      <a:pt x="21" y="3"/>
                      <a:pt x="20" y="2"/>
                    </a:cubicBezTo>
                    <a:cubicBezTo>
                      <a:pt x="22" y="2"/>
                      <a:pt x="24" y="4"/>
                      <a:pt x="26" y="5"/>
                    </a:cubicBezTo>
                    <a:cubicBezTo>
                      <a:pt x="27" y="6"/>
                      <a:pt x="27" y="7"/>
                      <a:pt x="28" y="7"/>
                    </a:cubicBezTo>
                    <a:close/>
                    <a:moveTo>
                      <a:pt x="5" y="5"/>
                    </a:moveTo>
                    <a:cubicBezTo>
                      <a:pt x="7" y="4"/>
                      <a:pt x="9" y="2"/>
                      <a:pt x="11" y="2"/>
                    </a:cubicBezTo>
                    <a:cubicBezTo>
                      <a:pt x="10" y="3"/>
                      <a:pt x="9" y="5"/>
                      <a:pt x="9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7"/>
                      <a:pt x="5" y="6"/>
                      <a:pt x="5" y="5"/>
                    </a:cubicBezTo>
                    <a:close/>
                    <a:moveTo>
                      <a:pt x="4" y="24"/>
                    </a:moveTo>
                    <a:cubicBezTo>
                      <a:pt x="9" y="24"/>
                      <a:pt x="9" y="24"/>
                      <a:pt x="9" y="24"/>
                    </a:cubicBezTo>
                    <a:cubicBezTo>
                      <a:pt x="9" y="26"/>
                      <a:pt x="10" y="28"/>
                      <a:pt x="11" y="30"/>
                    </a:cubicBezTo>
                    <a:cubicBezTo>
                      <a:pt x="9" y="29"/>
                      <a:pt x="7" y="28"/>
                      <a:pt x="5" y="26"/>
                    </a:cubicBezTo>
                    <a:cubicBezTo>
                      <a:pt x="5" y="25"/>
                      <a:pt x="4" y="25"/>
                      <a:pt x="4" y="24"/>
                    </a:cubicBezTo>
                    <a:close/>
                    <a:moveTo>
                      <a:pt x="26" y="26"/>
                    </a:moveTo>
                    <a:cubicBezTo>
                      <a:pt x="24" y="28"/>
                      <a:pt x="22" y="29"/>
                      <a:pt x="20" y="30"/>
                    </a:cubicBezTo>
                    <a:cubicBezTo>
                      <a:pt x="21" y="28"/>
                      <a:pt x="22" y="26"/>
                      <a:pt x="23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5"/>
                      <a:pt x="27" y="25"/>
                      <a:pt x="26" y="2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153"/>
              <p:cNvSpPr>
                <a:spLocks noEditPoints="1"/>
              </p:cNvSpPr>
              <p:nvPr/>
            </p:nvSpPr>
            <p:spPr bwMode="auto">
              <a:xfrm>
                <a:off x="1467408" y="467889"/>
                <a:ext cx="236538" cy="428625"/>
              </a:xfrm>
              <a:custGeom>
                <a:avLst/>
                <a:gdLst>
                  <a:gd name="T0" fmla="*/ 19 w 21"/>
                  <a:gd name="T1" fmla="*/ 1 h 38"/>
                  <a:gd name="T2" fmla="*/ 16 w 21"/>
                  <a:gd name="T3" fmla="*/ 1 h 38"/>
                  <a:gd name="T4" fmla="*/ 4 w 21"/>
                  <a:gd name="T5" fmla="*/ 3 h 38"/>
                  <a:gd name="T6" fmla="*/ 0 w 21"/>
                  <a:gd name="T7" fmla="*/ 34 h 38"/>
                  <a:gd name="T8" fmla="*/ 17 w 21"/>
                  <a:gd name="T9" fmla="*/ 38 h 38"/>
                  <a:gd name="T10" fmla="*/ 21 w 21"/>
                  <a:gd name="T11" fmla="*/ 7 h 38"/>
                  <a:gd name="T12" fmla="*/ 5 w 21"/>
                  <a:gd name="T13" fmla="*/ 35 h 38"/>
                  <a:gd name="T14" fmla="*/ 5 w 21"/>
                  <a:gd name="T15" fmla="*/ 32 h 38"/>
                  <a:gd name="T16" fmla="*/ 5 w 21"/>
                  <a:gd name="T17" fmla="*/ 35 h 38"/>
                  <a:gd name="T18" fmla="*/ 3 w 21"/>
                  <a:gd name="T19" fmla="*/ 29 h 38"/>
                  <a:gd name="T20" fmla="*/ 7 w 21"/>
                  <a:gd name="T21" fmla="*/ 29 h 38"/>
                  <a:gd name="T22" fmla="*/ 5 w 21"/>
                  <a:gd name="T23" fmla="*/ 26 h 38"/>
                  <a:gd name="T24" fmla="*/ 5 w 21"/>
                  <a:gd name="T25" fmla="*/ 22 h 38"/>
                  <a:gd name="T26" fmla="*/ 5 w 21"/>
                  <a:gd name="T27" fmla="*/ 26 h 38"/>
                  <a:gd name="T28" fmla="*/ 9 w 21"/>
                  <a:gd name="T29" fmla="*/ 33 h 38"/>
                  <a:gd name="T30" fmla="*/ 13 w 21"/>
                  <a:gd name="T31" fmla="*/ 33 h 38"/>
                  <a:gd name="T32" fmla="*/ 11 w 21"/>
                  <a:gd name="T33" fmla="*/ 31 h 38"/>
                  <a:gd name="T34" fmla="*/ 11 w 21"/>
                  <a:gd name="T35" fmla="*/ 27 h 38"/>
                  <a:gd name="T36" fmla="*/ 11 w 21"/>
                  <a:gd name="T37" fmla="*/ 31 h 38"/>
                  <a:gd name="T38" fmla="*/ 9 w 21"/>
                  <a:gd name="T39" fmla="*/ 24 h 38"/>
                  <a:gd name="T40" fmla="*/ 13 w 21"/>
                  <a:gd name="T41" fmla="*/ 24 h 38"/>
                  <a:gd name="T42" fmla="*/ 16 w 21"/>
                  <a:gd name="T43" fmla="*/ 35 h 38"/>
                  <a:gd name="T44" fmla="*/ 16 w 21"/>
                  <a:gd name="T45" fmla="*/ 32 h 38"/>
                  <a:gd name="T46" fmla="*/ 16 w 21"/>
                  <a:gd name="T47" fmla="*/ 35 h 38"/>
                  <a:gd name="T48" fmla="*/ 14 w 21"/>
                  <a:gd name="T49" fmla="*/ 29 h 38"/>
                  <a:gd name="T50" fmla="*/ 18 w 21"/>
                  <a:gd name="T51" fmla="*/ 29 h 38"/>
                  <a:gd name="T52" fmla="*/ 16 w 21"/>
                  <a:gd name="T53" fmla="*/ 26 h 38"/>
                  <a:gd name="T54" fmla="*/ 16 w 21"/>
                  <a:gd name="T55" fmla="*/ 22 h 38"/>
                  <a:gd name="T56" fmla="*/ 16 w 21"/>
                  <a:gd name="T57" fmla="*/ 26 h 38"/>
                  <a:gd name="T58" fmla="*/ 14 w 21"/>
                  <a:gd name="T59" fmla="*/ 19 h 38"/>
                  <a:gd name="T60" fmla="*/ 3 w 21"/>
                  <a:gd name="T61" fmla="*/ 14 h 38"/>
                  <a:gd name="T62" fmla="*/ 8 w 21"/>
                  <a:gd name="T63" fmla="*/ 5 h 38"/>
                  <a:gd name="T64" fmla="*/ 18 w 21"/>
                  <a:gd name="T65" fmla="*/ 1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1" h="38">
                    <a:moveTo>
                      <a:pt x="19" y="3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7" y="0"/>
                    </a:cubicBezTo>
                    <a:cubicBezTo>
                      <a:pt x="17" y="0"/>
                      <a:pt x="16" y="0"/>
                      <a:pt x="16" y="1"/>
                    </a:cubicBezTo>
                    <a:cubicBezTo>
                      <a:pt x="16" y="3"/>
                      <a:pt x="16" y="3"/>
                      <a:pt x="16" y="3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2" y="3"/>
                      <a:pt x="0" y="5"/>
                      <a:pt x="0" y="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6"/>
                      <a:pt x="2" y="38"/>
                      <a:pt x="4" y="38"/>
                    </a:cubicBezTo>
                    <a:cubicBezTo>
                      <a:pt x="17" y="38"/>
                      <a:pt x="17" y="38"/>
                      <a:pt x="17" y="38"/>
                    </a:cubicBezTo>
                    <a:cubicBezTo>
                      <a:pt x="19" y="38"/>
                      <a:pt x="21" y="36"/>
                      <a:pt x="21" y="34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6"/>
                      <a:pt x="20" y="4"/>
                      <a:pt x="19" y="3"/>
                    </a:cubicBezTo>
                    <a:close/>
                    <a:moveTo>
                      <a:pt x="5" y="35"/>
                    </a:moveTo>
                    <a:cubicBezTo>
                      <a:pt x="4" y="35"/>
                      <a:pt x="3" y="35"/>
                      <a:pt x="3" y="33"/>
                    </a:cubicBezTo>
                    <a:cubicBezTo>
                      <a:pt x="3" y="32"/>
                      <a:pt x="4" y="32"/>
                      <a:pt x="5" y="32"/>
                    </a:cubicBezTo>
                    <a:cubicBezTo>
                      <a:pt x="6" y="32"/>
                      <a:pt x="7" y="32"/>
                      <a:pt x="7" y="33"/>
                    </a:cubicBezTo>
                    <a:cubicBezTo>
                      <a:pt x="7" y="35"/>
                      <a:pt x="6" y="35"/>
                      <a:pt x="5" y="35"/>
                    </a:cubicBezTo>
                    <a:close/>
                    <a:moveTo>
                      <a:pt x="5" y="31"/>
                    </a:moveTo>
                    <a:cubicBezTo>
                      <a:pt x="4" y="31"/>
                      <a:pt x="3" y="30"/>
                      <a:pt x="3" y="29"/>
                    </a:cubicBezTo>
                    <a:cubicBezTo>
                      <a:pt x="3" y="28"/>
                      <a:pt x="4" y="27"/>
                      <a:pt x="5" y="27"/>
                    </a:cubicBezTo>
                    <a:cubicBezTo>
                      <a:pt x="6" y="27"/>
                      <a:pt x="7" y="28"/>
                      <a:pt x="7" y="29"/>
                    </a:cubicBezTo>
                    <a:cubicBezTo>
                      <a:pt x="7" y="30"/>
                      <a:pt x="6" y="31"/>
                      <a:pt x="5" y="31"/>
                    </a:cubicBezTo>
                    <a:close/>
                    <a:moveTo>
                      <a:pt x="5" y="26"/>
                    </a:moveTo>
                    <a:cubicBezTo>
                      <a:pt x="4" y="26"/>
                      <a:pt x="3" y="25"/>
                      <a:pt x="3" y="24"/>
                    </a:cubicBezTo>
                    <a:cubicBezTo>
                      <a:pt x="3" y="23"/>
                      <a:pt x="4" y="22"/>
                      <a:pt x="5" y="22"/>
                    </a:cubicBezTo>
                    <a:cubicBezTo>
                      <a:pt x="6" y="22"/>
                      <a:pt x="7" y="23"/>
                      <a:pt x="7" y="24"/>
                    </a:cubicBezTo>
                    <a:cubicBezTo>
                      <a:pt x="7" y="25"/>
                      <a:pt x="6" y="26"/>
                      <a:pt x="5" y="26"/>
                    </a:cubicBezTo>
                    <a:close/>
                    <a:moveTo>
                      <a:pt x="11" y="35"/>
                    </a:moveTo>
                    <a:cubicBezTo>
                      <a:pt x="10" y="35"/>
                      <a:pt x="9" y="35"/>
                      <a:pt x="9" y="33"/>
                    </a:cubicBezTo>
                    <a:cubicBezTo>
                      <a:pt x="9" y="32"/>
                      <a:pt x="10" y="32"/>
                      <a:pt x="11" y="32"/>
                    </a:cubicBezTo>
                    <a:cubicBezTo>
                      <a:pt x="12" y="32"/>
                      <a:pt x="13" y="32"/>
                      <a:pt x="13" y="33"/>
                    </a:cubicBezTo>
                    <a:cubicBezTo>
                      <a:pt x="13" y="35"/>
                      <a:pt x="12" y="35"/>
                      <a:pt x="11" y="35"/>
                    </a:cubicBezTo>
                    <a:close/>
                    <a:moveTo>
                      <a:pt x="11" y="31"/>
                    </a:moveTo>
                    <a:cubicBezTo>
                      <a:pt x="10" y="31"/>
                      <a:pt x="9" y="30"/>
                      <a:pt x="9" y="29"/>
                    </a:cubicBezTo>
                    <a:cubicBezTo>
                      <a:pt x="9" y="28"/>
                      <a:pt x="10" y="27"/>
                      <a:pt x="11" y="27"/>
                    </a:cubicBezTo>
                    <a:cubicBezTo>
                      <a:pt x="12" y="27"/>
                      <a:pt x="13" y="28"/>
                      <a:pt x="13" y="29"/>
                    </a:cubicBezTo>
                    <a:cubicBezTo>
                      <a:pt x="13" y="30"/>
                      <a:pt x="12" y="31"/>
                      <a:pt x="11" y="31"/>
                    </a:cubicBezTo>
                    <a:close/>
                    <a:moveTo>
                      <a:pt x="11" y="26"/>
                    </a:moveTo>
                    <a:cubicBezTo>
                      <a:pt x="10" y="26"/>
                      <a:pt x="9" y="25"/>
                      <a:pt x="9" y="24"/>
                    </a:cubicBezTo>
                    <a:cubicBezTo>
                      <a:pt x="9" y="23"/>
                      <a:pt x="10" y="22"/>
                      <a:pt x="11" y="22"/>
                    </a:cubicBezTo>
                    <a:cubicBezTo>
                      <a:pt x="12" y="22"/>
                      <a:pt x="13" y="23"/>
                      <a:pt x="13" y="24"/>
                    </a:cubicBezTo>
                    <a:cubicBezTo>
                      <a:pt x="13" y="25"/>
                      <a:pt x="12" y="26"/>
                      <a:pt x="11" y="26"/>
                    </a:cubicBezTo>
                    <a:close/>
                    <a:moveTo>
                      <a:pt x="16" y="35"/>
                    </a:moveTo>
                    <a:cubicBezTo>
                      <a:pt x="15" y="35"/>
                      <a:pt x="14" y="35"/>
                      <a:pt x="14" y="33"/>
                    </a:cubicBezTo>
                    <a:cubicBezTo>
                      <a:pt x="14" y="32"/>
                      <a:pt x="15" y="32"/>
                      <a:pt x="16" y="32"/>
                    </a:cubicBezTo>
                    <a:cubicBezTo>
                      <a:pt x="17" y="32"/>
                      <a:pt x="18" y="32"/>
                      <a:pt x="18" y="33"/>
                    </a:cubicBezTo>
                    <a:cubicBezTo>
                      <a:pt x="18" y="35"/>
                      <a:pt x="17" y="35"/>
                      <a:pt x="16" y="35"/>
                    </a:cubicBezTo>
                    <a:close/>
                    <a:moveTo>
                      <a:pt x="16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8"/>
                      <a:pt x="15" y="27"/>
                      <a:pt x="16" y="27"/>
                    </a:cubicBezTo>
                    <a:cubicBezTo>
                      <a:pt x="17" y="27"/>
                      <a:pt x="18" y="28"/>
                      <a:pt x="18" y="29"/>
                    </a:cubicBezTo>
                    <a:cubicBezTo>
                      <a:pt x="18" y="30"/>
                      <a:pt x="17" y="31"/>
                      <a:pt x="16" y="31"/>
                    </a:cubicBezTo>
                    <a:close/>
                    <a:moveTo>
                      <a:pt x="16" y="26"/>
                    </a:moveTo>
                    <a:cubicBezTo>
                      <a:pt x="15" y="26"/>
                      <a:pt x="14" y="25"/>
                      <a:pt x="14" y="24"/>
                    </a:cubicBezTo>
                    <a:cubicBezTo>
                      <a:pt x="14" y="23"/>
                      <a:pt x="15" y="22"/>
                      <a:pt x="16" y="22"/>
                    </a:cubicBezTo>
                    <a:cubicBezTo>
                      <a:pt x="17" y="22"/>
                      <a:pt x="18" y="23"/>
                      <a:pt x="18" y="24"/>
                    </a:cubicBezTo>
                    <a:cubicBezTo>
                      <a:pt x="18" y="25"/>
                      <a:pt x="17" y="26"/>
                      <a:pt x="16" y="26"/>
                    </a:cubicBezTo>
                    <a:close/>
                    <a:moveTo>
                      <a:pt x="18" y="14"/>
                    </a:moveTo>
                    <a:cubicBezTo>
                      <a:pt x="18" y="17"/>
                      <a:pt x="16" y="19"/>
                      <a:pt x="14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5" y="19"/>
                      <a:pt x="3" y="17"/>
                      <a:pt x="3" y="1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7"/>
                      <a:pt x="5" y="5"/>
                      <a:pt x="8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6" y="5"/>
                      <a:pt x="18" y="7"/>
                      <a:pt x="18" y="10"/>
                    </a:cubicBezTo>
                    <a:lnTo>
                      <a:pt x="18" y="1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154"/>
              <p:cNvSpPr>
                <a:spLocks/>
              </p:cNvSpPr>
              <p:nvPr/>
            </p:nvSpPr>
            <p:spPr bwMode="auto">
              <a:xfrm>
                <a:off x="1288020" y="602826"/>
                <a:ext cx="157163" cy="203200"/>
              </a:xfrm>
              <a:custGeom>
                <a:avLst/>
                <a:gdLst>
                  <a:gd name="T0" fmla="*/ 6 w 14"/>
                  <a:gd name="T1" fmla="*/ 17 h 18"/>
                  <a:gd name="T2" fmla="*/ 6 w 14"/>
                  <a:gd name="T3" fmla="*/ 17 h 18"/>
                  <a:gd name="T4" fmla="*/ 8 w 14"/>
                  <a:gd name="T5" fmla="*/ 16 h 18"/>
                  <a:gd name="T6" fmla="*/ 12 w 14"/>
                  <a:gd name="T7" fmla="*/ 12 h 18"/>
                  <a:gd name="T8" fmla="*/ 13 w 14"/>
                  <a:gd name="T9" fmla="*/ 11 h 18"/>
                  <a:gd name="T10" fmla="*/ 14 w 14"/>
                  <a:gd name="T11" fmla="*/ 9 h 18"/>
                  <a:gd name="T12" fmla="*/ 13 w 14"/>
                  <a:gd name="T13" fmla="*/ 7 h 18"/>
                  <a:gd name="T14" fmla="*/ 12 w 14"/>
                  <a:gd name="T15" fmla="*/ 7 h 18"/>
                  <a:gd name="T16" fmla="*/ 12 w 14"/>
                  <a:gd name="T17" fmla="*/ 6 h 18"/>
                  <a:gd name="T18" fmla="*/ 12 w 14"/>
                  <a:gd name="T19" fmla="*/ 6 h 18"/>
                  <a:gd name="T20" fmla="*/ 12 w 14"/>
                  <a:gd name="T21" fmla="*/ 6 h 18"/>
                  <a:gd name="T22" fmla="*/ 9 w 14"/>
                  <a:gd name="T23" fmla="*/ 3 h 18"/>
                  <a:gd name="T24" fmla="*/ 9 w 14"/>
                  <a:gd name="T25" fmla="*/ 3 h 18"/>
                  <a:gd name="T26" fmla="*/ 9 w 14"/>
                  <a:gd name="T27" fmla="*/ 3 h 18"/>
                  <a:gd name="T28" fmla="*/ 8 w 14"/>
                  <a:gd name="T29" fmla="*/ 2 h 18"/>
                  <a:gd name="T30" fmla="*/ 7 w 14"/>
                  <a:gd name="T31" fmla="*/ 1 h 18"/>
                  <a:gd name="T32" fmla="*/ 7 w 14"/>
                  <a:gd name="T33" fmla="*/ 1 h 18"/>
                  <a:gd name="T34" fmla="*/ 6 w 14"/>
                  <a:gd name="T35" fmla="*/ 1 h 18"/>
                  <a:gd name="T36" fmla="*/ 6 w 14"/>
                  <a:gd name="T37" fmla="*/ 1 h 18"/>
                  <a:gd name="T38" fmla="*/ 5 w 14"/>
                  <a:gd name="T39" fmla="*/ 0 h 18"/>
                  <a:gd name="T40" fmla="*/ 5 w 14"/>
                  <a:gd name="T41" fmla="*/ 1 h 18"/>
                  <a:gd name="T42" fmla="*/ 5 w 14"/>
                  <a:gd name="T43" fmla="*/ 1 h 18"/>
                  <a:gd name="T44" fmla="*/ 4 w 14"/>
                  <a:gd name="T45" fmla="*/ 1 h 18"/>
                  <a:gd name="T46" fmla="*/ 4 w 14"/>
                  <a:gd name="T47" fmla="*/ 3 h 18"/>
                  <a:gd name="T48" fmla="*/ 4 w 14"/>
                  <a:gd name="T49" fmla="*/ 5 h 18"/>
                  <a:gd name="T50" fmla="*/ 4 w 14"/>
                  <a:gd name="T51" fmla="*/ 5 h 18"/>
                  <a:gd name="T52" fmla="*/ 4 w 14"/>
                  <a:gd name="T53" fmla="*/ 5 h 18"/>
                  <a:gd name="T54" fmla="*/ 3 w 14"/>
                  <a:gd name="T55" fmla="*/ 5 h 18"/>
                  <a:gd name="T56" fmla="*/ 3 w 14"/>
                  <a:gd name="T57" fmla="*/ 5 h 18"/>
                  <a:gd name="T58" fmla="*/ 3 w 14"/>
                  <a:gd name="T59" fmla="*/ 5 h 18"/>
                  <a:gd name="T60" fmla="*/ 1 w 14"/>
                  <a:gd name="T61" fmla="*/ 5 h 18"/>
                  <a:gd name="T62" fmla="*/ 0 w 14"/>
                  <a:gd name="T63" fmla="*/ 7 h 18"/>
                  <a:gd name="T64" fmla="*/ 0 w 14"/>
                  <a:gd name="T65" fmla="*/ 8 h 18"/>
                  <a:gd name="T66" fmla="*/ 0 w 14"/>
                  <a:gd name="T67" fmla="*/ 9 h 18"/>
                  <a:gd name="T68" fmla="*/ 0 w 14"/>
                  <a:gd name="T69" fmla="*/ 9 h 18"/>
                  <a:gd name="T70" fmla="*/ 0 w 14"/>
                  <a:gd name="T71" fmla="*/ 12 h 18"/>
                  <a:gd name="T72" fmla="*/ 1 w 14"/>
                  <a:gd name="T73" fmla="*/ 13 h 18"/>
                  <a:gd name="T74" fmla="*/ 3 w 14"/>
                  <a:gd name="T75" fmla="*/ 13 h 18"/>
                  <a:gd name="T76" fmla="*/ 4 w 14"/>
                  <a:gd name="T77" fmla="*/ 13 h 18"/>
                  <a:gd name="T78" fmla="*/ 4 w 14"/>
                  <a:gd name="T79" fmla="*/ 13 h 18"/>
                  <a:gd name="T80" fmla="*/ 4 w 14"/>
                  <a:gd name="T81" fmla="*/ 13 h 18"/>
                  <a:gd name="T82" fmla="*/ 4 w 14"/>
                  <a:gd name="T83" fmla="*/ 13 h 18"/>
                  <a:gd name="T84" fmla="*/ 4 w 14"/>
                  <a:gd name="T85" fmla="*/ 13 h 18"/>
                  <a:gd name="T86" fmla="*/ 4 w 14"/>
                  <a:gd name="T87" fmla="*/ 13 h 18"/>
                  <a:gd name="T88" fmla="*/ 4 w 14"/>
                  <a:gd name="T89" fmla="*/ 13 h 18"/>
                  <a:gd name="T90" fmla="*/ 4 w 14"/>
                  <a:gd name="T91" fmla="*/ 13 h 18"/>
                  <a:gd name="T92" fmla="*/ 4 w 14"/>
                  <a:gd name="T93" fmla="*/ 16 h 18"/>
                  <a:gd name="T94" fmla="*/ 5 w 14"/>
                  <a:gd name="T95" fmla="*/ 18 h 18"/>
                  <a:gd name="T96" fmla="*/ 6 w 14"/>
                  <a:gd name="T97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" h="18">
                    <a:moveTo>
                      <a:pt x="6" y="17"/>
                    </a:moveTo>
                    <a:cubicBezTo>
                      <a:pt x="6" y="17"/>
                      <a:pt x="6" y="17"/>
                      <a:pt x="6" y="17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9" y="15"/>
                      <a:pt x="11" y="13"/>
                      <a:pt x="12" y="12"/>
                    </a:cubicBezTo>
                    <a:cubicBezTo>
                      <a:pt x="13" y="11"/>
                      <a:pt x="13" y="11"/>
                      <a:pt x="13" y="11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4" y="9"/>
                      <a:pt x="14" y="8"/>
                      <a:pt x="13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1" y="5"/>
                      <a:pt x="10" y="4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9" y="3"/>
                      <a:pt x="9" y="3"/>
                      <a:pt x="9" y="3"/>
                    </a:cubicBezTo>
                    <a:cubicBezTo>
                      <a:pt x="8" y="3"/>
                      <a:pt x="8" y="2"/>
                      <a:pt x="8" y="2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2"/>
                      <a:pt x="4" y="2"/>
                      <a:pt x="4" y="3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5"/>
                      <a:pt x="0" y="6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1" y="13"/>
                      <a:pt x="1" y="13"/>
                    </a:cubicBezTo>
                    <a:cubicBezTo>
                      <a:pt x="3" y="13"/>
                      <a:pt x="3" y="13"/>
                      <a:pt x="3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5" y="18"/>
                      <a:pt x="5" y="18"/>
                    </a:cubicBezTo>
                    <a:cubicBezTo>
                      <a:pt x="6" y="18"/>
                      <a:pt x="6" y="18"/>
                      <a:pt x="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155"/>
              <p:cNvSpPr>
                <a:spLocks/>
              </p:cNvSpPr>
              <p:nvPr/>
            </p:nvSpPr>
            <p:spPr bwMode="auto">
              <a:xfrm>
                <a:off x="1288020" y="2193501"/>
                <a:ext cx="100013" cy="280987"/>
              </a:xfrm>
              <a:custGeom>
                <a:avLst/>
                <a:gdLst>
                  <a:gd name="T0" fmla="*/ 8 w 9"/>
                  <a:gd name="T1" fmla="*/ 15 h 25"/>
                  <a:gd name="T2" fmla="*/ 7 w 9"/>
                  <a:gd name="T3" fmla="*/ 14 h 25"/>
                  <a:gd name="T4" fmla="*/ 7 w 9"/>
                  <a:gd name="T5" fmla="*/ 8 h 25"/>
                  <a:gd name="T6" fmla="*/ 7 w 9"/>
                  <a:gd name="T7" fmla="*/ 7 h 25"/>
                  <a:gd name="T8" fmla="*/ 4 w 9"/>
                  <a:gd name="T9" fmla="*/ 0 h 25"/>
                  <a:gd name="T10" fmla="*/ 2 w 9"/>
                  <a:gd name="T11" fmla="*/ 7 h 25"/>
                  <a:gd name="T12" fmla="*/ 2 w 9"/>
                  <a:gd name="T13" fmla="*/ 8 h 25"/>
                  <a:gd name="T14" fmla="*/ 1 w 9"/>
                  <a:gd name="T15" fmla="*/ 14 h 25"/>
                  <a:gd name="T16" fmla="*/ 0 w 9"/>
                  <a:gd name="T17" fmla="*/ 15 h 25"/>
                  <a:gd name="T18" fmla="*/ 0 w 9"/>
                  <a:gd name="T19" fmla="*/ 17 h 25"/>
                  <a:gd name="T20" fmla="*/ 0 w 9"/>
                  <a:gd name="T21" fmla="*/ 18 h 25"/>
                  <a:gd name="T22" fmla="*/ 1 w 9"/>
                  <a:gd name="T23" fmla="*/ 19 h 25"/>
                  <a:gd name="T24" fmla="*/ 2 w 9"/>
                  <a:gd name="T25" fmla="*/ 22 h 25"/>
                  <a:gd name="T26" fmla="*/ 4 w 9"/>
                  <a:gd name="T27" fmla="*/ 25 h 25"/>
                  <a:gd name="T28" fmla="*/ 7 w 9"/>
                  <a:gd name="T29" fmla="*/ 22 h 25"/>
                  <a:gd name="T30" fmla="*/ 7 w 9"/>
                  <a:gd name="T31" fmla="*/ 19 h 25"/>
                  <a:gd name="T32" fmla="*/ 8 w 9"/>
                  <a:gd name="T33" fmla="*/ 19 h 25"/>
                  <a:gd name="T34" fmla="*/ 9 w 9"/>
                  <a:gd name="T35" fmla="*/ 17 h 25"/>
                  <a:gd name="T36" fmla="*/ 8 w 9"/>
                  <a:gd name="T37" fmla="*/ 1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15"/>
                    </a:moveTo>
                    <a:cubicBezTo>
                      <a:pt x="8" y="15"/>
                      <a:pt x="8" y="14"/>
                      <a:pt x="7" y="14"/>
                    </a:cubicBezTo>
                    <a:cubicBezTo>
                      <a:pt x="7" y="14"/>
                      <a:pt x="7" y="11"/>
                      <a:pt x="7" y="8"/>
                    </a:cubicBezTo>
                    <a:cubicBezTo>
                      <a:pt x="7" y="7"/>
                      <a:pt x="7" y="7"/>
                      <a:pt x="7" y="7"/>
                    </a:cubicBezTo>
                    <a:cubicBezTo>
                      <a:pt x="7" y="3"/>
                      <a:pt x="6" y="0"/>
                      <a:pt x="4" y="0"/>
                    </a:cubicBezTo>
                    <a:cubicBezTo>
                      <a:pt x="3" y="0"/>
                      <a:pt x="2" y="3"/>
                      <a:pt x="2" y="7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11"/>
                      <a:pt x="2" y="14"/>
                      <a:pt x="1" y="14"/>
                    </a:cubicBezTo>
                    <a:cubicBezTo>
                      <a:pt x="1" y="14"/>
                      <a:pt x="1" y="15"/>
                      <a:pt x="0" y="15"/>
                    </a:cubicBezTo>
                    <a:cubicBezTo>
                      <a:pt x="0" y="15"/>
                      <a:pt x="0" y="16"/>
                      <a:pt x="0" y="17"/>
                    </a:cubicBezTo>
                    <a:cubicBezTo>
                      <a:pt x="0" y="17"/>
                      <a:pt x="0" y="18"/>
                      <a:pt x="0" y="18"/>
                    </a:cubicBezTo>
                    <a:cubicBezTo>
                      <a:pt x="0" y="19"/>
                      <a:pt x="1" y="19"/>
                      <a:pt x="1" y="19"/>
                    </a:cubicBezTo>
                    <a:cubicBezTo>
                      <a:pt x="2" y="19"/>
                      <a:pt x="2" y="20"/>
                      <a:pt x="2" y="22"/>
                    </a:cubicBezTo>
                    <a:cubicBezTo>
                      <a:pt x="2" y="24"/>
                      <a:pt x="3" y="25"/>
                      <a:pt x="4" y="25"/>
                    </a:cubicBezTo>
                    <a:cubicBezTo>
                      <a:pt x="6" y="25"/>
                      <a:pt x="7" y="24"/>
                      <a:pt x="7" y="22"/>
                    </a:cubicBezTo>
                    <a:cubicBezTo>
                      <a:pt x="7" y="20"/>
                      <a:pt x="7" y="19"/>
                      <a:pt x="7" y="19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9" y="19"/>
                      <a:pt x="9" y="17"/>
                      <a:pt x="9" y="17"/>
                    </a:cubicBezTo>
                    <a:cubicBezTo>
                      <a:pt x="9" y="16"/>
                      <a:pt x="9" y="15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156"/>
              <p:cNvSpPr>
                <a:spLocks/>
              </p:cNvSpPr>
              <p:nvPr/>
            </p:nvSpPr>
            <p:spPr bwMode="auto">
              <a:xfrm>
                <a:off x="1388033" y="2193501"/>
                <a:ext cx="101600" cy="280987"/>
              </a:xfrm>
              <a:custGeom>
                <a:avLst/>
                <a:gdLst>
                  <a:gd name="T0" fmla="*/ 9 w 9"/>
                  <a:gd name="T1" fmla="*/ 6 h 25"/>
                  <a:gd name="T2" fmla="*/ 8 w 9"/>
                  <a:gd name="T3" fmla="*/ 6 h 25"/>
                  <a:gd name="T4" fmla="*/ 7 w 9"/>
                  <a:gd name="T5" fmla="*/ 3 h 25"/>
                  <a:gd name="T6" fmla="*/ 5 w 9"/>
                  <a:gd name="T7" fmla="*/ 0 h 25"/>
                  <a:gd name="T8" fmla="*/ 3 w 9"/>
                  <a:gd name="T9" fmla="*/ 3 h 25"/>
                  <a:gd name="T10" fmla="*/ 2 w 9"/>
                  <a:gd name="T11" fmla="*/ 6 h 25"/>
                  <a:gd name="T12" fmla="*/ 1 w 9"/>
                  <a:gd name="T13" fmla="*/ 6 h 25"/>
                  <a:gd name="T14" fmla="*/ 0 w 9"/>
                  <a:gd name="T15" fmla="*/ 8 h 25"/>
                  <a:gd name="T16" fmla="*/ 1 w 9"/>
                  <a:gd name="T17" fmla="*/ 10 h 25"/>
                  <a:gd name="T18" fmla="*/ 2 w 9"/>
                  <a:gd name="T19" fmla="*/ 11 h 25"/>
                  <a:gd name="T20" fmla="*/ 3 w 9"/>
                  <a:gd name="T21" fmla="*/ 17 h 25"/>
                  <a:gd name="T22" fmla="*/ 3 w 9"/>
                  <a:gd name="T23" fmla="*/ 19 h 25"/>
                  <a:gd name="T24" fmla="*/ 5 w 9"/>
                  <a:gd name="T25" fmla="*/ 25 h 25"/>
                  <a:gd name="T26" fmla="*/ 7 w 9"/>
                  <a:gd name="T27" fmla="*/ 19 h 25"/>
                  <a:gd name="T28" fmla="*/ 7 w 9"/>
                  <a:gd name="T29" fmla="*/ 17 h 25"/>
                  <a:gd name="T30" fmla="*/ 8 w 9"/>
                  <a:gd name="T31" fmla="*/ 11 h 25"/>
                  <a:gd name="T32" fmla="*/ 9 w 9"/>
                  <a:gd name="T33" fmla="*/ 10 h 25"/>
                  <a:gd name="T34" fmla="*/ 9 w 9"/>
                  <a:gd name="T35" fmla="*/ 8 h 25"/>
                  <a:gd name="T36" fmla="*/ 9 w 9"/>
                  <a:gd name="T37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9" y="6"/>
                    </a:moveTo>
                    <a:cubicBezTo>
                      <a:pt x="9" y="6"/>
                      <a:pt x="8" y="6"/>
                      <a:pt x="8" y="6"/>
                    </a:cubicBezTo>
                    <a:cubicBezTo>
                      <a:pt x="8" y="6"/>
                      <a:pt x="7" y="5"/>
                      <a:pt x="7" y="3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4" y="0"/>
                      <a:pt x="3" y="1"/>
                      <a:pt x="3" y="3"/>
                    </a:cubicBezTo>
                    <a:cubicBezTo>
                      <a:pt x="3" y="5"/>
                      <a:pt x="2" y="6"/>
                      <a:pt x="2" y="6"/>
                    </a:cubicBezTo>
                    <a:cubicBezTo>
                      <a:pt x="2" y="6"/>
                      <a:pt x="1" y="6"/>
                      <a:pt x="1" y="6"/>
                    </a:cubicBezTo>
                    <a:cubicBezTo>
                      <a:pt x="1" y="6"/>
                      <a:pt x="0" y="8"/>
                      <a:pt x="0" y="8"/>
                    </a:cubicBezTo>
                    <a:cubicBezTo>
                      <a:pt x="0" y="9"/>
                      <a:pt x="1" y="10"/>
                      <a:pt x="1" y="10"/>
                    </a:cubicBezTo>
                    <a:cubicBezTo>
                      <a:pt x="1" y="10"/>
                      <a:pt x="2" y="11"/>
                      <a:pt x="2" y="11"/>
                    </a:cubicBezTo>
                    <a:cubicBezTo>
                      <a:pt x="2" y="11"/>
                      <a:pt x="3" y="14"/>
                      <a:pt x="3" y="17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3" y="22"/>
                      <a:pt x="4" y="25"/>
                      <a:pt x="5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7"/>
                      <a:pt x="7" y="17"/>
                      <a:pt x="7" y="17"/>
                    </a:cubicBezTo>
                    <a:cubicBezTo>
                      <a:pt x="7" y="14"/>
                      <a:pt x="8" y="11"/>
                      <a:pt x="8" y="11"/>
                    </a:cubicBezTo>
                    <a:cubicBezTo>
                      <a:pt x="8" y="11"/>
                      <a:pt x="9" y="10"/>
                      <a:pt x="9" y="10"/>
                    </a:cubicBezTo>
                    <a:cubicBezTo>
                      <a:pt x="9" y="10"/>
                      <a:pt x="9" y="9"/>
                      <a:pt x="9" y="8"/>
                    </a:cubicBezTo>
                    <a:cubicBezTo>
                      <a:pt x="9" y="8"/>
                      <a:pt x="9" y="6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157"/>
              <p:cNvSpPr>
                <a:spLocks/>
              </p:cNvSpPr>
              <p:nvPr/>
            </p:nvSpPr>
            <p:spPr bwMode="auto">
              <a:xfrm>
                <a:off x="1500745" y="2193501"/>
                <a:ext cx="101600" cy="280987"/>
              </a:xfrm>
              <a:custGeom>
                <a:avLst/>
                <a:gdLst>
                  <a:gd name="T0" fmla="*/ 9 w 9"/>
                  <a:gd name="T1" fmla="*/ 12 h 25"/>
                  <a:gd name="T2" fmla="*/ 8 w 9"/>
                  <a:gd name="T3" fmla="*/ 12 h 25"/>
                  <a:gd name="T4" fmla="*/ 7 w 9"/>
                  <a:gd name="T5" fmla="*/ 6 h 25"/>
                  <a:gd name="T6" fmla="*/ 5 w 9"/>
                  <a:gd name="T7" fmla="*/ 0 h 25"/>
                  <a:gd name="T8" fmla="*/ 2 w 9"/>
                  <a:gd name="T9" fmla="*/ 6 h 25"/>
                  <a:gd name="T10" fmla="*/ 2 w 9"/>
                  <a:gd name="T11" fmla="*/ 12 h 25"/>
                  <a:gd name="T12" fmla="*/ 1 w 9"/>
                  <a:gd name="T13" fmla="*/ 12 h 25"/>
                  <a:gd name="T14" fmla="*/ 0 w 9"/>
                  <a:gd name="T15" fmla="*/ 14 h 25"/>
                  <a:gd name="T16" fmla="*/ 0 w 9"/>
                  <a:gd name="T17" fmla="*/ 15 h 25"/>
                  <a:gd name="T18" fmla="*/ 2 w 9"/>
                  <a:gd name="T19" fmla="*/ 16 h 25"/>
                  <a:gd name="T20" fmla="*/ 2 w 9"/>
                  <a:gd name="T21" fmla="*/ 21 h 25"/>
                  <a:gd name="T22" fmla="*/ 5 w 9"/>
                  <a:gd name="T23" fmla="*/ 25 h 25"/>
                  <a:gd name="T24" fmla="*/ 7 w 9"/>
                  <a:gd name="T25" fmla="*/ 21 h 25"/>
                  <a:gd name="T26" fmla="*/ 8 w 9"/>
                  <a:gd name="T27" fmla="*/ 16 h 25"/>
                  <a:gd name="T28" fmla="*/ 9 w 9"/>
                  <a:gd name="T29" fmla="*/ 16 h 25"/>
                  <a:gd name="T30" fmla="*/ 9 w 9"/>
                  <a:gd name="T31" fmla="*/ 14 h 25"/>
                  <a:gd name="T32" fmla="*/ 9 w 9"/>
                  <a:gd name="T33" fmla="*/ 1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" h="25">
                    <a:moveTo>
                      <a:pt x="9" y="12"/>
                    </a:moveTo>
                    <a:cubicBezTo>
                      <a:pt x="8" y="12"/>
                      <a:pt x="8" y="12"/>
                      <a:pt x="8" y="12"/>
                    </a:cubicBezTo>
                    <a:cubicBezTo>
                      <a:pt x="7" y="12"/>
                      <a:pt x="7" y="9"/>
                      <a:pt x="7" y="6"/>
                    </a:cubicBezTo>
                    <a:cubicBezTo>
                      <a:pt x="7" y="3"/>
                      <a:pt x="6" y="0"/>
                      <a:pt x="5" y="0"/>
                    </a:cubicBezTo>
                    <a:cubicBezTo>
                      <a:pt x="3" y="0"/>
                      <a:pt x="2" y="3"/>
                      <a:pt x="2" y="6"/>
                    </a:cubicBezTo>
                    <a:cubicBezTo>
                      <a:pt x="2" y="9"/>
                      <a:pt x="2" y="12"/>
                      <a:pt x="2" y="12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0" y="14"/>
                      <a:pt x="0" y="15"/>
                      <a:pt x="0" y="15"/>
                    </a:cubicBezTo>
                    <a:cubicBezTo>
                      <a:pt x="0" y="16"/>
                      <a:pt x="1" y="16"/>
                      <a:pt x="2" y="16"/>
                    </a:cubicBezTo>
                    <a:cubicBezTo>
                      <a:pt x="2" y="16"/>
                      <a:pt x="2" y="18"/>
                      <a:pt x="2" y="21"/>
                    </a:cubicBezTo>
                    <a:cubicBezTo>
                      <a:pt x="2" y="23"/>
                      <a:pt x="3" y="25"/>
                      <a:pt x="5" y="25"/>
                    </a:cubicBezTo>
                    <a:cubicBezTo>
                      <a:pt x="6" y="25"/>
                      <a:pt x="7" y="23"/>
                      <a:pt x="7" y="21"/>
                    </a:cubicBezTo>
                    <a:cubicBezTo>
                      <a:pt x="7" y="18"/>
                      <a:pt x="7" y="16"/>
                      <a:pt x="8" y="16"/>
                    </a:cubicBezTo>
                    <a:cubicBezTo>
                      <a:pt x="8" y="16"/>
                      <a:pt x="8" y="16"/>
                      <a:pt x="9" y="16"/>
                    </a:cubicBezTo>
                    <a:cubicBezTo>
                      <a:pt x="9" y="16"/>
                      <a:pt x="9" y="14"/>
                      <a:pt x="9" y="14"/>
                    </a:cubicBezTo>
                    <a:cubicBezTo>
                      <a:pt x="9" y="13"/>
                      <a:pt x="9" y="12"/>
                      <a:pt x="9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58"/>
              <p:cNvSpPr>
                <a:spLocks/>
              </p:cNvSpPr>
              <p:nvPr/>
            </p:nvSpPr>
            <p:spPr bwMode="auto">
              <a:xfrm>
                <a:off x="1613458" y="2193501"/>
                <a:ext cx="101600" cy="280987"/>
              </a:xfrm>
              <a:custGeom>
                <a:avLst/>
                <a:gdLst>
                  <a:gd name="T0" fmla="*/ 8 w 9"/>
                  <a:gd name="T1" fmla="*/ 7 h 25"/>
                  <a:gd name="T2" fmla="*/ 7 w 9"/>
                  <a:gd name="T3" fmla="*/ 7 h 25"/>
                  <a:gd name="T4" fmla="*/ 7 w 9"/>
                  <a:gd name="T5" fmla="*/ 3 h 25"/>
                  <a:gd name="T6" fmla="*/ 4 w 9"/>
                  <a:gd name="T7" fmla="*/ 0 h 25"/>
                  <a:gd name="T8" fmla="*/ 2 w 9"/>
                  <a:gd name="T9" fmla="*/ 3 h 25"/>
                  <a:gd name="T10" fmla="*/ 1 w 9"/>
                  <a:gd name="T11" fmla="*/ 7 h 25"/>
                  <a:gd name="T12" fmla="*/ 0 w 9"/>
                  <a:gd name="T13" fmla="*/ 7 h 25"/>
                  <a:gd name="T14" fmla="*/ 0 w 9"/>
                  <a:gd name="T15" fmla="*/ 9 h 25"/>
                  <a:gd name="T16" fmla="*/ 0 w 9"/>
                  <a:gd name="T17" fmla="*/ 10 h 25"/>
                  <a:gd name="T18" fmla="*/ 1 w 9"/>
                  <a:gd name="T19" fmla="*/ 11 h 25"/>
                  <a:gd name="T20" fmla="*/ 2 w 9"/>
                  <a:gd name="T21" fmla="*/ 18 h 25"/>
                  <a:gd name="T22" fmla="*/ 2 w 9"/>
                  <a:gd name="T23" fmla="*/ 19 h 25"/>
                  <a:gd name="T24" fmla="*/ 4 w 9"/>
                  <a:gd name="T25" fmla="*/ 25 h 25"/>
                  <a:gd name="T26" fmla="*/ 7 w 9"/>
                  <a:gd name="T27" fmla="*/ 19 h 25"/>
                  <a:gd name="T28" fmla="*/ 7 w 9"/>
                  <a:gd name="T29" fmla="*/ 18 h 25"/>
                  <a:gd name="T30" fmla="*/ 7 w 9"/>
                  <a:gd name="T31" fmla="*/ 11 h 25"/>
                  <a:gd name="T32" fmla="*/ 8 w 9"/>
                  <a:gd name="T33" fmla="*/ 11 h 25"/>
                  <a:gd name="T34" fmla="*/ 9 w 9"/>
                  <a:gd name="T35" fmla="*/ 9 h 25"/>
                  <a:gd name="T36" fmla="*/ 8 w 9"/>
                  <a:gd name="T37" fmla="*/ 7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" h="25">
                    <a:moveTo>
                      <a:pt x="8" y="7"/>
                    </a:moveTo>
                    <a:cubicBezTo>
                      <a:pt x="8" y="7"/>
                      <a:pt x="8" y="7"/>
                      <a:pt x="7" y="7"/>
                    </a:cubicBezTo>
                    <a:cubicBezTo>
                      <a:pt x="7" y="7"/>
                      <a:pt x="7" y="5"/>
                      <a:pt x="7" y="3"/>
                    </a:cubicBezTo>
                    <a:cubicBezTo>
                      <a:pt x="7" y="1"/>
                      <a:pt x="6" y="0"/>
                      <a:pt x="4" y="0"/>
                    </a:cubicBezTo>
                    <a:cubicBezTo>
                      <a:pt x="3" y="0"/>
                      <a:pt x="2" y="1"/>
                      <a:pt x="2" y="3"/>
                    </a:cubicBezTo>
                    <a:cubicBezTo>
                      <a:pt x="2" y="5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7"/>
                    </a:cubicBezTo>
                    <a:cubicBezTo>
                      <a:pt x="0" y="7"/>
                      <a:pt x="0" y="8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1"/>
                      <a:pt x="1" y="11"/>
                      <a:pt x="1" y="11"/>
                    </a:cubicBezTo>
                    <a:cubicBezTo>
                      <a:pt x="2" y="11"/>
                      <a:pt x="2" y="14"/>
                      <a:pt x="2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22"/>
                      <a:pt x="3" y="25"/>
                      <a:pt x="4" y="25"/>
                    </a:cubicBezTo>
                    <a:cubicBezTo>
                      <a:pt x="6" y="25"/>
                      <a:pt x="7" y="22"/>
                      <a:pt x="7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14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9"/>
                      <a:pt x="9" y="9"/>
                    </a:cubicBezTo>
                    <a:cubicBezTo>
                      <a:pt x="9" y="8"/>
                      <a:pt x="9" y="7"/>
                      <a:pt x="8" y="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59"/>
              <p:cNvSpPr>
                <a:spLocks noEditPoints="1"/>
              </p:cNvSpPr>
              <p:nvPr/>
            </p:nvSpPr>
            <p:spPr bwMode="auto">
              <a:xfrm>
                <a:off x="1321358" y="2722139"/>
                <a:ext cx="360363" cy="373062"/>
              </a:xfrm>
              <a:custGeom>
                <a:avLst/>
                <a:gdLst>
                  <a:gd name="T0" fmla="*/ 16 w 32"/>
                  <a:gd name="T1" fmla="*/ 0 h 33"/>
                  <a:gd name="T2" fmla="*/ 0 w 32"/>
                  <a:gd name="T3" fmla="*/ 16 h 33"/>
                  <a:gd name="T4" fmla="*/ 16 w 32"/>
                  <a:gd name="T5" fmla="*/ 33 h 33"/>
                  <a:gd name="T6" fmla="*/ 32 w 32"/>
                  <a:gd name="T7" fmla="*/ 16 h 33"/>
                  <a:gd name="T8" fmla="*/ 16 w 32"/>
                  <a:gd name="T9" fmla="*/ 0 h 33"/>
                  <a:gd name="T10" fmla="*/ 16 w 32"/>
                  <a:gd name="T11" fmla="*/ 23 h 33"/>
                  <a:gd name="T12" fmla="*/ 9 w 32"/>
                  <a:gd name="T13" fmla="*/ 16 h 33"/>
                  <a:gd name="T14" fmla="*/ 16 w 32"/>
                  <a:gd name="T15" fmla="*/ 9 h 33"/>
                  <a:gd name="T16" fmla="*/ 23 w 32"/>
                  <a:gd name="T17" fmla="*/ 16 h 33"/>
                  <a:gd name="T18" fmla="*/ 16 w 32"/>
                  <a:gd name="T19" fmla="*/ 2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3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3"/>
                      <a:pt x="16" y="33"/>
                    </a:cubicBezTo>
                    <a:cubicBezTo>
                      <a:pt x="25" y="33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3"/>
                    </a:moveTo>
                    <a:cubicBezTo>
                      <a:pt x="12" y="23"/>
                      <a:pt x="9" y="20"/>
                      <a:pt x="9" y="16"/>
                    </a:cubicBezTo>
                    <a:cubicBezTo>
                      <a:pt x="9" y="12"/>
                      <a:pt x="12" y="9"/>
                      <a:pt x="16" y="9"/>
                    </a:cubicBezTo>
                    <a:cubicBezTo>
                      <a:pt x="20" y="9"/>
                      <a:pt x="23" y="12"/>
                      <a:pt x="23" y="16"/>
                    </a:cubicBezTo>
                    <a:cubicBezTo>
                      <a:pt x="23" y="20"/>
                      <a:pt x="20" y="23"/>
                      <a:pt x="16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60"/>
              <p:cNvSpPr>
                <a:spLocks noEditPoints="1"/>
              </p:cNvSpPr>
              <p:nvPr/>
            </p:nvSpPr>
            <p:spPr bwMode="auto">
              <a:xfrm>
                <a:off x="1422958" y="2834851"/>
                <a:ext cx="146050" cy="147637"/>
              </a:xfrm>
              <a:custGeom>
                <a:avLst/>
                <a:gdLst>
                  <a:gd name="T0" fmla="*/ 7 w 13"/>
                  <a:gd name="T1" fmla="*/ 0 h 13"/>
                  <a:gd name="T2" fmla="*/ 0 w 13"/>
                  <a:gd name="T3" fmla="*/ 6 h 13"/>
                  <a:gd name="T4" fmla="*/ 7 w 13"/>
                  <a:gd name="T5" fmla="*/ 13 h 13"/>
                  <a:gd name="T6" fmla="*/ 13 w 13"/>
                  <a:gd name="T7" fmla="*/ 6 h 13"/>
                  <a:gd name="T8" fmla="*/ 7 w 13"/>
                  <a:gd name="T9" fmla="*/ 0 h 13"/>
                  <a:gd name="T10" fmla="*/ 7 w 13"/>
                  <a:gd name="T11" fmla="*/ 10 h 13"/>
                  <a:gd name="T12" fmla="*/ 3 w 13"/>
                  <a:gd name="T13" fmla="*/ 6 h 13"/>
                  <a:gd name="T14" fmla="*/ 7 w 13"/>
                  <a:gd name="T15" fmla="*/ 2 h 13"/>
                  <a:gd name="T16" fmla="*/ 11 w 13"/>
                  <a:gd name="T17" fmla="*/ 6 h 13"/>
                  <a:gd name="T18" fmla="*/ 11 w 13"/>
                  <a:gd name="T19" fmla="*/ 6 h 13"/>
                  <a:gd name="T20" fmla="*/ 7 w 13"/>
                  <a:gd name="T21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3">
                    <a:moveTo>
                      <a:pt x="7" y="0"/>
                    </a:moveTo>
                    <a:cubicBezTo>
                      <a:pt x="3" y="0"/>
                      <a:pt x="0" y="3"/>
                      <a:pt x="0" y="6"/>
                    </a:cubicBezTo>
                    <a:cubicBezTo>
                      <a:pt x="0" y="10"/>
                      <a:pt x="3" y="13"/>
                      <a:pt x="7" y="13"/>
                    </a:cubicBezTo>
                    <a:cubicBezTo>
                      <a:pt x="10" y="13"/>
                      <a:pt x="13" y="10"/>
                      <a:pt x="13" y="6"/>
                    </a:cubicBezTo>
                    <a:cubicBezTo>
                      <a:pt x="13" y="3"/>
                      <a:pt x="10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3" y="9"/>
                      <a:pt x="3" y="6"/>
                    </a:cubicBezTo>
                    <a:cubicBezTo>
                      <a:pt x="3" y="4"/>
                      <a:pt x="5" y="2"/>
                      <a:pt x="7" y="2"/>
                    </a:cubicBezTo>
                    <a:cubicBezTo>
                      <a:pt x="9" y="2"/>
                      <a:pt x="11" y="4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61"/>
              <p:cNvSpPr>
                <a:spLocks/>
              </p:cNvSpPr>
              <p:nvPr/>
            </p:nvSpPr>
            <p:spPr bwMode="auto">
              <a:xfrm>
                <a:off x="1343583" y="3331739"/>
                <a:ext cx="315913" cy="157162"/>
              </a:xfrm>
              <a:custGeom>
                <a:avLst/>
                <a:gdLst>
                  <a:gd name="T0" fmla="*/ 8 w 28"/>
                  <a:gd name="T1" fmla="*/ 14 h 14"/>
                  <a:gd name="T2" fmla="*/ 14 w 28"/>
                  <a:gd name="T3" fmla="*/ 8 h 14"/>
                  <a:gd name="T4" fmla="*/ 20 w 28"/>
                  <a:gd name="T5" fmla="*/ 14 h 14"/>
                  <a:gd name="T6" fmla="*/ 20 w 28"/>
                  <a:gd name="T7" fmla="*/ 14 h 14"/>
                  <a:gd name="T8" fmla="*/ 27 w 28"/>
                  <a:gd name="T9" fmla="*/ 14 h 14"/>
                  <a:gd name="T10" fmla="*/ 28 w 28"/>
                  <a:gd name="T11" fmla="*/ 14 h 14"/>
                  <a:gd name="T12" fmla="*/ 14 w 28"/>
                  <a:gd name="T13" fmla="*/ 0 h 14"/>
                  <a:gd name="T14" fmla="*/ 0 w 28"/>
                  <a:gd name="T15" fmla="*/ 14 h 14"/>
                  <a:gd name="T16" fmla="*/ 0 w 28"/>
                  <a:gd name="T17" fmla="*/ 14 h 14"/>
                  <a:gd name="T18" fmla="*/ 8 w 28"/>
                  <a:gd name="T19" fmla="*/ 14 h 14"/>
                  <a:gd name="T20" fmla="*/ 8 w 28"/>
                  <a:gd name="T21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" h="14">
                    <a:moveTo>
                      <a:pt x="8" y="14"/>
                    </a:moveTo>
                    <a:cubicBezTo>
                      <a:pt x="8" y="10"/>
                      <a:pt x="10" y="8"/>
                      <a:pt x="14" y="8"/>
                    </a:cubicBezTo>
                    <a:cubicBezTo>
                      <a:pt x="17" y="8"/>
                      <a:pt x="20" y="10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7" y="14"/>
                      <a:pt x="27" y="14"/>
                      <a:pt x="27" y="14"/>
                    </a:cubicBezTo>
                    <a:cubicBezTo>
                      <a:pt x="27" y="14"/>
                      <a:pt x="28" y="14"/>
                      <a:pt x="28" y="14"/>
                    </a:cubicBezTo>
                    <a:cubicBezTo>
                      <a:pt x="27" y="6"/>
                      <a:pt x="21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62"/>
              <p:cNvSpPr>
                <a:spLocks/>
              </p:cNvSpPr>
              <p:nvPr/>
            </p:nvSpPr>
            <p:spPr bwMode="auto">
              <a:xfrm>
                <a:off x="1434070" y="3422226"/>
                <a:ext cx="123825" cy="66675"/>
              </a:xfrm>
              <a:custGeom>
                <a:avLst/>
                <a:gdLst>
                  <a:gd name="T0" fmla="*/ 2 w 11"/>
                  <a:gd name="T1" fmla="*/ 6 h 6"/>
                  <a:gd name="T2" fmla="*/ 6 w 11"/>
                  <a:gd name="T3" fmla="*/ 2 h 6"/>
                  <a:gd name="T4" fmla="*/ 9 w 11"/>
                  <a:gd name="T5" fmla="*/ 6 h 6"/>
                  <a:gd name="T6" fmla="*/ 9 w 11"/>
                  <a:gd name="T7" fmla="*/ 6 h 6"/>
                  <a:gd name="T8" fmla="*/ 11 w 11"/>
                  <a:gd name="T9" fmla="*/ 6 h 6"/>
                  <a:gd name="T10" fmla="*/ 11 w 11"/>
                  <a:gd name="T11" fmla="*/ 6 h 6"/>
                  <a:gd name="T12" fmla="*/ 6 w 11"/>
                  <a:gd name="T13" fmla="*/ 0 h 6"/>
                  <a:gd name="T14" fmla="*/ 0 w 11"/>
                  <a:gd name="T15" fmla="*/ 6 h 6"/>
                  <a:gd name="T16" fmla="*/ 0 w 11"/>
                  <a:gd name="T17" fmla="*/ 6 h 6"/>
                  <a:gd name="T18" fmla="*/ 3 w 11"/>
                  <a:gd name="T19" fmla="*/ 6 h 6"/>
                  <a:gd name="T20" fmla="*/ 2 w 11"/>
                  <a:gd name="T21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" h="6">
                    <a:moveTo>
                      <a:pt x="2" y="6"/>
                    </a:moveTo>
                    <a:cubicBezTo>
                      <a:pt x="2" y="4"/>
                      <a:pt x="4" y="2"/>
                      <a:pt x="6" y="2"/>
                    </a:cubicBezTo>
                    <a:cubicBezTo>
                      <a:pt x="8" y="2"/>
                      <a:pt x="9" y="4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1" y="2"/>
                      <a:pt x="9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3" y="6"/>
                      <a:pt x="3" y="6"/>
                      <a:pt x="3" y="6"/>
                    </a:cubicBezTo>
                    <a:cubicBezTo>
                      <a:pt x="3" y="6"/>
                      <a:pt x="2" y="6"/>
                      <a:pt x="2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63"/>
              <p:cNvSpPr>
                <a:spLocks noEditPoints="1"/>
              </p:cNvSpPr>
              <p:nvPr/>
            </p:nvSpPr>
            <p:spPr bwMode="auto">
              <a:xfrm>
                <a:off x="1321358" y="3501601"/>
                <a:ext cx="360363" cy="303212"/>
              </a:xfrm>
              <a:custGeom>
                <a:avLst/>
                <a:gdLst>
                  <a:gd name="T0" fmla="*/ 31 w 32"/>
                  <a:gd name="T1" fmla="*/ 0 h 27"/>
                  <a:gd name="T2" fmla="*/ 29 w 32"/>
                  <a:gd name="T3" fmla="*/ 0 h 27"/>
                  <a:gd name="T4" fmla="*/ 21 w 32"/>
                  <a:gd name="T5" fmla="*/ 0 h 27"/>
                  <a:gd name="T6" fmla="*/ 21 w 32"/>
                  <a:gd name="T7" fmla="*/ 0 h 27"/>
                  <a:gd name="T8" fmla="*/ 19 w 32"/>
                  <a:gd name="T9" fmla="*/ 0 h 27"/>
                  <a:gd name="T10" fmla="*/ 12 w 32"/>
                  <a:gd name="T11" fmla="*/ 0 h 27"/>
                  <a:gd name="T12" fmla="*/ 10 w 32"/>
                  <a:gd name="T13" fmla="*/ 0 h 27"/>
                  <a:gd name="T14" fmla="*/ 10 w 32"/>
                  <a:gd name="T15" fmla="*/ 0 h 27"/>
                  <a:gd name="T16" fmla="*/ 2 w 32"/>
                  <a:gd name="T17" fmla="*/ 0 h 27"/>
                  <a:gd name="T18" fmla="*/ 1 w 32"/>
                  <a:gd name="T19" fmla="*/ 0 h 27"/>
                  <a:gd name="T20" fmla="*/ 0 w 32"/>
                  <a:gd name="T21" fmla="*/ 1 h 27"/>
                  <a:gd name="T22" fmla="*/ 0 w 32"/>
                  <a:gd name="T23" fmla="*/ 26 h 27"/>
                  <a:gd name="T24" fmla="*/ 1 w 32"/>
                  <a:gd name="T25" fmla="*/ 27 h 27"/>
                  <a:gd name="T26" fmla="*/ 31 w 32"/>
                  <a:gd name="T27" fmla="*/ 27 h 27"/>
                  <a:gd name="T28" fmla="*/ 32 w 32"/>
                  <a:gd name="T29" fmla="*/ 26 h 27"/>
                  <a:gd name="T30" fmla="*/ 32 w 32"/>
                  <a:gd name="T31" fmla="*/ 1 h 27"/>
                  <a:gd name="T32" fmla="*/ 31 w 32"/>
                  <a:gd name="T33" fmla="*/ 0 h 27"/>
                  <a:gd name="T34" fmla="*/ 29 w 32"/>
                  <a:gd name="T35" fmla="*/ 24 h 27"/>
                  <a:gd name="T36" fmla="*/ 28 w 32"/>
                  <a:gd name="T37" fmla="*/ 25 h 27"/>
                  <a:gd name="T38" fmla="*/ 3 w 32"/>
                  <a:gd name="T39" fmla="*/ 25 h 27"/>
                  <a:gd name="T40" fmla="*/ 2 w 32"/>
                  <a:gd name="T41" fmla="*/ 24 h 27"/>
                  <a:gd name="T42" fmla="*/ 2 w 32"/>
                  <a:gd name="T43" fmla="*/ 3 h 27"/>
                  <a:gd name="T44" fmla="*/ 3 w 32"/>
                  <a:gd name="T45" fmla="*/ 2 h 27"/>
                  <a:gd name="T46" fmla="*/ 4 w 32"/>
                  <a:gd name="T47" fmla="*/ 2 h 27"/>
                  <a:gd name="T48" fmla="*/ 11 w 32"/>
                  <a:gd name="T49" fmla="*/ 2 h 27"/>
                  <a:gd name="T50" fmla="*/ 11 w 32"/>
                  <a:gd name="T51" fmla="*/ 2 h 27"/>
                  <a:gd name="T52" fmla="*/ 13 w 32"/>
                  <a:gd name="T53" fmla="*/ 2 h 27"/>
                  <a:gd name="T54" fmla="*/ 18 w 32"/>
                  <a:gd name="T55" fmla="*/ 2 h 27"/>
                  <a:gd name="T56" fmla="*/ 20 w 32"/>
                  <a:gd name="T57" fmla="*/ 2 h 27"/>
                  <a:gd name="T58" fmla="*/ 20 w 32"/>
                  <a:gd name="T59" fmla="*/ 2 h 27"/>
                  <a:gd name="T60" fmla="*/ 27 w 32"/>
                  <a:gd name="T61" fmla="*/ 2 h 27"/>
                  <a:gd name="T62" fmla="*/ 28 w 32"/>
                  <a:gd name="T63" fmla="*/ 2 h 27"/>
                  <a:gd name="T64" fmla="*/ 29 w 32"/>
                  <a:gd name="T65" fmla="*/ 3 h 27"/>
                  <a:gd name="T66" fmla="*/ 29 w 32"/>
                  <a:gd name="T67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2" h="27">
                    <a:moveTo>
                      <a:pt x="31" y="0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0" y="27"/>
                      <a:pt x="1" y="27"/>
                    </a:cubicBezTo>
                    <a:cubicBezTo>
                      <a:pt x="31" y="27"/>
                      <a:pt x="31" y="27"/>
                      <a:pt x="31" y="27"/>
                    </a:cubicBezTo>
                    <a:cubicBezTo>
                      <a:pt x="31" y="27"/>
                      <a:pt x="32" y="27"/>
                      <a:pt x="32" y="26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2" y="0"/>
                      <a:pt x="31" y="0"/>
                      <a:pt x="31" y="0"/>
                    </a:cubicBezTo>
                    <a:close/>
                    <a:moveTo>
                      <a:pt x="29" y="24"/>
                    </a:moveTo>
                    <a:cubicBezTo>
                      <a:pt x="29" y="24"/>
                      <a:pt x="29" y="25"/>
                      <a:pt x="28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3" y="25"/>
                      <a:pt x="2" y="24"/>
                      <a:pt x="2" y="2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3" y="2"/>
                      <a:pt x="13" y="2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9" y="2"/>
                      <a:pt x="29" y="2"/>
                      <a:pt x="29" y="3"/>
                    </a:cubicBezTo>
                    <a:lnTo>
                      <a:pt x="29" y="24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64"/>
              <p:cNvSpPr>
                <a:spLocks/>
              </p:cNvSpPr>
              <p:nvPr/>
            </p:nvSpPr>
            <p:spPr bwMode="auto">
              <a:xfrm>
                <a:off x="1354695" y="3523826"/>
                <a:ext cx="293688" cy="247650"/>
              </a:xfrm>
              <a:custGeom>
                <a:avLst/>
                <a:gdLst>
                  <a:gd name="T0" fmla="*/ 25 w 26"/>
                  <a:gd name="T1" fmla="*/ 0 h 22"/>
                  <a:gd name="T2" fmla="*/ 24 w 26"/>
                  <a:gd name="T3" fmla="*/ 0 h 22"/>
                  <a:gd name="T4" fmla="*/ 17 w 26"/>
                  <a:gd name="T5" fmla="*/ 0 h 22"/>
                  <a:gd name="T6" fmla="*/ 17 w 26"/>
                  <a:gd name="T7" fmla="*/ 0 h 22"/>
                  <a:gd name="T8" fmla="*/ 15 w 26"/>
                  <a:gd name="T9" fmla="*/ 0 h 22"/>
                  <a:gd name="T10" fmla="*/ 10 w 26"/>
                  <a:gd name="T11" fmla="*/ 0 h 22"/>
                  <a:gd name="T12" fmla="*/ 8 w 26"/>
                  <a:gd name="T13" fmla="*/ 0 h 22"/>
                  <a:gd name="T14" fmla="*/ 8 w 26"/>
                  <a:gd name="T15" fmla="*/ 0 h 22"/>
                  <a:gd name="T16" fmla="*/ 1 w 26"/>
                  <a:gd name="T17" fmla="*/ 0 h 22"/>
                  <a:gd name="T18" fmla="*/ 0 w 26"/>
                  <a:gd name="T19" fmla="*/ 0 h 22"/>
                  <a:gd name="T20" fmla="*/ 0 w 26"/>
                  <a:gd name="T21" fmla="*/ 1 h 22"/>
                  <a:gd name="T22" fmla="*/ 0 w 26"/>
                  <a:gd name="T23" fmla="*/ 22 h 22"/>
                  <a:gd name="T24" fmla="*/ 0 w 26"/>
                  <a:gd name="T25" fmla="*/ 22 h 22"/>
                  <a:gd name="T26" fmla="*/ 25 w 26"/>
                  <a:gd name="T27" fmla="*/ 22 h 22"/>
                  <a:gd name="T28" fmla="*/ 26 w 26"/>
                  <a:gd name="T29" fmla="*/ 22 h 22"/>
                  <a:gd name="T30" fmla="*/ 26 w 26"/>
                  <a:gd name="T31" fmla="*/ 1 h 22"/>
                  <a:gd name="T32" fmla="*/ 25 w 26"/>
                  <a:gd name="T3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2">
                    <a:moveTo>
                      <a:pt x="25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25" y="22"/>
                      <a:pt x="25" y="22"/>
                      <a:pt x="25" y="22"/>
                    </a:cubicBezTo>
                    <a:cubicBezTo>
                      <a:pt x="25" y="22"/>
                      <a:pt x="26" y="22"/>
                      <a:pt x="26" y="22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6" y="1"/>
                      <a:pt x="25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65"/>
              <p:cNvSpPr>
                <a:spLocks noEditPoints="1"/>
              </p:cNvSpPr>
              <p:nvPr/>
            </p:nvSpPr>
            <p:spPr bwMode="auto">
              <a:xfrm>
                <a:off x="1434070" y="4076276"/>
                <a:ext cx="258763" cy="269875"/>
              </a:xfrm>
              <a:custGeom>
                <a:avLst/>
                <a:gdLst>
                  <a:gd name="T0" fmla="*/ 2 w 23"/>
                  <a:gd name="T1" fmla="*/ 6 h 24"/>
                  <a:gd name="T2" fmla="*/ 3 w 23"/>
                  <a:gd name="T3" fmla="*/ 8 h 24"/>
                  <a:gd name="T4" fmla="*/ 1 w 23"/>
                  <a:gd name="T5" fmla="*/ 8 h 24"/>
                  <a:gd name="T6" fmla="*/ 0 w 23"/>
                  <a:gd name="T7" fmla="*/ 10 h 24"/>
                  <a:gd name="T8" fmla="*/ 1 w 23"/>
                  <a:gd name="T9" fmla="*/ 11 h 24"/>
                  <a:gd name="T10" fmla="*/ 2 w 23"/>
                  <a:gd name="T11" fmla="*/ 13 h 24"/>
                  <a:gd name="T12" fmla="*/ 1 w 23"/>
                  <a:gd name="T13" fmla="*/ 14 h 24"/>
                  <a:gd name="T14" fmla="*/ 0 w 23"/>
                  <a:gd name="T15" fmla="*/ 16 h 24"/>
                  <a:gd name="T16" fmla="*/ 2 w 23"/>
                  <a:gd name="T17" fmla="*/ 17 h 24"/>
                  <a:gd name="T18" fmla="*/ 3 w 23"/>
                  <a:gd name="T19" fmla="*/ 17 h 24"/>
                  <a:gd name="T20" fmla="*/ 3 w 23"/>
                  <a:gd name="T21" fmla="*/ 19 h 24"/>
                  <a:gd name="T22" fmla="*/ 3 w 23"/>
                  <a:gd name="T23" fmla="*/ 21 h 24"/>
                  <a:gd name="T24" fmla="*/ 5 w 23"/>
                  <a:gd name="T25" fmla="*/ 21 h 24"/>
                  <a:gd name="T26" fmla="*/ 7 w 23"/>
                  <a:gd name="T27" fmla="*/ 21 h 24"/>
                  <a:gd name="T28" fmla="*/ 8 w 23"/>
                  <a:gd name="T29" fmla="*/ 22 h 24"/>
                  <a:gd name="T30" fmla="*/ 9 w 23"/>
                  <a:gd name="T31" fmla="*/ 24 h 24"/>
                  <a:gd name="T32" fmla="*/ 11 w 23"/>
                  <a:gd name="T33" fmla="*/ 23 h 24"/>
                  <a:gd name="T34" fmla="*/ 12 w 23"/>
                  <a:gd name="T35" fmla="*/ 22 h 24"/>
                  <a:gd name="T36" fmla="*/ 13 w 23"/>
                  <a:gd name="T37" fmla="*/ 23 h 24"/>
                  <a:gd name="T38" fmla="*/ 15 w 23"/>
                  <a:gd name="T39" fmla="*/ 23 h 24"/>
                  <a:gd name="T40" fmla="*/ 16 w 23"/>
                  <a:gd name="T41" fmla="*/ 22 h 24"/>
                  <a:gd name="T42" fmla="*/ 17 w 23"/>
                  <a:gd name="T43" fmla="*/ 20 h 24"/>
                  <a:gd name="T44" fmla="*/ 18 w 23"/>
                  <a:gd name="T45" fmla="*/ 21 h 24"/>
                  <a:gd name="T46" fmla="*/ 20 w 23"/>
                  <a:gd name="T47" fmla="*/ 20 h 24"/>
                  <a:gd name="T48" fmla="*/ 20 w 23"/>
                  <a:gd name="T49" fmla="*/ 18 h 24"/>
                  <a:gd name="T50" fmla="*/ 20 w 23"/>
                  <a:gd name="T51" fmla="*/ 16 h 24"/>
                  <a:gd name="T52" fmla="*/ 22 w 23"/>
                  <a:gd name="T53" fmla="*/ 16 h 24"/>
                  <a:gd name="T54" fmla="*/ 23 w 23"/>
                  <a:gd name="T55" fmla="*/ 15 h 24"/>
                  <a:gd name="T56" fmla="*/ 22 w 23"/>
                  <a:gd name="T57" fmla="*/ 13 h 24"/>
                  <a:gd name="T58" fmla="*/ 21 w 23"/>
                  <a:gd name="T59" fmla="*/ 11 h 24"/>
                  <a:gd name="T60" fmla="*/ 22 w 23"/>
                  <a:gd name="T61" fmla="*/ 10 h 24"/>
                  <a:gd name="T62" fmla="*/ 23 w 23"/>
                  <a:gd name="T63" fmla="*/ 9 h 24"/>
                  <a:gd name="T64" fmla="*/ 21 w 23"/>
                  <a:gd name="T65" fmla="*/ 7 h 24"/>
                  <a:gd name="T66" fmla="*/ 19 w 23"/>
                  <a:gd name="T67" fmla="*/ 7 h 24"/>
                  <a:gd name="T68" fmla="*/ 20 w 23"/>
                  <a:gd name="T69" fmla="*/ 5 h 24"/>
                  <a:gd name="T70" fmla="*/ 19 w 23"/>
                  <a:gd name="T71" fmla="*/ 3 h 24"/>
                  <a:gd name="T72" fmla="*/ 17 w 23"/>
                  <a:gd name="T73" fmla="*/ 3 h 24"/>
                  <a:gd name="T74" fmla="*/ 16 w 23"/>
                  <a:gd name="T75" fmla="*/ 3 h 24"/>
                  <a:gd name="T76" fmla="*/ 15 w 23"/>
                  <a:gd name="T77" fmla="*/ 2 h 24"/>
                  <a:gd name="T78" fmla="*/ 14 w 23"/>
                  <a:gd name="T79" fmla="*/ 1 h 24"/>
                  <a:gd name="T80" fmla="*/ 12 w 23"/>
                  <a:gd name="T81" fmla="*/ 1 h 24"/>
                  <a:gd name="T82" fmla="*/ 11 w 23"/>
                  <a:gd name="T83" fmla="*/ 3 h 24"/>
                  <a:gd name="T84" fmla="*/ 10 w 23"/>
                  <a:gd name="T85" fmla="*/ 2 h 24"/>
                  <a:gd name="T86" fmla="*/ 8 w 23"/>
                  <a:gd name="T87" fmla="*/ 1 h 24"/>
                  <a:gd name="T88" fmla="*/ 7 w 23"/>
                  <a:gd name="T89" fmla="*/ 3 h 24"/>
                  <a:gd name="T90" fmla="*/ 6 w 23"/>
                  <a:gd name="T91" fmla="*/ 4 h 24"/>
                  <a:gd name="T92" fmla="*/ 5 w 23"/>
                  <a:gd name="T93" fmla="*/ 4 h 24"/>
                  <a:gd name="T94" fmla="*/ 3 w 23"/>
                  <a:gd name="T95" fmla="*/ 4 h 24"/>
                  <a:gd name="T96" fmla="*/ 2 w 23"/>
                  <a:gd name="T97" fmla="*/ 6 h 24"/>
                  <a:gd name="T98" fmla="*/ 9 w 23"/>
                  <a:gd name="T99" fmla="*/ 6 h 24"/>
                  <a:gd name="T100" fmla="*/ 18 w 23"/>
                  <a:gd name="T101" fmla="*/ 10 h 24"/>
                  <a:gd name="T102" fmla="*/ 13 w 23"/>
                  <a:gd name="T103" fmla="*/ 19 h 24"/>
                  <a:gd name="T104" fmla="*/ 5 w 23"/>
                  <a:gd name="T105" fmla="*/ 14 h 24"/>
                  <a:gd name="T106" fmla="*/ 9 w 23"/>
                  <a:gd name="T107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3" h="24">
                    <a:moveTo>
                      <a:pt x="2" y="6"/>
                    </a:moveTo>
                    <a:cubicBezTo>
                      <a:pt x="3" y="7"/>
                      <a:pt x="3" y="8"/>
                      <a:pt x="3" y="8"/>
                    </a:cubicBezTo>
                    <a:cubicBezTo>
                      <a:pt x="3" y="8"/>
                      <a:pt x="2" y="9"/>
                      <a:pt x="1" y="8"/>
                    </a:cubicBezTo>
                    <a:cubicBezTo>
                      <a:pt x="1" y="8"/>
                      <a:pt x="0" y="9"/>
                      <a:pt x="0" y="10"/>
                    </a:cubicBezTo>
                    <a:cubicBezTo>
                      <a:pt x="0" y="11"/>
                      <a:pt x="0" y="11"/>
                      <a:pt x="1" y="11"/>
                    </a:cubicBezTo>
                    <a:cubicBezTo>
                      <a:pt x="1" y="12"/>
                      <a:pt x="2" y="13"/>
                      <a:pt x="2" y="13"/>
                    </a:cubicBezTo>
                    <a:cubicBezTo>
                      <a:pt x="2" y="13"/>
                      <a:pt x="1" y="14"/>
                      <a:pt x="1" y="14"/>
                    </a:cubicBezTo>
                    <a:cubicBezTo>
                      <a:pt x="0" y="14"/>
                      <a:pt x="0" y="15"/>
                      <a:pt x="0" y="16"/>
                    </a:cubicBezTo>
                    <a:cubicBezTo>
                      <a:pt x="0" y="17"/>
                      <a:pt x="1" y="17"/>
                      <a:pt x="2" y="17"/>
                    </a:cubicBezTo>
                    <a:cubicBezTo>
                      <a:pt x="2" y="17"/>
                      <a:pt x="3" y="17"/>
                      <a:pt x="3" y="17"/>
                    </a:cubicBezTo>
                    <a:cubicBezTo>
                      <a:pt x="3" y="17"/>
                      <a:pt x="4" y="19"/>
                      <a:pt x="3" y="19"/>
                    </a:cubicBezTo>
                    <a:cubicBezTo>
                      <a:pt x="3" y="20"/>
                      <a:pt x="3" y="20"/>
                      <a:pt x="3" y="21"/>
                    </a:cubicBezTo>
                    <a:cubicBezTo>
                      <a:pt x="4" y="22"/>
                      <a:pt x="5" y="22"/>
                      <a:pt x="5" y="21"/>
                    </a:cubicBezTo>
                    <a:cubicBezTo>
                      <a:pt x="6" y="21"/>
                      <a:pt x="7" y="21"/>
                      <a:pt x="7" y="21"/>
                    </a:cubicBezTo>
                    <a:cubicBezTo>
                      <a:pt x="8" y="21"/>
                      <a:pt x="8" y="22"/>
                      <a:pt x="8" y="22"/>
                    </a:cubicBezTo>
                    <a:cubicBezTo>
                      <a:pt x="8" y="23"/>
                      <a:pt x="8" y="24"/>
                      <a:pt x="9" y="24"/>
                    </a:cubicBezTo>
                    <a:cubicBezTo>
                      <a:pt x="10" y="24"/>
                      <a:pt x="11" y="24"/>
                      <a:pt x="11" y="23"/>
                    </a:cubicBezTo>
                    <a:cubicBezTo>
                      <a:pt x="11" y="22"/>
                      <a:pt x="12" y="22"/>
                      <a:pt x="12" y="22"/>
                    </a:cubicBezTo>
                    <a:cubicBezTo>
                      <a:pt x="13" y="22"/>
                      <a:pt x="13" y="22"/>
                      <a:pt x="13" y="23"/>
                    </a:cubicBezTo>
                    <a:cubicBezTo>
                      <a:pt x="13" y="23"/>
                      <a:pt x="14" y="24"/>
                      <a:pt x="15" y="23"/>
                    </a:cubicBezTo>
                    <a:cubicBezTo>
                      <a:pt x="16" y="23"/>
                      <a:pt x="16" y="22"/>
                      <a:pt x="16" y="22"/>
                    </a:cubicBezTo>
                    <a:cubicBezTo>
                      <a:pt x="16" y="21"/>
                      <a:pt x="17" y="20"/>
                      <a:pt x="17" y="20"/>
                    </a:cubicBezTo>
                    <a:cubicBezTo>
                      <a:pt x="17" y="20"/>
                      <a:pt x="18" y="20"/>
                      <a:pt x="18" y="21"/>
                    </a:cubicBezTo>
                    <a:cubicBezTo>
                      <a:pt x="19" y="21"/>
                      <a:pt x="20" y="21"/>
                      <a:pt x="20" y="20"/>
                    </a:cubicBezTo>
                    <a:cubicBezTo>
                      <a:pt x="21" y="20"/>
                      <a:pt x="21" y="19"/>
                      <a:pt x="20" y="18"/>
                    </a:cubicBezTo>
                    <a:cubicBezTo>
                      <a:pt x="20" y="18"/>
                      <a:pt x="20" y="17"/>
                      <a:pt x="20" y="16"/>
                    </a:cubicBezTo>
                    <a:cubicBezTo>
                      <a:pt x="20" y="16"/>
                      <a:pt x="21" y="16"/>
                      <a:pt x="22" y="16"/>
                    </a:cubicBezTo>
                    <a:cubicBezTo>
                      <a:pt x="22" y="16"/>
                      <a:pt x="23" y="16"/>
                      <a:pt x="23" y="15"/>
                    </a:cubicBezTo>
                    <a:cubicBezTo>
                      <a:pt x="23" y="14"/>
                      <a:pt x="23" y="13"/>
                      <a:pt x="22" y="13"/>
                    </a:cubicBezTo>
                    <a:cubicBezTo>
                      <a:pt x="22" y="13"/>
                      <a:pt x="21" y="12"/>
                      <a:pt x="21" y="11"/>
                    </a:cubicBezTo>
                    <a:cubicBezTo>
                      <a:pt x="21" y="11"/>
                      <a:pt x="21" y="11"/>
                      <a:pt x="22" y="10"/>
                    </a:cubicBezTo>
                    <a:cubicBezTo>
                      <a:pt x="23" y="10"/>
                      <a:pt x="23" y="9"/>
                      <a:pt x="23" y="9"/>
                    </a:cubicBezTo>
                    <a:cubicBezTo>
                      <a:pt x="22" y="8"/>
                      <a:pt x="22" y="7"/>
                      <a:pt x="21" y="7"/>
                    </a:cubicBezTo>
                    <a:cubicBezTo>
                      <a:pt x="21" y="8"/>
                      <a:pt x="20" y="7"/>
                      <a:pt x="19" y="7"/>
                    </a:cubicBezTo>
                    <a:cubicBezTo>
                      <a:pt x="19" y="6"/>
                      <a:pt x="19" y="6"/>
                      <a:pt x="20" y="5"/>
                    </a:cubicBezTo>
                    <a:cubicBezTo>
                      <a:pt x="20" y="5"/>
                      <a:pt x="20" y="4"/>
                      <a:pt x="19" y="3"/>
                    </a:cubicBezTo>
                    <a:cubicBezTo>
                      <a:pt x="19" y="3"/>
                      <a:pt x="18" y="3"/>
                      <a:pt x="17" y="3"/>
                    </a:cubicBezTo>
                    <a:cubicBezTo>
                      <a:pt x="17" y="4"/>
                      <a:pt x="16" y="4"/>
                      <a:pt x="16" y="3"/>
                    </a:cubicBezTo>
                    <a:cubicBezTo>
                      <a:pt x="15" y="3"/>
                      <a:pt x="15" y="3"/>
                      <a:pt x="15" y="2"/>
                    </a:cubicBezTo>
                    <a:cubicBezTo>
                      <a:pt x="15" y="1"/>
                      <a:pt x="15" y="1"/>
                      <a:pt x="14" y="1"/>
                    </a:cubicBezTo>
                    <a:cubicBezTo>
                      <a:pt x="13" y="0"/>
                      <a:pt x="12" y="1"/>
                      <a:pt x="12" y="1"/>
                    </a:cubicBezTo>
                    <a:cubicBezTo>
                      <a:pt x="12" y="2"/>
                      <a:pt x="11" y="3"/>
                      <a:pt x="11" y="3"/>
                    </a:cubicBezTo>
                    <a:cubicBezTo>
                      <a:pt x="10" y="3"/>
                      <a:pt x="10" y="2"/>
                      <a:pt x="10" y="2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7" y="1"/>
                      <a:pt x="6" y="2"/>
                      <a:pt x="7" y="3"/>
                    </a:cubicBezTo>
                    <a:cubicBezTo>
                      <a:pt x="7" y="3"/>
                      <a:pt x="6" y="4"/>
                      <a:pt x="6" y="4"/>
                    </a:cubicBezTo>
                    <a:cubicBezTo>
                      <a:pt x="6" y="4"/>
                      <a:pt x="5" y="4"/>
                      <a:pt x="5" y="4"/>
                    </a:cubicBezTo>
                    <a:cubicBezTo>
                      <a:pt x="4" y="3"/>
                      <a:pt x="3" y="4"/>
                      <a:pt x="3" y="4"/>
                    </a:cubicBezTo>
                    <a:cubicBezTo>
                      <a:pt x="2" y="5"/>
                      <a:pt x="2" y="6"/>
                      <a:pt x="2" y="6"/>
                    </a:cubicBezTo>
                    <a:close/>
                    <a:moveTo>
                      <a:pt x="9" y="6"/>
                    </a:moveTo>
                    <a:cubicBezTo>
                      <a:pt x="13" y="5"/>
                      <a:pt x="17" y="7"/>
                      <a:pt x="18" y="10"/>
                    </a:cubicBezTo>
                    <a:cubicBezTo>
                      <a:pt x="19" y="14"/>
                      <a:pt x="17" y="18"/>
                      <a:pt x="13" y="19"/>
                    </a:cubicBezTo>
                    <a:cubicBezTo>
                      <a:pt x="10" y="20"/>
                      <a:pt x="6" y="18"/>
                      <a:pt x="5" y="14"/>
                    </a:cubicBezTo>
                    <a:cubicBezTo>
                      <a:pt x="4" y="11"/>
                      <a:pt x="6" y="7"/>
                      <a:pt x="9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66"/>
              <p:cNvSpPr>
                <a:spLocks noEditPoints="1"/>
              </p:cNvSpPr>
              <p:nvPr/>
            </p:nvSpPr>
            <p:spPr bwMode="auto">
              <a:xfrm>
                <a:off x="1299133" y="4008014"/>
                <a:ext cx="179388" cy="169862"/>
              </a:xfrm>
              <a:custGeom>
                <a:avLst/>
                <a:gdLst>
                  <a:gd name="T0" fmla="*/ 2 w 16"/>
                  <a:gd name="T1" fmla="*/ 3 h 15"/>
                  <a:gd name="T2" fmla="*/ 2 w 16"/>
                  <a:gd name="T3" fmla="*/ 5 h 15"/>
                  <a:gd name="T4" fmla="*/ 2 w 16"/>
                  <a:gd name="T5" fmla="*/ 5 h 15"/>
                  <a:gd name="T6" fmla="*/ 1 w 16"/>
                  <a:gd name="T7" fmla="*/ 6 h 15"/>
                  <a:gd name="T8" fmla="*/ 1 w 16"/>
                  <a:gd name="T9" fmla="*/ 7 h 15"/>
                  <a:gd name="T10" fmla="*/ 2 w 16"/>
                  <a:gd name="T11" fmla="*/ 8 h 15"/>
                  <a:gd name="T12" fmla="*/ 1 w 16"/>
                  <a:gd name="T13" fmla="*/ 8 h 15"/>
                  <a:gd name="T14" fmla="*/ 1 w 16"/>
                  <a:gd name="T15" fmla="*/ 10 h 15"/>
                  <a:gd name="T16" fmla="*/ 2 w 16"/>
                  <a:gd name="T17" fmla="*/ 10 h 15"/>
                  <a:gd name="T18" fmla="*/ 3 w 16"/>
                  <a:gd name="T19" fmla="*/ 10 h 15"/>
                  <a:gd name="T20" fmla="*/ 3 w 16"/>
                  <a:gd name="T21" fmla="*/ 12 h 15"/>
                  <a:gd name="T22" fmla="*/ 3 w 16"/>
                  <a:gd name="T23" fmla="*/ 13 h 15"/>
                  <a:gd name="T24" fmla="*/ 4 w 16"/>
                  <a:gd name="T25" fmla="*/ 13 h 15"/>
                  <a:gd name="T26" fmla="*/ 5 w 16"/>
                  <a:gd name="T27" fmla="*/ 13 h 15"/>
                  <a:gd name="T28" fmla="*/ 6 w 16"/>
                  <a:gd name="T29" fmla="*/ 14 h 15"/>
                  <a:gd name="T30" fmla="*/ 6 w 16"/>
                  <a:gd name="T31" fmla="*/ 15 h 15"/>
                  <a:gd name="T32" fmla="*/ 8 w 16"/>
                  <a:gd name="T33" fmla="*/ 14 h 15"/>
                  <a:gd name="T34" fmla="*/ 9 w 16"/>
                  <a:gd name="T35" fmla="*/ 13 h 15"/>
                  <a:gd name="T36" fmla="*/ 9 w 16"/>
                  <a:gd name="T37" fmla="*/ 14 h 15"/>
                  <a:gd name="T38" fmla="*/ 10 w 16"/>
                  <a:gd name="T39" fmla="*/ 15 h 15"/>
                  <a:gd name="T40" fmla="*/ 11 w 16"/>
                  <a:gd name="T41" fmla="*/ 14 h 15"/>
                  <a:gd name="T42" fmla="*/ 12 w 16"/>
                  <a:gd name="T43" fmla="*/ 12 h 15"/>
                  <a:gd name="T44" fmla="*/ 12 w 16"/>
                  <a:gd name="T45" fmla="*/ 13 h 15"/>
                  <a:gd name="T46" fmla="*/ 14 w 16"/>
                  <a:gd name="T47" fmla="*/ 12 h 15"/>
                  <a:gd name="T48" fmla="*/ 14 w 16"/>
                  <a:gd name="T49" fmla="*/ 11 h 15"/>
                  <a:gd name="T50" fmla="*/ 14 w 16"/>
                  <a:gd name="T51" fmla="*/ 10 h 15"/>
                  <a:gd name="T52" fmla="*/ 15 w 16"/>
                  <a:gd name="T53" fmla="*/ 10 h 15"/>
                  <a:gd name="T54" fmla="*/ 15 w 16"/>
                  <a:gd name="T55" fmla="*/ 9 h 15"/>
                  <a:gd name="T56" fmla="*/ 15 w 16"/>
                  <a:gd name="T57" fmla="*/ 8 h 15"/>
                  <a:gd name="T58" fmla="*/ 14 w 16"/>
                  <a:gd name="T59" fmla="*/ 7 h 15"/>
                  <a:gd name="T60" fmla="*/ 15 w 16"/>
                  <a:gd name="T61" fmla="*/ 6 h 15"/>
                  <a:gd name="T62" fmla="*/ 15 w 16"/>
                  <a:gd name="T63" fmla="*/ 5 h 15"/>
                  <a:gd name="T64" fmla="*/ 14 w 16"/>
                  <a:gd name="T65" fmla="*/ 4 h 15"/>
                  <a:gd name="T66" fmla="*/ 13 w 16"/>
                  <a:gd name="T67" fmla="*/ 4 h 15"/>
                  <a:gd name="T68" fmla="*/ 13 w 16"/>
                  <a:gd name="T69" fmla="*/ 3 h 15"/>
                  <a:gd name="T70" fmla="*/ 13 w 16"/>
                  <a:gd name="T71" fmla="*/ 2 h 15"/>
                  <a:gd name="T72" fmla="*/ 12 w 16"/>
                  <a:gd name="T73" fmla="*/ 2 h 15"/>
                  <a:gd name="T74" fmla="*/ 11 w 16"/>
                  <a:gd name="T75" fmla="*/ 2 h 15"/>
                  <a:gd name="T76" fmla="*/ 10 w 16"/>
                  <a:gd name="T77" fmla="*/ 1 h 15"/>
                  <a:gd name="T78" fmla="*/ 10 w 16"/>
                  <a:gd name="T79" fmla="*/ 0 h 15"/>
                  <a:gd name="T80" fmla="*/ 8 w 16"/>
                  <a:gd name="T81" fmla="*/ 0 h 15"/>
                  <a:gd name="T82" fmla="*/ 8 w 16"/>
                  <a:gd name="T83" fmla="*/ 1 h 15"/>
                  <a:gd name="T84" fmla="*/ 7 w 16"/>
                  <a:gd name="T85" fmla="*/ 0 h 15"/>
                  <a:gd name="T86" fmla="*/ 6 w 16"/>
                  <a:gd name="T87" fmla="*/ 0 h 15"/>
                  <a:gd name="T88" fmla="*/ 5 w 16"/>
                  <a:gd name="T89" fmla="*/ 1 h 15"/>
                  <a:gd name="T90" fmla="*/ 4 w 16"/>
                  <a:gd name="T91" fmla="*/ 2 h 15"/>
                  <a:gd name="T92" fmla="*/ 4 w 16"/>
                  <a:gd name="T93" fmla="*/ 2 h 15"/>
                  <a:gd name="T94" fmla="*/ 2 w 16"/>
                  <a:gd name="T95" fmla="*/ 2 h 15"/>
                  <a:gd name="T96" fmla="*/ 2 w 16"/>
                  <a:gd name="T97" fmla="*/ 3 h 15"/>
                  <a:gd name="T98" fmla="*/ 7 w 16"/>
                  <a:gd name="T99" fmla="*/ 3 h 15"/>
                  <a:gd name="T100" fmla="*/ 12 w 16"/>
                  <a:gd name="T101" fmla="*/ 6 h 15"/>
                  <a:gd name="T102" fmla="*/ 9 w 16"/>
                  <a:gd name="T103" fmla="*/ 11 h 15"/>
                  <a:gd name="T104" fmla="*/ 4 w 16"/>
                  <a:gd name="T105" fmla="*/ 9 h 15"/>
                  <a:gd name="T106" fmla="*/ 7 w 16"/>
                  <a:gd name="T107" fmla="*/ 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" h="15">
                    <a:moveTo>
                      <a:pt x="2" y="3"/>
                    </a:moveTo>
                    <a:cubicBezTo>
                      <a:pt x="3" y="4"/>
                      <a:pt x="2" y="4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6"/>
                    </a:cubicBezTo>
                    <a:cubicBezTo>
                      <a:pt x="0" y="6"/>
                      <a:pt x="1" y="7"/>
                      <a:pt x="1" y="7"/>
                    </a:cubicBezTo>
                    <a:cubicBezTo>
                      <a:pt x="1" y="7"/>
                      <a:pt x="2" y="8"/>
                      <a:pt x="2" y="8"/>
                    </a:cubicBezTo>
                    <a:cubicBezTo>
                      <a:pt x="2" y="8"/>
                      <a:pt x="2" y="8"/>
                      <a:pt x="1" y="8"/>
                    </a:cubicBezTo>
                    <a:cubicBezTo>
                      <a:pt x="1" y="9"/>
                      <a:pt x="1" y="9"/>
                      <a:pt x="1" y="10"/>
                    </a:cubicBezTo>
                    <a:cubicBezTo>
                      <a:pt x="1" y="10"/>
                      <a:pt x="1" y="10"/>
                      <a:pt x="2" y="10"/>
                    </a:cubicBezTo>
                    <a:cubicBezTo>
                      <a:pt x="2" y="10"/>
                      <a:pt x="3" y="10"/>
                      <a:pt x="3" y="10"/>
                    </a:cubicBezTo>
                    <a:cubicBezTo>
                      <a:pt x="3" y="11"/>
                      <a:pt x="3" y="11"/>
                      <a:pt x="3" y="12"/>
                    </a:cubicBezTo>
                    <a:cubicBezTo>
                      <a:pt x="2" y="12"/>
                      <a:pt x="3" y="13"/>
                      <a:pt x="3" y="13"/>
                    </a:cubicBezTo>
                    <a:cubicBezTo>
                      <a:pt x="3" y="13"/>
                      <a:pt x="4" y="13"/>
                      <a:pt x="4" y="13"/>
                    </a:cubicBezTo>
                    <a:cubicBezTo>
                      <a:pt x="4" y="13"/>
                      <a:pt x="5" y="13"/>
                      <a:pt x="5" y="13"/>
                    </a:cubicBezTo>
                    <a:cubicBezTo>
                      <a:pt x="6" y="13"/>
                      <a:pt x="6" y="13"/>
                      <a:pt x="6" y="14"/>
                    </a:cubicBezTo>
                    <a:cubicBezTo>
                      <a:pt x="6" y="14"/>
                      <a:pt x="6" y="15"/>
                      <a:pt x="6" y="15"/>
                    </a:cubicBezTo>
                    <a:cubicBezTo>
                      <a:pt x="7" y="15"/>
                      <a:pt x="7" y="15"/>
                      <a:pt x="8" y="14"/>
                    </a:cubicBezTo>
                    <a:cubicBezTo>
                      <a:pt x="8" y="14"/>
                      <a:pt x="8" y="14"/>
                      <a:pt x="9" y="13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1" y="13"/>
                      <a:pt x="11" y="13"/>
                      <a:pt x="12" y="12"/>
                    </a:cubicBezTo>
                    <a:cubicBezTo>
                      <a:pt x="12" y="12"/>
                      <a:pt x="12" y="12"/>
                      <a:pt x="12" y="13"/>
                    </a:cubicBezTo>
                    <a:cubicBezTo>
                      <a:pt x="13" y="13"/>
                      <a:pt x="13" y="13"/>
                      <a:pt x="14" y="12"/>
                    </a:cubicBezTo>
                    <a:cubicBezTo>
                      <a:pt x="14" y="12"/>
                      <a:pt x="14" y="11"/>
                      <a:pt x="14" y="11"/>
                    </a:cubicBezTo>
                    <a:cubicBezTo>
                      <a:pt x="13" y="11"/>
                      <a:pt x="14" y="10"/>
                      <a:pt x="14" y="10"/>
                    </a:cubicBezTo>
                    <a:cubicBezTo>
                      <a:pt x="14" y="10"/>
                      <a:pt x="14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6" y="8"/>
                      <a:pt x="15" y="8"/>
                      <a:pt x="15" y="8"/>
                    </a:cubicBezTo>
                    <a:cubicBezTo>
                      <a:pt x="15" y="8"/>
                      <a:pt x="14" y="7"/>
                      <a:pt x="14" y="7"/>
                    </a:cubicBezTo>
                    <a:cubicBezTo>
                      <a:pt x="14" y="7"/>
                      <a:pt x="14" y="6"/>
                      <a:pt x="15" y="6"/>
                    </a:cubicBezTo>
                    <a:cubicBezTo>
                      <a:pt x="15" y="6"/>
                      <a:pt x="15" y="5"/>
                      <a:pt x="15" y="5"/>
                    </a:cubicBezTo>
                    <a:cubicBezTo>
                      <a:pt x="15" y="4"/>
                      <a:pt x="15" y="4"/>
                      <a:pt x="14" y="4"/>
                    </a:cubicBezTo>
                    <a:cubicBezTo>
                      <a:pt x="14" y="4"/>
                      <a:pt x="13" y="4"/>
                      <a:pt x="13" y="4"/>
                    </a:cubicBezTo>
                    <a:cubicBezTo>
                      <a:pt x="13" y="4"/>
                      <a:pt x="13" y="3"/>
                      <a:pt x="13" y="3"/>
                    </a:cubicBezTo>
                    <a:cubicBezTo>
                      <a:pt x="14" y="3"/>
                      <a:pt x="14" y="2"/>
                      <a:pt x="13" y="2"/>
                    </a:cubicBezTo>
                    <a:cubicBezTo>
                      <a:pt x="13" y="1"/>
                      <a:pt x="12" y="1"/>
                      <a:pt x="12" y="2"/>
                    </a:cubicBezTo>
                    <a:cubicBezTo>
                      <a:pt x="12" y="2"/>
                      <a:pt x="11" y="2"/>
                      <a:pt x="11" y="2"/>
                    </a:cubicBezTo>
                    <a:cubicBezTo>
                      <a:pt x="10" y="2"/>
                      <a:pt x="10" y="1"/>
                      <a:pt x="10" y="1"/>
                    </a:cubicBezTo>
                    <a:cubicBezTo>
                      <a:pt x="11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8" y="0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7" y="1"/>
                      <a:pt x="7" y="1"/>
                      <a:pt x="7" y="0"/>
                    </a:cubicBezTo>
                    <a:cubicBezTo>
                      <a:pt x="7" y="0"/>
                      <a:pt x="6" y="0"/>
                      <a:pt x="6" y="0"/>
                    </a:cubicBezTo>
                    <a:cubicBezTo>
                      <a:pt x="5" y="0"/>
                      <a:pt x="5" y="1"/>
                      <a:pt x="5" y="1"/>
                    </a:cubicBezTo>
                    <a:cubicBezTo>
                      <a:pt x="5" y="1"/>
                      <a:pt x="5" y="2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" y="2"/>
                      <a:pt x="3" y="2"/>
                      <a:pt x="2" y="2"/>
                    </a:cubicBezTo>
                    <a:cubicBezTo>
                      <a:pt x="2" y="3"/>
                      <a:pt x="2" y="3"/>
                      <a:pt x="2" y="3"/>
                    </a:cubicBezTo>
                    <a:close/>
                    <a:moveTo>
                      <a:pt x="7" y="3"/>
                    </a:moveTo>
                    <a:cubicBezTo>
                      <a:pt x="9" y="2"/>
                      <a:pt x="11" y="4"/>
                      <a:pt x="12" y="6"/>
                    </a:cubicBezTo>
                    <a:cubicBezTo>
                      <a:pt x="13" y="8"/>
                      <a:pt x="12" y="11"/>
                      <a:pt x="9" y="11"/>
                    </a:cubicBezTo>
                    <a:cubicBezTo>
                      <a:pt x="7" y="12"/>
                      <a:pt x="5" y="11"/>
                      <a:pt x="4" y="9"/>
                    </a:cubicBezTo>
                    <a:cubicBezTo>
                      <a:pt x="3" y="6"/>
                      <a:pt x="4" y="4"/>
                      <a:pt x="7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67"/>
              <p:cNvSpPr>
                <a:spLocks noEditPoints="1"/>
              </p:cNvSpPr>
              <p:nvPr/>
            </p:nvSpPr>
            <p:spPr bwMode="auto">
              <a:xfrm>
                <a:off x="1310245" y="4177876"/>
                <a:ext cx="123825" cy="123825"/>
              </a:xfrm>
              <a:custGeom>
                <a:avLst/>
                <a:gdLst>
                  <a:gd name="T0" fmla="*/ 1 w 11"/>
                  <a:gd name="T1" fmla="*/ 3 h 11"/>
                  <a:gd name="T2" fmla="*/ 1 w 11"/>
                  <a:gd name="T3" fmla="*/ 4 h 11"/>
                  <a:gd name="T4" fmla="*/ 0 w 11"/>
                  <a:gd name="T5" fmla="*/ 4 h 11"/>
                  <a:gd name="T6" fmla="*/ 0 w 11"/>
                  <a:gd name="T7" fmla="*/ 4 h 11"/>
                  <a:gd name="T8" fmla="*/ 0 w 11"/>
                  <a:gd name="T9" fmla="*/ 5 h 11"/>
                  <a:gd name="T10" fmla="*/ 1 w 11"/>
                  <a:gd name="T11" fmla="*/ 6 h 11"/>
                  <a:gd name="T12" fmla="*/ 0 w 11"/>
                  <a:gd name="T13" fmla="*/ 6 h 11"/>
                  <a:gd name="T14" fmla="*/ 0 w 11"/>
                  <a:gd name="T15" fmla="*/ 7 h 11"/>
                  <a:gd name="T16" fmla="*/ 1 w 11"/>
                  <a:gd name="T17" fmla="*/ 8 h 11"/>
                  <a:gd name="T18" fmla="*/ 1 w 11"/>
                  <a:gd name="T19" fmla="*/ 8 h 11"/>
                  <a:gd name="T20" fmla="*/ 1 w 11"/>
                  <a:gd name="T21" fmla="*/ 9 h 11"/>
                  <a:gd name="T22" fmla="*/ 1 w 11"/>
                  <a:gd name="T23" fmla="*/ 10 h 11"/>
                  <a:gd name="T24" fmla="*/ 2 w 11"/>
                  <a:gd name="T25" fmla="*/ 10 h 11"/>
                  <a:gd name="T26" fmla="*/ 3 w 11"/>
                  <a:gd name="T27" fmla="*/ 10 h 11"/>
                  <a:gd name="T28" fmla="*/ 3 w 11"/>
                  <a:gd name="T29" fmla="*/ 11 h 11"/>
                  <a:gd name="T30" fmla="*/ 4 w 11"/>
                  <a:gd name="T31" fmla="*/ 11 h 11"/>
                  <a:gd name="T32" fmla="*/ 5 w 11"/>
                  <a:gd name="T33" fmla="*/ 11 h 11"/>
                  <a:gd name="T34" fmla="*/ 6 w 11"/>
                  <a:gd name="T35" fmla="*/ 10 h 11"/>
                  <a:gd name="T36" fmla="*/ 6 w 11"/>
                  <a:gd name="T37" fmla="*/ 11 h 11"/>
                  <a:gd name="T38" fmla="*/ 7 w 11"/>
                  <a:gd name="T39" fmla="*/ 11 h 11"/>
                  <a:gd name="T40" fmla="*/ 8 w 11"/>
                  <a:gd name="T41" fmla="*/ 10 h 11"/>
                  <a:gd name="T42" fmla="*/ 8 w 11"/>
                  <a:gd name="T43" fmla="*/ 9 h 11"/>
                  <a:gd name="T44" fmla="*/ 9 w 11"/>
                  <a:gd name="T45" fmla="*/ 10 h 11"/>
                  <a:gd name="T46" fmla="*/ 10 w 11"/>
                  <a:gd name="T47" fmla="*/ 9 h 11"/>
                  <a:gd name="T48" fmla="*/ 10 w 11"/>
                  <a:gd name="T49" fmla="*/ 9 h 11"/>
                  <a:gd name="T50" fmla="*/ 10 w 11"/>
                  <a:gd name="T51" fmla="*/ 8 h 11"/>
                  <a:gd name="T52" fmla="*/ 10 w 11"/>
                  <a:gd name="T53" fmla="*/ 7 h 11"/>
                  <a:gd name="T54" fmla="*/ 11 w 11"/>
                  <a:gd name="T55" fmla="*/ 7 h 11"/>
                  <a:gd name="T56" fmla="*/ 11 w 11"/>
                  <a:gd name="T57" fmla="*/ 6 h 11"/>
                  <a:gd name="T58" fmla="*/ 10 w 11"/>
                  <a:gd name="T59" fmla="*/ 5 h 11"/>
                  <a:gd name="T60" fmla="*/ 11 w 11"/>
                  <a:gd name="T61" fmla="*/ 5 h 11"/>
                  <a:gd name="T62" fmla="*/ 11 w 11"/>
                  <a:gd name="T63" fmla="*/ 4 h 11"/>
                  <a:gd name="T64" fmla="*/ 10 w 11"/>
                  <a:gd name="T65" fmla="*/ 3 h 11"/>
                  <a:gd name="T66" fmla="*/ 9 w 11"/>
                  <a:gd name="T67" fmla="*/ 3 h 11"/>
                  <a:gd name="T68" fmla="*/ 9 w 11"/>
                  <a:gd name="T69" fmla="*/ 2 h 11"/>
                  <a:gd name="T70" fmla="*/ 9 w 11"/>
                  <a:gd name="T71" fmla="*/ 1 h 11"/>
                  <a:gd name="T72" fmla="*/ 8 w 11"/>
                  <a:gd name="T73" fmla="*/ 1 h 11"/>
                  <a:gd name="T74" fmla="*/ 7 w 11"/>
                  <a:gd name="T75" fmla="*/ 1 h 11"/>
                  <a:gd name="T76" fmla="*/ 7 w 11"/>
                  <a:gd name="T77" fmla="*/ 1 h 11"/>
                  <a:gd name="T78" fmla="*/ 7 w 11"/>
                  <a:gd name="T79" fmla="*/ 0 h 11"/>
                  <a:gd name="T80" fmla="*/ 6 w 11"/>
                  <a:gd name="T81" fmla="*/ 0 h 11"/>
                  <a:gd name="T82" fmla="*/ 5 w 11"/>
                  <a:gd name="T83" fmla="*/ 1 h 11"/>
                  <a:gd name="T84" fmla="*/ 4 w 11"/>
                  <a:gd name="T85" fmla="*/ 0 h 11"/>
                  <a:gd name="T86" fmla="*/ 4 w 11"/>
                  <a:gd name="T87" fmla="*/ 0 h 11"/>
                  <a:gd name="T88" fmla="*/ 3 w 11"/>
                  <a:gd name="T89" fmla="*/ 1 h 11"/>
                  <a:gd name="T90" fmla="*/ 3 w 11"/>
                  <a:gd name="T91" fmla="*/ 2 h 11"/>
                  <a:gd name="T92" fmla="*/ 2 w 11"/>
                  <a:gd name="T93" fmla="*/ 1 h 11"/>
                  <a:gd name="T94" fmla="*/ 1 w 11"/>
                  <a:gd name="T95" fmla="*/ 2 h 11"/>
                  <a:gd name="T96" fmla="*/ 1 w 11"/>
                  <a:gd name="T97" fmla="*/ 3 h 11"/>
                  <a:gd name="T98" fmla="*/ 4 w 11"/>
                  <a:gd name="T99" fmla="*/ 2 h 11"/>
                  <a:gd name="T100" fmla="*/ 9 w 11"/>
                  <a:gd name="T101" fmla="*/ 5 h 11"/>
                  <a:gd name="T102" fmla="*/ 6 w 11"/>
                  <a:gd name="T103" fmla="*/ 9 h 11"/>
                  <a:gd name="T104" fmla="*/ 2 w 11"/>
                  <a:gd name="T105" fmla="*/ 7 h 11"/>
                  <a:gd name="T106" fmla="*/ 4 w 11"/>
                  <a:gd name="T10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" h="11">
                    <a:moveTo>
                      <a:pt x="1" y="3"/>
                    </a:moveTo>
                    <a:cubicBezTo>
                      <a:pt x="1" y="3"/>
                      <a:pt x="1" y="3"/>
                      <a:pt x="1" y="4"/>
                    </a:cubicBezTo>
                    <a:cubicBezTo>
                      <a:pt x="1" y="4"/>
                      <a:pt x="1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1" y="6"/>
                      <a:pt x="1" y="6"/>
                    </a:cubicBezTo>
                    <a:cubicBezTo>
                      <a:pt x="1" y="6"/>
                      <a:pt x="0" y="6"/>
                      <a:pt x="0" y="6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8"/>
                      <a:pt x="0" y="8"/>
                      <a:pt x="1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8"/>
                      <a:pt x="1" y="9"/>
                      <a:pt x="1" y="9"/>
                    </a:cubicBezTo>
                    <a:cubicBezTo>
                      <a:pt x="1" y="9"/>
                      <a:pt x="1" y="10"/>
                      <a:pt x="1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4" y="10"/>
                      <a:pt x="3" y="11"/>
                    </a:cubicBezTo>
                    <a:cubicBezTo>
                      <a:pt x="3" y="11"/>
                      <a:pt x="4" y="11"/>
                      <a:pt x="4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6" y="10"/>
                      <a:pt x="6" y="11"/>
                      <a:pt x="6" y="11"/>
                    </a:cubicBezTo>
                    <a:cubicBezTo>
                      <a:pt x="6" y="11"/>
                      <a:pt x="7" y="11"/>
                      <a:pt x="7" y="11"/>
                    </a:cubicBezTo>
                    <a:cubicBezTo>
                      <a:pt x="8" y="11"/>
                      <a:pt x="8" y="11"/>
                      <a:pt x="8" y="10"/>
                    </a:cubicBezTo>
                    <a:cubicBezTo>
                      <a:pt x="8" y="10"/>
                      <a:pt x="8" y="10"/>
                      <a:pt x="8" y="9"/>
                    </a:cubicBezTo>
                    <a:cubicBezTo>
                      <a:pt x="8" y="9"/>
                      <a:pt x="9" y="9"/>
                      <a:pt x="9" y="10"/>
                    </a:cubicBezTo>
                    <a:cubicBezTo>
                      <a:pt x="9" y="10"/>
                      <a:pt x="9" y="10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1" y="6"/>
                      <a:pt x="11" y="6"/>
                      <a:pt x="11" y="6"/>
                    </a:cubicBezTo>
                    <a:cubicBezTo>
                      <a:pt x="10" y="6"/>
                      <a:pt x="10" y="5"/>
                      <a:pt x="10" y="5"/>
                    </a:cubicBezTo>
                    <a:cubicBezTo>
                      <a:pt x="10" y="5"/>
                      <a:pt x="10" y="5"/>
                      <a:pt x="11" y="5"/>
                    </a:cubicBezTo>
                    <a:cubicBezTo>
                      <a:pt x="11" y="5"/>
                      <a:pt x="11" y="4"/>
                      <a:pt x="11" y="4"/>
                    </a:cubicBezTo>
                    <a:cubicBezTo>
                      <a:pt x="11" y="3"/>
                      <a:pt x="10" y="3"/>
                      <a:pt x="10" y="3"/>
                    </a:cubicBezTo>
                    <a:cubicBezTo>
                      <a:pt x="10" y="3"/>
                      <a:pt x="9" y="3"/>
                      <a:pt x="9" y="3"/>
                    </a:cubicBezTo>
                    <a:cubicBezTo>
                      <a:pt x="9" y="3"/>
                      <a:pt x="9" y="2"/>
                      <a:pt x="9" y="2"/>
                    </a:cubicBezTo>
                    <a:cubicBezTo>
                      <a:pt x="10" y="2"/>
                      <a:pt x="10" y="2"/>
                      <a:pt x="9" y="1"/>
                    </a:cubicBezTo>
                    <a:cubicBezTo>
                      <a:pt x="9" y="1"/>
                      <a:pt x="9" y="1"/>
                      <a:pt x="8" y="1"/>
                    </a:cubicBezTo>
                    <a:cubicBezTo>
                      <a:pt x="8" y="1"/>
                      <a:pt x="8" y="1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3" y="1"/>
                      <a:pt x="3" y="2"/>
                      <a:pt x="3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1" y="1"/>
                      <a:pt x="1" y="2"/>
                    </a:cubicBezTo>
                    <a:cubicBezTo>
                      <a:pt x="1" y="2"/>
                      <a:pt x="1" y="2"/>
                      <a:pt x="1" y="3"/>
                    </a:cubicBezTo>
                    <a:close/>
                    <a:moveTo>
                      <a:pt x="4" y="2"/>
                    </a:moveTo>
                    <a:cubicBezTo>
                      <a:pt x="6" y="2"/>
                      <a:pt x="8" y="3"/>
                      <a:pt x="9" y="5"/>
                    </a:cubicBezTo>
                    <a:cubicBezTo>
                      <a:pt x="9" y="6"/>
                      <a:pt x="8" y="8"/>
                      <a:pt x="6" y="9"/>
                    </a:cubicBezTo>
                    <a:cubicBezTo>
                      <a:pt x="5" y="9"/>
                      <a:pt x="3" y="8"/>
                      <a:pt x="2" y="7"/>
                    </a:cubicBezTo>
                    <a:cubicBezTo>
                      <a:pt x="2" y="5"/>
                      <a:pt x="3" y="3"/>
                      <a:pt x="4" y="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68"/>
              <p:cNvSpPr>
                <a:spLocks/>
              </p:cNvSpPr>
              <p:nvPr/>
            </p:nvSpPr>
            <p:spPr bwMode="auto">
              <a:xfrm>
                <a:off x="1321358" y="1617239"/>
                <a:ext cx="349250" cy="327025"/>
              </a:xfrm>
              <a:custGeom>
                <a:avLst/>
                <a:gdLst>
                  <a:gd name="T0" fmla="*/ 14 w 31"/>
                  <a:gd name="T1" fmla="*/ 2 h 29"/>
                  <a:gd name="T2" fmla="*/ 17 w 31"/>
                  <a:gd name="T3" fmla="*/ 2 h 29"/>
                  <a:gd name="T4" fmla="*/ 19 w 31"/>
                  <a:gd name="T5" fmla="*/ 6 h 29"/>
                  <a:gd name="T6" fmla="*/ 25 w 31"/>
                  <a:gd name="T7" fmla="*/ 10 h 29"/>
                  <a:gd name="T8" fmla="*/ 29 w 31"/>
                  <a:gd name="T9" fmla="*/ 10 h 29"/>
                  <a:gd name="T10" fmla="*/ 30 w 31"/>
                  <a:gd name="T11" fmla="*/ 13 h 29"/>
                  <a:gd name="T12" fmla="*/ 27 w 31"/>
                  <a:gd name="T13" fmla="*/ 16 h 29"/>
                  <a:gd name="T14" fmla="*/ 25 w 31"/>
                  <a:gd name="T15" fmla="*/ 23 h 29"/>
                  <a:gd name="T16" fmla="*/ 25 w 31"/>
                  <a:gd name="T17" fmla="*/ 27 h 29"/>
                  <a:gd name="T18" fmla="*/ 23 w 31"/>
                  <a:gd name="T19" fmla="*/ 29 h 29"/>
                  <a:gd name="T20" fmla="*/ 19 w 31"/>
                  <a:gd name="T21" fmla="*/ 27 h 29"/>
                  <a:gd name="T22" fmla="*/ 12 w 31"/>
                  <a:gd name="T23" fmla="*/ 27 h 29"/>
                  <a:gd name="T24" fmla="*/ 9 w 31"/>
                  <a:gd name="T25" fmla="*/ 29 h 29"/>
                  <a:gd name="T26" fmla="*/ 6 w 31"/>
                  <a:gd name="T27" fmla="*/ 27 h 29"/>
                  <a:gd name="T28" fmla="*/ 7 w 31"/>
                  <a:gd name="T29" fmla="*/ 23 h 29"/>
                  <a:gd name="T30" fmla="*/ 5 w 31"/>
                  <a:gd name="T31" fmla="*/ 16 h 29"/>
                  <a:gd name="T32" fmla="*/ 2 w 31"/>
                  <a:gd name="T33" fmla="*/ 13 h 29"/>
                  <a:gd name="T34" fmla="*/ 3 w 31"/>
                  <a:gd name="T35" fmla="*/ 10 h 29"/>
                  <a:gd name="T36" fmla="*/ 7 w 31"/>
                  <a:gd name="T37" fmla="*/ 10 h 29"/>
                  <a:gd name="T38" fmla="*/ 12 w 31"/>
                  <a:gd name="T39" fmla="*/ 6 h 29"/>
                  <a:gd name="T40" fmla="*/ 14 w 31"/>
                  <a:gd name="T41" fmla="*/ 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1" h="29">
                    <a:moveTo>
                      <a:pt x="14" y="2"/>
                    </a:moveTo>
                    <a:cubicBezTo>
                      <a:pt x="15" y="0"/>
                      <a:pt x="17" y="0"/>
                      <a:pt x="17" y="2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0" y="7"/>
                      <a:pt x="23" y="9"/>
                      <a:pt x="25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1" y="10"/>
                      <a:pt x="31" y="12"/>
                      <a:pt x="30" y="13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8"/>
                      <a:pt x="24" y="20"/>
                      <a:pt x="25" y="23"/>
                    </a:cubicBezTo>
                    <a:cubicBezTo>
                      <a:pt x="25" y="27"/>
                      <a:pt x="25" y="27"/>
                      <a:pt x="25" y="27"/>
                    </a:cubicBezTo>
                    <a:cubicBezTo>
                      <a:pt x="26" y="29"/>
                      <a:pt x="25" y="29"/>
                      <a:pt x="23" y="29"/>
                    </a:cubicBezTo>
                    <a:cubicBezTo>
                      <a:pt x="19" y="27"/>
                      <a:pt x="19" y="27"/>
                      <a:pt x="19" y="27"/>
                    </a:cubicBezTo>
                    <a:cubicBezTo>
                      <a:pt x="17" y="26"/>
                      <a:pt x="14" y="26"/>
                      <a:pt x="12" y="27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7" y="29"/>
                      <a:pt x="6" y="29"/>
                      <a:pt x="6" y="27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0"/>
                      <a:pt x="6" y="18"/>
                      <a:pt x="5" y="16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0" y="12"/>
                      <a:pt x="1" y="10"/>
                      <a:pt x="3" y="10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9" y="9"/>
                      <a:pt x="11" y="7"/>
                      <a:pt x="12" y="6"/>
                    </a:cubicBezTo>
                    <a:lnTo>
                      <a:pt x="14" y="2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69"/>
              <p:cNvSpPr>
                <a:spLocks noEditPoints="1"/>
              </p:cNvSpPr>
              <p:nvPr/>
            </p:nvSpPr>
            <p:spPr bwMode="auto">
              <a:xfrm>
                <a:off x="3246995" y="1133051"/>
                <a:ext cx="304800" cy="236537"/>
              </a:xfrm>
              <a:custGeom>
                <a:avLst/>
                <a:gdLst>
                  <a:gd name="T0" fmla="*/ 27 w 27"/>
                  <a:gd name="T1" fmla="*/ 7 h 21"/>
                  <a:gd name="T2" fmla="*/ 27 w 27"/>
                  <a:gd name="T3" fmla="*/ 3 h 21"/>
                  <a:gd name="T4" fmla="*/ 24 w 27"/>
                  <a:gd name="T5" fmla="*/ 0 h 21"/>
                  <a:gd name="T6" fmla="*/ 3 w 27"/>
                  <a:gd name="T7" fmla="*/ 0 h 21"/>
                  <a:gd name="T8" fmla="*/ 0 w 27"/>
                  <a:gd name="T9" fmla="*/ 3 h 21"/>
                  <a:gd name="T10" fmla="*/ 0 w 27"/>
                  <a:gd name="T11" fmla="*/ 18 h 21"/>
                  <a:gd name="T12" fmla="*/ 3 w 27"/>
                  <a:gd name="T13" fmla="*/ 21 h 21"/>
                  <a:gd name="T14" fmla="*/ 24 w 27"/>
                  <a:gd name="T15" fmla="*/ 21 h 21"/>
                  <a:gd name="T16" fmla="*/ 27 w 27"/>
                  <a:gd name="T17" fmla="*/ 18 h 21"/>
                  <a:gd name="T18" fmla="*/ 27 w 27"/>
                  <a:gd name="T19" fmla="*/ 17 h 21"/>
                  <a:gd name="T20" fmla="*/ 23 w 27"/>
                  <a:gd name="T21" fmla="*/ 17 h 21"/>
                  <a:gd name="T22" fmla="*/ 23 w 27"/>
                  <a:gd name="T23" fmla="*/ 15 h 21"/>
                  <a:gd name="T24" fmla="*/ 27 w 27"/>
                  <a:gd name="T25" fmla="*/ 15 h 21"/>
                  <a:gd name="T26" fmla="*/ 27 w 27"/>
                  <a:gd name="T27" fmla="*/ 13 h 21"/>
                  <a:gd name="T28" fmla="*/ 23 w 27"/>
                  <a:gd name="T29" fmla="*/ 13 h 21"/>
                  <a:gd name="T30" fmla="*/ 23 w 27"/>
                  <a:gd name="T31" fmla="*/ 11 h 21"/>
                  <a:gd name="T32" fmla="*/ 27 w 27"/>
                  <a:gd name="T33" fmla="*/ 11 h 21"/>
                  <a:gd name="T34" fmla="*/ 27 w 27"/>
                  <a:gd name="T35" fmla="*/ 8 h 21"/>
                  <a:gd name="T36" fmla="*/ 23 w 27"/>
                  <a:gd name="T37" fmla="*/ 8 h 21"/>
                  <a:gd name="T38" fmla="*/ 23 w 27"/>
                  <a:gd name="T39" fmla="*/ 7 h 21"/>
                  <a:gd name="T40" fmla="*/ 27 w 27"/>
                  <a:gd name="T41" fmla="*/ 7 h 21"/>
                  <a:gd name="T42" fmla="*/ 15 w 27"/>
                  <a:gd name="T43" fmla="*/ 12 h 21"/>
                  <a:gd name="T44" fmla="*/ 15 w 27"/>
                  <a:gd name="T45" fmla="*/ 15 h 21"/>
                  <a:gd name="T46" fmla="*/ 14 w 27"/>
                  <a:gd name="T47" fmla="*/ 16 h 21"/>
                  <a:gd name="T48" fmla="*/ 12 w 27"/>
                  <a:gd name="T49" fmla="*/ 15 h 21"/>
                  <a:gd name="T50" fmla="*/ 12 w 27"/>
                  <a:gd name="T51" fmla="*/ 12 h 21"/>
                  <a:gd name="T52" fmla="*/ 11 w 27"/>
                  <a:gd name="T53" fmla="*/ 10 h 21"/>
                  <a:gd name="T54" fmla="*/ 14 w 27"/>
                  <a:gd name="T55" fmla="*/ 7 h 21"/>
                  <a:gd name="T56" fmla="*/ 16 w 27"/>
                  <a:gd name="T57" fmla="*/ 10 h 21"/>
                  <a:gd name="T58" fmla="*/ 15 w 27"/>
                  <a:gd name="T59" fmla="*/ 1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7" h="21">
                    <a:moveTo>
                      <a:pt x="27" y="7"/>
                    </a:moveTo>
                    <a:cubicBezTo>
                      <a:pt x="27" y="3"/>
                      <a:pt x="27" y="3"/>
                      <a:pt x="27" y="3"/>
                    </a:cubicBezTo>
                    <a:cubicBezTo>
                      <a:pt x="27" y="1"/>
                      <a:pt x="26" y="0"/>
                      <a:pt x="2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1" y="21"/>
                      <a:pt x="3" y="21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6" y="21"/>
                      <a:pt x="27" y="20"/>
                      <a:pt x="27" y="18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7" y="13"/>
                      <a:pt x="27" y="13"/>
                      <a:pt x="27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3" y="11"/>
                      <a:pt x="23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7" y="8"/>
                      <a:pt x="27" y="8"/>
                      <a:pt x="27" y="8"/>
                    </a:cubicBezTo>
                    <a:cubicBezTo>
                      <a:pt x="23" y="8"/>
                      <a:pt x="23" y="8"/>
                      <a:pt x="23" y="8"/>
                    </a:cubicBezTo>
                    <a:cubicBezTo>
                      <a:pt x="23" y="7"/>
                      <a:pt x="23" y="7"/>
                      <a:pt x="23" y="7"/>
                    </a:cubicBezTo>
                    <a:lnTo>
                      <a:pt x="27" y="7"/>
                    </a:lnTo>
                    <a:close/>
                    <a:moveTo>
                      <a:pt x="15" y="12"/>
                    </a:move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4" y="16"/>
                      <a:pt x="14" y="16"/>
                    </a:cubicBezTo>
                    <a:cubicBezTo>
                      <a:pt x="13" y="16"/>
                      <a:pt x="12" y="15"/>
                      <a:pt x="12" y="15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1" y="12"/>
                      <a:pt x="11" y="11"/>
                      <a:pt x="11" y="10"/>
                    </a:cubicBezTo>
                    <a:cubicBezTo>
                      <a:pt x="11" y="8"/>
                      <a:pt x="12" y="7"/>
                      <a:pt x="14" y="7"/>
                    </a:cubicBezTo>
                    <a:cubicBezTo>
                      <a:pt x="15" y="7"/>
                      <a:pt x="16" y="8"/>
                      <a:pt x="16" y="10"/>
                    </a:cubicBezTo>
                    <a:cubicBezTo>
                      <a:pt x="16" y="11"/>
                      <a:pt x="16" y="12"/>
                      <a:pt x="15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70"/>
              <p:cNvSpPr>
                <a:spLocks/>
              </p:cNvSpPr>
              <p:nvPr/>
            </p:nvSpPr>
            <p:spPr bwMode="auto">
              <a:xfrm>
                <a:off x="3281920" y="985414"/>
                <a:ext cx="247650" cy="136525"/>
              </a:xfrm>
              <a:custGeom>
                <a:avLst/>
                <a:gdLst>
                  <a:gd name="T0" fmla="*/ 4 w 22"/>
                  <a:gd name="T1" fmla="*/ 8 h 12"/>
                  <a:gd name="T2" fmla="*/ 9 w 22"/>
                  <a:gd name="T3" fmla="*/ 3 h 12"/>
                  <a:gd name="T4" fmla="*/ 12 w 22"/>
                  <a:gd name="T5" fmla="*/ 3 h 12"/>
                  <a:gd name="T6" fmla="*/ 18 w 22"/>
                  <a:gd name="T7" fmla="*/ 8 h 12"/>
                  <a:gd name="T8" fmla="*/ 18 w 22"/>
                  <a:gd name="T9" fmla="*/ 12 h 12"/>
                  <a:gd name="T10" fmla="*/ 22 w 22"/>
                  <a:gd name="T11" fmla="*/ 12 h 12"/>
                  <a:gd name="T12" fmla="*/ 22 w 22"/>
                  <a:gd name="T13" fmla="*/ 7 h 12"/>
                  <a:gd name="T14" fmla="*/ 14 w 22"/>
                  <a:gd name="T15" fmla="*/ 0 h 12"/>
                  <a:gd name="T16" fmla="*/ 7 w 22"/>
                  <a:gd name="T17" fmla="*/ 0 h 12"/>
                  <a:gd name="T18" fmla="*/ 0 w 22"/>
                  <a:gd name="T19" fmla="*/ 7 h 12"/>
                  <a:gd name="T20" fmla="*/ 0 w 22"/>
                  <a:gd name="T21" fmla="*/ 12 h 12"/>
                  <a:gd name="T22" fmla="*/ 4 w 22"/>
                  <a:gd name="T23" fmla="*/ 12 h 12"/>
                  <a:gd name="T24" fmla="*/ 4 w 22"/>
                  <a:gd name="T25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2" h="12">
                    <a:moveTo>
                      <a:pt x="4" y="8"/>
                    </a:moveTo>
                    <a:cubicBezTo>
                      <a:pt x="4" y="5"/>
                      <a:pt x="6" y="3"/>
                      <a:pt x="9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5" y="3"/>
                      <a:pt x="18" y="5"/>
                      <a:pt x="18" y="8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22" y="12"/>
                      <a:pt x="22" y="12"/>
                      <a:pt x="22" y="12"/>
                    </a:cubicBezTo>
                    <a:cubicBezTo>
                      <a:pt x="22" y="7"/>
                      <a:pt x="22" y="7"/>
                      <a:pt x="22" y="7"/>
                    </a:cubicBezTo>
                    <a:cubicBezTo>
                      <a:pt x="22" y="3"/>
                      <a:pt x="18" y="0"/>
                      <a:pt x="14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12"/>
                      <a:pt x="4" y="12"/>
                      <a:pt x="4" y="12"/>
                    </a:cubicBezTo>
                    <a:lnTo>
                      <a:pt x="4" y="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71"/>
              <p:cNvSpPr>
                <a:spLocks noEditPoints="1"/>
              </p:cNvSpPr>
              <p:nvPr/>
            </p:nvSpPr>
            <p:spPr bwMode="auto">
              <a:xfrm>
                <a:off x="3213658" y="456776"/>
                <a:ext cx="371475" cy="371475"/>
              </a:xfrm>
              <a:custGeom>
                <a:avLst/>
                <a:gdLst>
                  <a:gd name="T0" fmla="*/ 17 w 33"/>
                  <a:gd name="T1" fmla="*/ 11 h 33"/>
                  <a:gd name="T2" fmla="*/ 17 w 33"/>
                  <a:gd name="T3" fmla="*/ 11 h 33"/>
                  <a:gd name="T4" fmla="*/ 19 w 33"/>
                  <a:gd name="T5" fmla="*/ 10 h 33"/>
                  <a:gd name="T6" fmla="*/ 20 w 33"/>
                  <a:gd name="T7" fmla="*/ 7 h 33"/>
                  <a:gd name="T8" fmla="*/ 19 w 33"/>
                  <a:gd name="T9" fmla="*/ 5 h 33"/>
                  <a:gd name="T10" fmla="*/ 17 w 33"/>
                  <a:gd name="T11" fmla="*/ 3 h 33"/>
                  <a:gd name="T12" fmla="*/ 14 w 33"/>
                  <a:gd name="T13" fmla="*/ 5 h 33"/>
                  <a:gd name="T14" fmla="*/ 15 w 33"/>
                  <a:gd name="T15" fmla="*/ 5 h 33"/>
                  <a:gd name="T16" fmla="*/ 14 w 33"/>
                  <a:gd name="T17" fmla="*/ 5 h 33"/>
                  <a:gd name="T18" fmla="*/ 13 w 33"/>
                  <a:gd name="T19" fmla="*/ 7 h 33"/>
                  <a:gd name="T20" fmla="*/ 14 w 33"/>
                  <a:gd name="T21" fmla="*/ 10 h 33"/>
                  <a:gd name="T22" fmla="*/ 17 w 33"/>
                  <a:gd name="T23" fmla="*/ 11 h 33"/>
                  <a:gd name="T24" fmla="*/ 20 w 33"/>
                  <a:gd name="T25" fmla="*/ 27 h 33"/>
                  <a:gd name="T26" fmla="*/ 20 w 33"/>
                  <a:gd name="T27" fmla="*/ 27 h 33"/>
                  <a:gd name="T28" fmla="*/ 20 w 33"/>
                  <a:gd name="T29" fmla="*/ 27 h 33"/>
                  <a:gd name="T30" fmla="*/ 20 w 33"/>
                  <a:gd name="T31" fmla="*/ 25 h 33"/>
                  <a:gd name="T32" fmla="*/ 20 w 33"/>
                  <a:gd name="T33" fmla="*/ 11 h 33"/>
                  <a:gd name="T34" fmla="*/ 11 w 33"/>
                  <a:gd name="T35" fmla="*/ 11 h 33"/>
                  <a:gd name="T36" fmla="*/ 11 w 33"/>
                  <a:gd name="T37" fmla="*/ 14 h 33"/>
                  <a:gd name="T38" fmla="*/ 12 w 33"/>
                  <a:gd name="T39" fmla="*/ 14 h 33"/>
                  <a:gd name="T40" fmla="*/ 13 w 33"/>
                  <a:gd name="T41" fmla="*/ 14 h 33"/>
                  <a:gd name="T42" fmla="*/ 13 w 33"/>
                  <a:gd name="T43" fmla="*/ 14 h 33"/>
                  <a:gd name="T44" fmla="*/ 13 w 33"/>
                  <a:gd name="T45" fmla="*/ 14 h 33"/>
                  <a:gd name="T46" fmla="*/ 13 w 33"/>
                  <a:gd name="T47" fmla="*/ 16 h 33"/>
                  <a:gd name="T48" fmla="*/ 13 w 33"/>
                  <a:gd name="T49" fmla="*/ 25 h 33"/>
                  <a:gd name="T50" fmla="*/ 13 w 33"/>
                  <a:gd name="T51" fmla="*/ 26 h 33"/>
                  <a:gd name="T52" fmla="*/ 13 w 33"/>
                  <a:gd name="T53" fmla="*/ 27 h 33"/>
                  <a:gd name="T54" fmla="*/ 12 w 33"/>
                  <a:gd name="T55" fmla="*/ 27 h 33"/>
                  <a:gd name="T56" fmla="*/ 11 w 33"/>
                  <a:gd name="T57" fmla="*/ 27 h 33"/>
                  <a:gd name="T58" fmla="*/ 11 w 33"/>
                  <a:gd name="T59" fmla="*/ 29 h 33"/>
                  <a:gd name="T60" fmla="*/ 22 w 33"/>
                  <a:gd name="T61" fmla="*/ 29 h 33"/>
                  <a:gd name="T62" fmla="*/ 22 w 33"/>
                  <a:gd name="T63" fmla="*/ 28 h 33"/>
                  <a:gd name="T64" fmla="*/ 22 w 33"/>
                  <a:gd name="T65" fmla="*/ 28 h 33"/>
                  <a:gd name="T66" fmla="*/ 22 w 33"/>
                  <a:gd name="T67" fmla="*/ 27 h 33"/>
                  <a:gd name="T68" fmla="*/ 21 w 33"/>
                  <a:gd name="T69" fmla="*/ 27 h 33"/>
                  <a:gd name="T70" fmla="*/ 20 w 33"/>
                  <a:gd name="T71" fmla="*/ 27 h 33"/>
                  <a:gd name="T72" fmla="*/ 17 w 33"/>
                  <a:gd name="T73" fmla="*/ 0 h 33"/>
                  <a:gd name="T74" fmla="*/ 0 w 33"/>
                  <a:gd name="T75" fmla="*/ 16 h 33"/>
                  <a:gd name="T76" fmla="*/ 17 w 33"/>
                  <a:gd name="T77" fmla="*/ 33 h 33"/>
                  <a:gd name="T78" fmla="*/ 33 w 33"/>
                  <a:gd name="T79" fmla="*/ 16 h 33"/>
                  <a:gd name="T80" fmla="*/ 17 w 33"/>
                  <a:gd name="T81" fmla="*/ 0 h 33"/>
                  <a:gd name="T82" fmla="*/ 17 w 33"/>
                  <a:gd name="T83" fmla="*/ 31 h 33"/>
                  <a:gd name="T84" fmla="*/ 2 w 33"/>
                  <a:gd name="T85" fmla="*/ 16 h 33"/>
                  <a:gd name="T86" fmla="*/ 17 w 33"/>
                  <a:gd name="T87" fmla="*/ 2 h 33"/>
                  <a:gd name="T88" fmla="*/ 31 w 33"/>
                  <a:gd name="T89" fmla="*/ 16 h 33"/>
                  <a:gd name="T90" fmla="*/ 17 w 33"/>
                  <a:gd name="T9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3" h="33"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1"/>
                      <a:pt x="19" y="10"/>
                      <a:pt x="19" y="10"/>
                    </a:cubicBezTo>
                    <a:cubicBezTo>
                      <a:pt x="20" y="9"/>
                      <a:pt x="20" y="8"/>
                      <a:pt x="20" y="7"/>
                    </a:cubicBezTo>
                    <a:cubicBezTo>
                      <a:pt x="20" y="6"/>
                      <a:pt x="20" y="5"/>
                      <a:pt x="19" y="5"/>
                    </a:cubicBezTo>
                    <a:cubicBezTo>
                      <a:pt x="19" y="4"/>
                      <a:pt x="18" y="3"/>
                      <a:pt x="17" y="3"/>
                    </a:cubicBezTo>
                    <a:cubicBezTo>
                      <a:pt x="16" y="3"/>
                      <a:pt x="15" y="4"/>
                      <a:pt x="14" y="5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4" y="5"/>
                      <a:pt x="14" y="5"/>
                      <a:pt x="14" y="5"/>
                    </a:cubicBezTo>
                    <a:cubicBezTo>
                      <a:pt x="13" y="5"/>
                      <a:pt x="13" y="6"/>
                      <a:pt x="13" y="7"/>
                    </a:cubicBezTo>
                    <a:cubicBezTo>
                      <a:pt x="13" y="8"/>
                      <a:pt x="13" y="9"/>
                      <a:pt x="14" y="10"/>
                    </a:cubicBezTo>
                    <a:cubicBezTo>
                      <a:pt x="15" y="10"/>
                      <a:pt x="16" y="11"/>
                      <a:pt x="17" y="11"/>
                    </a:cubicBezTo>
                    <a:close/>
                    <a:moveTo>
                      <a:pt x="20" y="27"/>
                    </a:move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7"/>
                      <a:pt x="20" y="27"/>
                      <a:pt x="20" y="27"/>
                    </a:cubicBezTo>
                    <a:cubicBezTo>
                      <a:pt x="20" y="26"/>
                      <a:pt x="20" y="26"/>
                      <a:pt x="20" y="25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3" y="14"/>
                      <a:pt x="13" y="15"/>
                      <a:pt x="13" y="16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7"/>
                    </a:cubicBezTo>
                    <a:cubicBezTo>
                      <a:pt x="13" y="27"/>
                      <a:pt x="13" y="27"/>
                      <a:pt x="12" y="27"/>
                    </a:cubicBezTo>
                    <a:cubicBezTo>
                      <a:pt x="11" y="27"/>
                      <a:pt x="11" y="27"/>
                      <a:pt x="11" y="27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8"/>
                      <a:pt x="22" y="28"/>
                      <a:pt x="22" y="28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1" y="27"/>
                      <a:pt x="21" y="27"/>
                      <a:pt x="21" y="27"/>
                    </a:cubicBezTo>
                    <a:cubicBezTo>
                      <a:pt x="21" y="27"/>
                      <a:pt x="20" y="27"/>
                      <a:pt x="20" y="27"/>
                    </a:cubicBezTo>
                    <a:close/>
                    <a:moveTo>
                      <a:pt x="17" y="0"/>
                    </a:moveTo>
                    <a:cubicBezTo>
                      <a:pt x="8" y="0"/>
                      <a:pt x="0" y="7"/>
                      <a:pt x="0" y="16"/>
                    </a:cubicBezTo>
                    <a:cubicBezTo>
                      <a:pt x="0" y="25"/>
                      <a:pt x="8" y="33"/>
                      <a:pt x="17" y="33"/>
                    </a:cubicBezTo>
                    <a:cubicBezTo>
                      <a:pt x="26" y="33"/>
                      <a:pt x="33" y="25"/>
                      <a:pt x="33" y="16"/>
                    </a:cubicBezTo>
                    <a:cubicBezTo>
                      <a:pt x="33" y="7"/>
                      <a:pt x="26" y="0"/>
                      <a:pt x="17" y="0"/>
                    </a:cubicBezTo>
                    <a:close/>
                    <a:moveTo>
                      <a:pt x="17" y="31"/>
                    </a:moveTo>
                    <a:cubicBezTo>
                      <a:pt x="9" y="31"/>
                      <a:pt x="2" y="24"/>
                      <a:pt x="2" y="16"/>
                    </a:cubicBezTo>
                    <a:cubicBezTo>
                      <a:pt x="2" y="9"/>
                      <a:pt x="9" y="2"/>
                      <a:pt x="17" y="2"/>
                    </a:cubicBezTo>
                    <a:cubicBezTo>
                      <a:pt x="24" y="2"/>
                      <a:pt x="31" y="9"/>
                      <a:pt x="31" y="16"/>
                    </a:cubicBezTo>
                    <a:cubicBezTo>
                      <a:pt x="31" y="24"/>
                      <a:pt x="24" y="31"/>
                      <a:pt x="17" y="3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72"/>
              <p:cNvSpPr>
                <a:spLocks noEditPoints="1"/>
              </p:cNvSpPr>
              <p:nvPr/>
            </p:nvSpPr>
            <p:spPr bwMode="auto">
              <a:xfrm>
                <a:off x="3180320" y="2158576"/>
                <a:ext cx="450850" cy="271462"/>
              </a:xfrm>
              <a:custGeom>
                <a:avLst/>
                <a:gdLst>
                  <a:gd name="T0" fmla="*/ 34 w 40"/>
                  <a:gd name="T1" fmla="*/ 2 h 24"/>
                  <a:gd name="T2" fmla="*/ 14 w 40"/>
                  <a:gd name="T3" fmla="*/ 2 h 24"/>
                  <a:gd name="T4" fmla="*/ 11 w 40"/>
                  <a:gd name="T5" fmla="*/ 0 h 24"/>
                  <a:gd name="T6" fmla="*/ 10 w 40"/>
                  <a:gd name="T7" fmla="*/ 0 h 24"/>
                  <a:gd name="T8" fmla="*/ 7 w 40"/>
                  <a:gd name="T9" fmla="*/ 2 h 24"/>
                  <a:gd name="T10" fmla="*/ 5 w 40"/>
                  <a:gd name="T11" fmla="*/ 2 h 24"/>
                  <a:gd name="T12" fmla="*/ 0 w 40"/>
                  <a:gd name="T13" fmla="*/ 8 h 24"/>
                  <a:gd name="T14" fmla="*/ 0 w 40"/>
                  <a:gd name="T15" fmla="*/ 19 h 24"/>
                  <a:gd name="T16" fmla="*/ 5 w 40"/>
                  <a:gd name="T17" fmla="*/ 24 h 24"/>
                  <a:gd name="T18" fmla="*/ 34 w 40"/>
                  <a:gd name="T19" fmla="*/ 24 h 24"/>
                  <a:gd name="T20" fmla="*/ 40 w 40"/>
                  <a:gd name="T21" fmla="*/ 19 h 24"/>
                  <a:gd name="T22" fmla="*/ 40 w 40"/>
                  <a:gd name="T23" fmla="*/ 8 h 24"/>
                  <a:gd name="T24" fmla="*/ 34 w 40"/>
                  <a:gd name="T25" fmla="*/ 2 h 24"/>
                  <a:gd name="T26" fmla="*/ 13 w 40"/>
                  <a:gd name="T27" fmla="*/ 11 h 24"/>
                  <a:gd name="T28" fmla="*/ 5 w 40"/>
                  <a:gd name="T29" fmla="*/ 11 h 24"/>
                  <a:gd name="T30" fmla="*/ 5 w 40"/>
                  <a:gd name="T31" fmla="*/ 7 h 24"/>
                  <a:gd name="T32" fmla="*/ 13 w 40"/>
                  <a:gd name="T33" fmla="*/ 7 h 24"/>
                  <a:gd name="T34" fmla="*/ 13 w 40"/>
                  <a:gd name="T35" fmla="*/ 11 h 24"/>
                  <a:gd name="T36" fmla="*/ 26 w 40"/>
                  <a:gd name="T37" fmla="*/ 21 h 24"/>
                  <a:gd name="T38" fmla="*/ 18 w 40"/>
                  <a:gd name="T39" fmla="*/ 13 h 24"/>
                  <a:gd name="T40" fmla="*/ 26 w 40"/>
                  <a:gd name="T41" fmla="*/ 5 h 24"/>
                  <a:gd name="T42" fmla="*/ 34 w 40"/>
                  <a:gd name="T43" fmla="*/ 13 h 24"/>
                  <a:gd name="T44" fmla="*/ 26 w 40"/>
                  <a:gd name="T45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0" h="24">
                    <a:moveTo>
                      <a:pt x="34" y="2"/>
                    </a:moveTo>
                    <a:cubicBezTo>
                      <a:pt x="14" y="2"/>
                      <a:pt x="14" y="2"/>
                      <a:pt x="14" y="2"/>
                    </a:cubicBezTo>
                    <a:cubicBezTo>
                      <a:pt x="14" y="1"/>
                      <a:pt x="13" y="0"/>
                      <a:pt x="11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8" y="0"/>
                      <a:pt x="7" y="1"/>
                      <a:pt x="7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2" y="2"/>
                      <a:pt x="0" y="5"/>
                      <a:pt x="0" y="8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22"/>
                      <a:pt x="2" y="24"/>
                      <a:pt x="5" y="24"/>
                    </a:cubicBezTo>
                    <a:cubicBezTo>
                      <a:pt x="34" y="24"/>
                      <a:pt x="34" y="24"/>
                      <a:pt x="34" y="24"/>
                    </a:cubicBezTo>
                    <a:cubicBezTo>
                      <a:pt x="37" y="24"/>
                      <a:pt x="40" y="22"/>
                      <a:pt x="40" y="19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5"/>
                      <a:pt x="37" y="2"/>
                      <a:pt x="34" y="2"/>
                    </a:cubicBezTo>
                    <a:close/>
                    <a:moveTo>
                      <a:pt x="13" y="11"/>
                    </a:moveTo>
                    <a:cubicBezTo>
                      <a:pt x="5" y="11"/>
                      <a:pt x="5" y="11"/>
                      <a:pt x="5" y="11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3" y="7"/>
                      <a:pt x="13" y="7"/>
                      <a:pt x="13" y="7"/>
                    </a:cubicBezTo>
                    <a:lnTo>
                      <a:pt x="13" y="11"/>
                    </a:lnTo>
                    <a:close/>
                    <a:moveTo>
                      <a:pt x="26" y="21"/>
                    </a:moveTo>
                    <a:cubicBezTo>
                      <a:pt x="22" y="21"/>
                      <a:pt x="18" y="17"/>
                      <a:pt x="18" y="13"/>
                    </a:cubicBezTo>
                    <a:cubicBezTo>
                      <a:pt x="18" y="9"/>
                      <a:pt x="22" y="5"/>
                      <a:pt x="26" y="5"/>
                    </a:cubicBezTo>
                    <a:cubicBezTo>
                      <a:pt x="30" y="5"/>
                      <a:pt x="34" y="9"/>
                      <a:pt x="34" y="13"/>
                    </a:cubicBezTo>
                    <a:cubicBezTo>
                      <a:pt x="34" y="17"/>
                      <a:pt x="30" y="21"/>
                      <a:pt x="26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Oval 173"/>
              <p:cNvSpPr>
                <a:spLocks noChangeArrowheads="1"/>
              </p:cNvSpPr>
              <p:nvPr/>
            </p:nvSpPr>
            <p:spPr bwMode="auto">
              <a:xfrm>
                <a:off x="3427970" y="2260176"/>
                <a:ext cx="90488" cy="9048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7" name="Freeform 174"/>
              <p:cNvSpPr>
                <a:spLocks/>
              </p:cNvSpPr>
              <p:nvPr/>
            </p:nvSpPr>
            <p:spPr bwMode="auto">
              <a:xfrm>
                <a:off x="3293033" y="3952451"/>
                <a:ext cx="214313" cy="77787"/>
              </a:xfrm>
              <a:custGeom>
                <a:avLst/>
                <a:gdLst>
                  <a:gd name="T0" fmla="*/ 15 w 19"/>
                  <a:gd name="T1" fmla="*/ 6 h 7"/>
                  <a:gd name="T2" fmla="*/ 15 w 19"/>
                  <a:gd name="T3" fmla="*/ 6 h 7"/>
                  <a:gd name="T4" fmla="*/ 19 w 19"/>
                  <a:gd name="T5" fmla="*/ 1 h 7"/>
                  <a:gd name="T6" fmla="*/ 19 w 19"/>
                  <a:gd name="T7" fmla="*/ 1 h 7"/>
                  <a:gd name="T8" fmla="*/ 18 w 19"/>
                  <a:gd name="T9" fmla="*/ 1 h 7"/>
                  <a:gd name="T10" fmla="*/ 13 w 19"/>
                  <a:gd name="T11" fmla="*/ 5 h 7"/>
                  <a:gd name="T12" fmla="*/ 6 w 19"/>
                  <a:gd name="T13" fmla="*/ 5 h 7"/>
                  <a:gd name="T14" fmla="*/ 2 w 19"/>
                  <a:gd name="T15" fmla="*/ 1 h 7"/>
                  <a:gd name="T16" fmla="*/ 1 w 19"/>
                  <a:gd name="T17" fmla="*/ 1 h 7"/>
                  <a:gd name="T18" fmla="*/ 1 w 19"/>
                  <a:gd name="T19" fmla="*/ 1 h 7"/>
                  <a:gd name="T20" fmla="*/ 5 w 19"/>
                  <a:gd name="T21" fmla="*/ 6 h 7"/>
                  <a:gd name="T22" fmla="*/ 5 w 19"/>
                  <a:gd name="T23" fmla="*/ 6 h 7"/>
                  <a:gd name="T24" fmla="*/ 5 w 19"/>
                  <a:gd name="T25" fmla="*/ 7 h 7"/>
                  <a:gd name="T26" fmla="*/ 15 w 19"/>
                  <a:gd name="T27" fmla="*/ 7 h 7"/>
                  <a:gd name="T28" fmla="*/ 15 w 19"/>
                  <a:gd name="T29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7">
                    <a:moveTo>
                      <a:pt x="15" y="6"/>
                    </a:moveTo>
                    <a:cubicBezTo>
                      <a:pt x="15" y="6"/>
                      <a:pt x="15" y="6"/>
                      <a:pt x="15" y="6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8" y="0"/>
                      <a:pt x="18" y="1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1"/>
                      <a:pt x="0" y="1"/>
                      <a:pt x="1" y="1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15" y="7"/>
                      <a:pt x="15" y="7"/>
                      <a:pt x="15" y="7"/>
                    </a:cubicBezTo>
                    <a:lnTo>
                      <a:pt x="15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8" name="Freeform 175"/>
              <p:cNvSpPr>
                <a:spLocks noEditPoints="1"/>
              </p:cNvSpPr>
              <p:nvPr/>
            </p:nvSpPr>
            <p:spPr bwMode="auto">
              <a:xfrm>
                <a:off x="3235883" y="4041351"/>
                <a:ext cx="338138" cy="271462"/>
              </a:xfrm>
              <a:custGeom>
                <a:avLst/>
                <a:gdLst>
                  <a:gd name="T0" fmla="*/ 28 w 30"/>
                  <a:gd name="T1" fmla="*/ 0 h 24"/>
                  <a:gd name="T2" fmla="*/ 21 w 30"/>
                  <a:gd name="T3" fmla="*/ 0 h 24"/>
                  <a:gd name="T4" fmla="*/ 20 w 30"/>
                  <a:gd name="T5" fmla="*/ 0 h 24"/>
                  <a:gd name="T6" fmla="*/ 10 w 30"/>
                  <a:gd name="T7" fmla="*/ 0 h 24"/>
                  <a:gd name="T8" fmla="*/ 9 w 30"/>
                  <a:gd name="T9" fmla="*/ 0 h 24"/>
                  <a:gd name="T10" fmla="*/ 1 w 30"/>
                  <a:gd name="T11" fmla="*/ 0 h 24"/>
                  <a:gd name="T12" fmla="*/ 0 w 30"/>
                  <a:gd name="T13" fmla="*/ 1 h 24"/>
                  <a:gd name="T14" fmla="*/ 0 w 30"/>
                  <a:gd name="T15" fmla="*/ 23 h 24"/>
                  <a:gd name="T16" fmla="*/ 1 w 30"/>
                  <a:gd name="T17" fmla="*/ 24 h 24"/>
                  <a:gd name="T18" fmla="*/ 28 w 30"/>
                  <a:gd name="T19" fmla="*/ 24 h 24"/>
                  <a:gd name="T20" fmla="*/ 30 w 30"/>
                  <a:gd name="T21" fmla="*/ 23 h 24"/>
                  <a:gd name="T22" fmla="*/ 30 w 30"/>
                  <a:gd name="T23" fmla="*/ 1 h 24"/>
                  <a:gd name="T24" fmla="*/ 28 w 30"/>
                  <a:gd name="T25" fmla="*/ 0 h 24"/>
                  <a:gd name="T26" fmla="*/ 8 w 30"/>
                  <a:gd name="T27" fmla="*/ 23 h 24"/>
                  <a:gd name="T28" fmla="*/ 7 w 30"/>
                  <a:gd name="T29" fmla="*/ 22 h 24"/>
                  <a:gd name="T30" fmla="*/ 8 w 30"/>
                  <a:gd name="T31" fmla="*/ 21 h 24"/>
                  <a:gd name="T32" fmla="*/ 9 w 30"/>
                  <a:gd name="T33" fmla="*/ 22 h 24"/>
                  <a:gd name="T34" fmla="*/ 8 w 30"/>
                  <a:gd name="T35" fmla="*/ 23 h 24"/>
                  <a:gd name="T36" fmla="*/ 11 w 30"/>
                  <a:gd name="T37" fmla="*/ 23 h 24"/>
                  <a:gd name="T38" fmla="*/ 10 w 30"/>
                  <a:gd name="T39" fmla="*/ 22 h 24"/>
                  <a:gd name="T40" fmla="*/ 11 w 30"/>
                  <a:gd name="T41" fmla="*/ 21 h 24"/>
                  <a:gd name="T42" fmla="*/ 12 w 30"/>
                  <a:gd name="T43" fmla="*/ 22 h 24"/>
                  <a:gd name="T44" fmla="*/ 11 w 30"/>
                  <a:gd name="T45" fmla="*/ 23 h 24"/>
                  <a:gd name="T46" fmla="*/ 15 w 30"/>
                  <a:gd name="T47" fmla="*/ 23 h 24"/>
                  <a:gd name="T48" fmla="*/ 13 w 30"/>
                  <a:gd name="T49" fmla="*/ 22 h 24"/>
                  <a:gd name="T50" fmla="*/ 15 w 30"/>
                  <a:gd name="T51" fmla="*/ 20 h 24"/>
                  <a:gd name="T52" fmla="*/ 16 w 30"/>
                  <a:gd name="T53" fmla="*/ 22 h 24"/>
                  <a:gd name="T54" fmla="*/ 15 w 30"/>
                  <a:gd name="T55" fmla="*/ 23 h 24"/>
                  <a:gd name="T56" fmla="*/ 18 w 30"/>
                  <a:gd name="T57" fmla="*/ 23 h 24"/>
                  <a:gd name="T58" fmla="*/ 17 w 30"/>
                  <a:gd name="T59" fmla="*/ 22 h 24"/>
                  <a:gd name="T60" fmla="*/ 18 w 30"/>
                  <a:gd name="T61" fmla="*/ 21 h 24"/>
                  <a:gd name="T62" fmla="*/ 19 w 30"/>
                  <a:gd name="T63" fmla="*/ 22 h 24"/>
                  <a:gd name="T64" fmla="*/ 18 w 30"/>
                  <a:gd name="T65" fmla="*/ 23 h 24"/>
                  <a:gd name="T66" fmla="*/ 21 w 30"/>
                  <a:gd name="T67" fmla="*/ 23 h 24"/>
                  <a:gd name="T68" fmla="*/ 20 w 30"/>
                  <a:gd name="T69" fmla="*/ 22 h 24"/>
                  <a:gd name="T70" fmla="*/ 21 w 30"/>
                  <a:gd name="T71" fmla="*/ 21 h 24"/>
                  <a:gd name="T72" fmla="*/ 22 w 30"/>
                  <a:gd name="T73" fmla="*/ 22 h 24"/>
                  <a:gd name="T74" fmla="*/ 21 w 30"/>
                  <a:gd name="T75" fmla="*/ 23 h 24"/>
                  <a:gd name="T76" fmla="*/ 28 w 30"/>
                  <a:gd name="T77" fmla="*/ 18 h 24"/>
                  <a:gd name="T78" fmla="*/ 27 w 30"/>
                  <a:gd name="T79" fmla="*/ 19 h 24"/>
                  <a:gd name="T80" fmla="*/ 2 w 30"/>
                  <a:gd name="T81" fmla="*/ 19 h 24"/>
                  <a:gd name="T82" fmla="*/ 1 w 30"/>
                  <a:gd name="T83" fmla="*/ 18 h 24"/>
                  <a:gd name="T84" fmla="*/ 1 w 30"/>
                  <a:gd name="T85" fmla="*/ 3 h 24"/>
                  <a:gd name="T86" fmla="*/ 2 w 30"/>
                  <a:gd name="T87" fmla="*/ 2 h 24"/>
                  <a:gd name="T88" fmla="*/ 8 w 30"/>
                  <a:gd name="T89" fmla="*/ 2 h 24"/>
                  <a:gd name="T90" fmla="*/ 21 w 30"/>
                  <a:gd name="T91" fmla="*/ 2 h 24"/>
                  <a:gd name="T92" fmla="*/ 27 w 30"/>
                  <a:gd name="T93" fmla="*/ 2 h 24"/>
                  <a:gd name="T94" fmla="*/ 28 w 30"/>
                  <a:gd name="T95" fmla="*/ 3 h 24"/>
                  <a:gd name="T96" fmla="*/ 28 w 30"/>
                  <a:gd name="T97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0" h="24">
                    <a:moveTo>
                      <a:pt x="28" y="0"/>
                    </a:move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4"/>
                      <a:pt x="0" y="24"/>
                      <a:pt x="1" y="24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9" y="24"/>
                      <a:pt x="30" y="24"/>
                      <a:pt x="30" y="23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29" y="0"/>
                      <a:pt x="28" y="0"/>
                    </a:cubicBezTo>
                    <a:close/>
                    <a:moveTo>
                      <a:pt x="8" y="23"/>
                    </a:moveTo>
                    <a:cubicBezTo>
                      <a:pt x="8" y="23"/>
                      <a:pt x="7" y="22"/>
                      <a:pt x="7" y="22"/>
                    </a:cubicBezTo>
                    <a:cubicBezTo>
                      <a:pt x="7" y="21"/>
                      <a:pt x="8" y="21"/>
                      <a:pt x="8" y="21"/>
                    </a:cubicBezTo>
                    <a:cubicBezTo>
                      <a:pt x="9" y="21"/>
                      <a:pt x="9" y="21"/>
                      <a:pt x="9" y="22"/>
                    </a:cubicBezTo>
                    <a:cubicBezTo>
                      <a:pt x="9" y="22"/>
                      <a:pt x="9" y="23"/>
                      <a:pt x="8" y="23"/>
                    </a:cubicBezTo>
                    <a:close/>
                    <a:moveTo>
                      <a:pt x="11" y="23"/>
                    </a:moveTo>
                    <a:cubicBezTo>
                      <a:pt x="11" y="23"/>
                      <a:pt x="10" y="22"/>
                      <a:pt x="10" y="22"/>
                    </a:cubicBezTo>
                    <a:cubicBezTo>
                      <a:pt x="10" y="21"/>
                      <a:pt x="11" y="21"/>
                      <a:pt x="11" y="21"/>
                    </a:cubicBezTo>
                    <a:cubicBezTo>
                      <a:pt x="12" y="21"/>
                      <a:pt x="12" y="21"/>
                      <a:pt x="12" y="22"/>
                    </a:cubicBezTo>
                    <a:cubicBezTo>
                      <a:pt x="12" y="22"/>
                      <a:pt x="12" y="23"/>
                      <a:pt x="11" y="23"/>
                    </a:cubicBezTo>
                    <a:close/>
                    <a:moveTo>
                      <a:pt x="15" y="23"/>
                    </a:moveTo>
                    <a:cubicBezTo>
                      <a:pt x="14" y="23"/>
                      <a:pt x="13" y="22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6" y="21"/>
                      <a:pt x="16" y="22"/>
                    </a:cubicBezTo>
                    <a:cubicBezTo>
                      <a:pt x="16" y="22"/>
                      <a:pt x="16" y="23"/>
                      <a:pt x="15" y="23"/>
                    </a:cubicBezTo>
                    <a:close/>
                    <a:moveTo>
                      <a:pt x="18" y="23"/>
                    </a:moveTo>
                    <a:cubicBezTo>
                      <a:pt x="17" y="23"/>
                      <a:pt x="17" y="22"/>
                      <a:pt x="17" y="22"/>
                    </a:cubicBezTo>
                    <a:cubicBezTo>
                      <a:pt x="17" y="21"/>
                      <a:pt x="17" y="21"/>
                      <a:pt x="18" y="21"/>
                    </a:cubicBezTo>
                    <a:cubicBezTo>
                      <a:pt x="18" y="21"/>
                      <a:pt x="19" y="21"/>
                      <a:pt x="19" y="22"/>
                    </a:cubicBezTo>
                    <a:cubicBezTo>
                      <a:pt x="19" y="22"/>
                      <a:pt x="18" y="23"/>
                      <a:pt x="18" y="23"/>
                    </a:cubicBezTo>
                    <a:close/>
                    <a:moveTo>
                      <a:pt x="21" y="23"/>
                    </a:moveTo>
                    <a:cubicBezTo>
                      <a:pt x="21" y="23"/>
                      <a:pt x="20" y="22"/>
                      <a:pt x="20" y="22"/>
                    </a:cubicBezTo>
                    <a:cubicBezTo>
                      <a:pt x="20" y="21"/>
                      <a:pt x="21" y="21"/>
                      <a:pt x="21" y="21"/>
                    </a:cubicBezTo>
                    <a:cubicBezTo>
                      <a:pt x="22" y="21"/>
                      <a:pt x="22" y="21"/>
                      <a:pt x="22" y="22"/>
                    </a:cubicBezTo>
                    <a:cubicBezTo>
                      <a:pt x="22" y="22"/>
                      <a:pt x="22" y="23"/>
                      <a:pt x="21" y="23"/>
                    </a:cubicBezTo>
                    <a:close/>
                    <a:moveTo>
                      <a:pt x="28" y="18"/>
                    </a:moveTo>
                    <a:cubicBezTo>
                      <a:pt x="28" y="19"/>
                      <a:pt x="28" y="19"/>
                      <a:pt x="27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1" y="19"/>
                      <a:pt x="1" y="18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21" y="2"/>
                      <a:pt x="21" y="2"/>
                      <a:pt x="21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8" y="2"/>
                      <a:pt x="28" y="2"/>
                      <a:pt x="28" y="3"/>
                    </a:cubicBezTo>
                    <a:lnTo>
                      <a:pt x="28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9" name="Freeform 176"/>
              <p:cNvSpPr>
                <a:spLocks noEditPoints="1"/>
              </p:cNvSpPr>
              <p:nvPr/>
            </p:nvSpPr>
            <p:spPr bwMode="auto">
              <a:xfrm>
                <a:off x="3213658" y="1652164"/>
                <a:ext cx="382588" cy="247650"/>
              </a:xfrm>
              <a:custGeom>
                <a:avLst/>
                <a:gdLst>
                  <a:gd name="T0" fmla="*/ 26 w 34"/>
                  <a:gd name="T1" fmla="*/ 0 h 22"/>
                  <a:gd name="T2" fmla="*/ 25 w 34"/>
                  <a:gd name="T3" fmla="*/ 0 h 22"/>
                  <a:gd name="T4" fmla="*/ 26 w 34"/>
                  <a:gd name="T5" fmla="*/ 1 h 22"/>
                  <a:gd name="T6" fmla="*/ 26 w 34"/>
                  <a:gd name="T7" fmla="*/ 2 h 22"/>
                  <a:gd name="T8" fmla="*/ 23 w 34"/>
                  <a:gd name="T9" fmla="*/ 2 h 22"/>
                  <a:gd name="T10" fmla="*/ 23 w 34"/>
                  <a:gd name="T11" fmla="*/ 1 h 22"/>
                  <a:gd name="T12" fmla="*/ 23 w 34"/>
                  <a:gd name="T13" fmla="*/ 0 h 22"/>
                  <a:gd name="T14" fmla="*/ 10 w 34"/>
                  <a:gd name="T15" fmla="*/ 0 h 22"/>
                  <a:gd name="T16" fmla="*/ 10 w 34"/>
                  <a:gd name="T17" fmla="*/ 1 h 22"/>
                  <a:gd name="T18" fmla="*/ 10 w 34"/>
                  <a:gd name="T19" fmla="*/ 2 h 22"/>
                  <a:gd name="T20" fmla="*/ 8 w 34"/>
                  <a:gd name="T21" fmla="*/ 2 h 22"/>
                  <a:gd name="T22" fmla="*/ 8 w 34"/>
                  <a:gd name="T23" fmla="*/ 1 h 22"/>
                  <a:gd name="T24" fmla="*/ 8 w 34"/>
                  <a:gd name="T25" fmla="*/ 0 h 22"/>
                  <a:gd name="T26" fmla="*/ 7 w 34"/>
                  <a:gd name="T27" fmla="*/ 0 h 22"/>
                  <a:gd name="T28" fmla="*/ 0 w 34"/>
                  <a:gd name="T29" fmla="*/ 7 h 22"/>
                  <a:gd name="T30" fmla="*/ 0 w 34"/>
                  <a:gd name="T31" fmla="*/ 15 h 22"/>
                  <a:gd name="T32" fmla="*/ 7 w 34"/>
                  <a:gd name="T33" fmla="*/ 22 h 22"/>
                  <a:gd name="T34" fmla="*/ 26 w 34"/>
                  <a:gd name="T35" fmla="*/ 22 h 22"/>
                  <a:gd name="T36" fmla="*/ 34 w 34"/>
                  <a:gd name="T37" fmla="*/ 15 h 22"/>
                  <a:gd name="T38" fmla="*/ 34 w 34"/>
                  <a:gd name="T39" fmla="*/ 7 h 22"/>
                  <a:gd name="T40" fmla="*/ 26 w 34"/>
                  <a:gd name="T41" fmla="*/ 0 h 22"/>
                  <a:gd name="T42" fmla="*/ 27 w 34"/>
                  <a:gd name="T43" fmla="*/ 18 h 22"/>
                  <a:gd name="T44" fmla="*/ 6 w 34"/>
                  <a:gd name="T45" fmla="*/ 18 h 22"/>
                  <a:gd name="T46" fmla="*/ 5 w 34"/>
                  <a:gd name="T47" fmla="*/ 16 h 22"/>
                  <a:gd name="T48" fmla="*/ 6 w 34"/>
                  <a:gd name="T49" fmla="*/ 15 h 22"/>
                  <a:gd name="T50" fmla="*/ 27 w 34"/>
                  <a:gd name="T51" fmla="*/ 15 h 22"/>
                  <a:gd name="T52" fmla="*/ 29 w 34"/>
                  <a:gd name="T53" fmla="*/ 16 h 22"/>
                  <a:gd name="T54" fmla="*/ 27 w 34"/>
                  <a:gd name="T55" fmla="*/ 18 h 22"/>
                  <a:gd name="T56" fmla="*/ 27 w 34"/>
                  <a:gd name="T57" fmla="*/ 13 h 22"/>
                  <a:gd name="T58" fmla="*/ 6 w 34"/>
                  <a:gd name="T59" fmla="*/ 13 h 22"/>
                  <a:gd name="T60" fmla="*/ 5 w 34"/>
                  <a:gd name="T61" fmla="*/ 11 h 22"/>
                  <a:gd name="T62" fmla="*/ 6 w 34"/>
                  <a:gd name="T63" fmla="*/ 10 h 22"/>
                  <a:gd name="T64" fmla="*/ 27 w 34"/>
                  <a:gd name="T65" fmla="*/ 10 h 22"/>
                  <a:gd name="T66" fmla="*/ 29 w 34"/>
                  <a:gd name="T67" fmla="*/ 11 h 22"/>
                  <a:gd name="T68" fmla="*/ 27 w 34"/>
                  <a:gd name="T69" fmla="*/ 13 h 22"/>
                  <a:gd name="T70" fmla="*/ 27 w 34"/>
                  <a:gd name="T71" fmla="*/ 8 h 22"/>
                  <a:gd name="T72" fmla="*/ 6 w 34"/>
                  <a:gd name="T73" fmla="*/ 8 h 22"/>
                  <a:gd name="T74" fmla="*/ 5 w 34"/>
                  <a:gd name="T75" fmla="*/ 6 h 22"/>
                  <a:gd name="T76" fmla="*/ 6 w 34"/>
                  <a:gd name="T77" fmla="*/ 5 h 22"/>
                  <a:gd name="T78" fmla="*/ 27 w 34"/>
                  <a:gd name="T79" fmla="*/ 5 h 22"/>
                  <a:gd name="T80" fmla="*/ 29 w 34"/>
                  <a:gd name="T81" fmla="*/ 6 h 22"/>
                  <a:gd name="T82" fmla="*/ 27 w 34"/>
                  <a:gd name="T8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34" h="22">
                    <a:moveTo>
                      <a:pt x="2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26" y="0"/>
                      <a:pt x="26" y="1"/>
                      <a:pt x="26" y="1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0"/>
                      <a:pt x="23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0" y="0"/>
                      <a:pt x="10" y="1"/>
                      <a:pt x="10" y="1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1"/>
                      <a:pt x="8" y="0"/>
                      <a:pt x="8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9"/>
                      <a:pt x="3" y="22"/>
                      <a:pt x="7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0" y="22"/>
                      <a:pt x="34" y="19"/>
                      <a:pt x="34" y="15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3"/>
                      <a:pt x="30" y="0"/>
                      <a:pt x="26" y="0"/>
                    </a:cubicBezTo>
                    <a:close/>
                    <a:moveTo>
                      <a:pt x="27" y="18"/>
                    </a:moveTo>
                    <a:cubicBezTo>
                      <a:pt x="6" y="18"/>
                      <a:pt x="6" y="18"/>
                      <a:pt x="6" y="18"/>
                    </a:cubicBezTo>
                    <a:cubicBezTo>
                      <a:pt x="6" y="18"/>
                      <a:pt x="5" y="17"/>
                      <a:pt x="5" y="16"/>
                    </a:cubicBezTo>
                    <a:cubicBezTo>
                      <a:pt x="5" y="16"/>
                      <a:pt x="6" y="15"/>
                      <a:pt x="6" y="15"/>
                    </a:cubicBezTo>
                    <a:cubicBezTo>
                      <a:pt x="27" y="15"/>
                      <a:pt x="27" y="15"/>
                      <a:pt x="27" y="15"/>
                    </a:cubicBezTo>
                    <a:cubicBezTo>
                      <a:pt x="28" y="15"/>
                      <a:pt x="29" y="16"/>
                      <a:pt x="29" y="16"/>
                    </a:cubicBezTo>
                    <a:cubicBezTo>
                      <a:pt x="29" y="17"/>
                      <a:pt x="28" y="18"/>
                      <a:pt x="27" y="18"/>
                    </a:cubicBezTo>
                    <a:close/>
                    <a:moveTo>
                      <a:pt x="27" y="13"/>
                    </a:moveTo>
                    <a:cubicBezTo>
                      <a:pt x="6" y="13"/>
                      <a:pt x="6" y="13"/>
                      <a:pt x="6" y="13"/>
                    </a:cubicBezTo>
                    <a:cubicBezTo>
                      <a:pt x="6" y="13"/>
                      <a:pt x="5" y="12"/>
                      <a:pt x="5" y="11"/>
                    </a:cubicBezTo>
                    <a:cubicBezTo>
                      <a:pt x="5" y="11"/>
                      <a:pt x="6" y="10"/>
                      <a:pt x="6" y="10"/>
                    </a:cubicBezTo>
                    <a:cubicBezTo>
                      <a:pt x="27" y="10"/>
                      <a:pt x="27" y="10"/>
                      <a:pt x="27" y="10"/>
                    </a:cubicBezTo>
                    <a:cubicBezTo>
                      <a:pt x="28" y="10"/>
                      <a:pt x="29" y="11"/>
                      <a:pt x="29" y="11"/>
                    </a:cubicBezTo>
                    <a:cubicBezTo>
                      <a:pt x="29" y="12"/>
                      <a:pt x="28" y="13"/>
                      <a:pt x="27" y="13"/>
                    </a:cubicBezTo>
                    <a:close/>
                    <a:moveTo>
                      <a:pt x="27" y="8"/>
                    </a:moveTo>
                    <a:cubicBezTo>
                      <a:pt x="6" y="8"/>
                      <a:pt x="6" y="8"/>
                      <a:pt x="6" y="8"/>
                    </a:cubicBezTo>
                    <a:cubicBezTo>
                      <a:pt x="6" y="8"/>
                      <a:pt x="5" y="7"/>
                      <a:pt x="5" y="6"/>
                    </a:cubicBezTo>
                    <a:cubicBezTo>
                      <a:pt x="5" y="6"/>
                      <a:pt x="6" y="5"/>
                      <a:pt x="6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8" y="5"/>
                      <a:pt x="29" y="6"/>
                      <a:pt x="29" y="6"/>
                    </a:cubicBezTo>
                    <a:cubicBezTo>
                      <a:pt x="29" y="7"/>
                      <a:pt x="28" y="8"/>
                      <a:pt x="27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0" name="Freeform 177"/>
              <p:cNvSpPr>
                <a:spLocks/>
              </p:cNvSpPr>
              <p:nvPr/>
            </p:nvSpPr>
            <p:spPr bwMode="auto">
              <a:xfrm>
                <a:off x="3304145" y="1583901"/>
                <a:ext cx="190500" cy="79375"/>
              </a:xfrm>
              <a:custGeom>
                <a:avLst/>
                <a:gdLst>
                  <a:gd name="T0" fmla="*/ 17 w 17"/>
                  <a:gd name="T1" fmla="*/ 6 h 7"/>
                  <a:gd name="T2" fmla="*/ 12 w 17"/>
                  <a:gd name="T3" fmla="*/ 0 h 7"/>
                  <a:gd name="T4" fmla="*/ 5 w 17"/>
                  <a:gd name="T5" fmla="*/ 0 h 7"/>
                  <a:gd name="T6" fmla="*/ 0 w 17"/>
                  <a:gd name="T7" fmla="*/ 6 h 7"/>
                  <a:gd name="T8" fmla="*/ 0 w 17"/>
                  <a:gd name="T9" fmla="*/ 7 h 7"/>
                  <a:gd name="T10" fmla="*/ 2 w 17"/>
                  <a:gd name="T11" fmla="*/ 7 h 7"/>
                  <a:gd name="T12" fmla="*/ 2 w 17"/>
                  <a:gd name="T13" fmla="*/ 6 h 7"/>
                  <a:gd name="T14" fmla="*/ 6 w 17"/>
                  <a:gd name="T15" fmla="*/ 2 h 7"/>
                  <a:gd name="T16" fmla="*/ 11 w 17"/>
                  <a:gd name="T17" fmla="*/ 2 h 7"/>
                  <a:gd name="T18" fmla="*/ 15 w 17"/>
                  <a:gd name="T19" fmla="*/ 6 h 7"/>
                  <a:gd name="T20" fmla="*/ 15 w 17"/>
                  <a:gd name="T21" fmla="*/ 7 h 7"/>
                  <a:gd name="T22" fmla="*/ 17 w 17"/>
                  <a:gd name="T23" fmla="*/ 7 h 7"/>
                  <a:gd name="T24" fmla="*/ 17 w 17"/>
                  <a:gd name="T25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" h="7">
                    <a:moveTo>
                      <a:pt x="17" y="6"/>
                    </a:moveTo>
                    <a:cubicBezTo>
                      <a:pt x="16" y="2"/>
                      <a:pt x="15" y="0"/>
                      <a:pt x="1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1" y="2"/>
                      <a:pt x="0" y="6"/>
                    </a:cubicBezTo>
                    <a:cubicBezTo>
                      <a:pt x="0" y="6"/>
                      <a:pt x="0" y="7"/>
                      <a:pt x="0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6"/>
                      <a:pt x="2" y="6"/>
                    </a:cubicBezTo>
                    <a:cubicBezTo>
                      <a:pt x="3" y="3"/>
                      <a:pt x="4" y="2"/>
                      <a:pt x="6" y="2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13" y="2"/>
                      <a:pt x="15" y="3"/>
                      <a:pt x="15" y="6"/>
                    </a:cubicBezTo>
                    <a:cubicBezTo>
                      <a:pt x="15" y="6"/>
                      <a:pt x="15" y="7"/>
                      <a:pt x="15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7"/>
                      <a:pt x="17" y="6"/>
                      <a:pt x="17" y="6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1" name="Freeform 178"/>
              <p:cNvSpPr>
                <a:spLocks noEditPoints="1"/>
              </p:cNvSpPr>
              <p:nvPr/>
            </p:nvSpPr>
            <p:spPr bwMode="auto">
              <a:xfrm>
                <a:off x="3224770" y="3342851"/>
                <a:ext cx="349250" cy="371475"/>
              </a:xfrm>
              <a:custGeom>
                <a:avLst/>
                <a:gdLst>
                  <a:gd name="T0" fmla="*/ 29 w 31"/>
                  <a:gd name="T1" fmla="*/ 0 h 33"/>
                  <a:gd name="T2" fmla="*/ 2 w 31"/>
                  <a:gd name="T3" fmla="*/ 0 h 33"/>
                  <a:gd name="T4" fmla="*/ 0 w 31"/>
                  <a:gd name="T5" fmla="*/ 2 h 33"/>
                  <a:gd name="T6" fmla="*/ 0 w 31"/>
                  <a:gd name="T7" fmla="*/ 31 h 33"/>
                  <a:gd name="T8" fmla="*/ 2 w 31"/>
                  <a:gd name="T9" fmla="*/ 33 h 33"/>
                  <a:gd name="T10" fmla="*/ 29 w 31"/>
                  <a:gd name="T11" fmla="*/ 33 h 33"/>
                  <a:gd name="T12" fmla="*/ 31 w 31"/>
                  <a:gd name="T13" fmla="*/ 31 h 33"/>
                  <a:gd name="T14" fmla="*/ 31 w 31"/>
                  <a:gd name="T15" fmla="*/ 2 h 33"/>
                  <a:gd name="T16" fmla="*/ 29 w 31"/>
                  <a:gd name="T17" fmla="*/ 0 h 33"/>
                  <a:gd name="T18" fmla="*/ 29 w 31"/>
                  <a:gd name="T19" fmla="*/ 28 h 33"/>
                  <a:gd name="T20" fmla="*/ 26 w 31"/>
                  <a:gd name="T21" fmla="*/ 31 h 33"/>
                  <a:gd name="T22" fmla="*/ 5 w 31"/>
                  <a:gd name="T23" fmla="*/ 31 h 33"/>
                  <a:gd name="T24" fmla="*/ 3 w 31"/>
                  <a:gd name="T25" fmla="*/ 28 h 33"/>
                  <a:gd name="T26" fmla="*/ 3 w 31"/>
                  <a:gd name="T27" fmla="*/ 5 h 33"/>
                  <a:gd name="T28" fmla="*/ 5 w 31"/>
                  <a:gd name="T29" fmla="*/ 2 h 33"/>
                  <a:gd name="T30" fmla="*/ 26 w 31"/>
                  <a:gd name="T31" fmla="*/ 2 h 33"/>
                  <a:gd name="T32" fmla="*/ 29 w 31"/>
                  <a:gd name="T33" fmla="*/ 5 h 33"/>
                  <a:gd name="T34" fmla="*/ 29 w 31"/>
                  <a:gd name="T35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1" h="33">
                    <a:moveTo>
                      <a:pt x="2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2"/>
                      <a:pt x="1" y="33"/>
                      <a:pt x="2" y="33"/>
                    </a:cubicBezTo>
                    <a:cubicBezTo>
                      <a:pt x="29" y="33"/>
                      <a:pt x="29" y="33"/>
                      <a:pt x="29" y="33"/>
                    </a:cubicBezTo>
                    <a:cubicBezTo>
                      <a:pt x="30" y="33"/>
                      <a:pt x="31" y="32"/>
                      <a:pt x="31" y="3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1"/>
                      <a:pt x="30" y="0"/>
                      <a:pt x="29" y="0"/>
                    </a:cubicBezTo>
                    <a:close/>
                    <a:moveTo>
                      <a:pt x="29" y="28"/>
                    </a:moveTo>
                    <a:cubicBezTo>
                      <a:pt x="29" y="30"/>
                      <a:pt x="28" y="31"/>
                      <a:pt x="26" y="31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4" y="31"/>
                      <a:pt x="3" y="30"/>
                      <a:pt x="3" y="28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3"/>
                      <a:pt x="4" y="2"/>
                      <a:pt x="5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8" y="2"/>
                      <a:pt x="29" y="3"/>
                      <a:pt x="29" y="5"/>
                    </a:cubicBezTo>
                    <a:lnTo>
                      <a:pt x="29" y="2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2" name="Freeform 179"/>
              <p:cNvSpPr>
                <a:spLocks noEditPoints="1"/>
              </p:cNvSpPr>
              <p:nvPr/>
            </p:nvSpPr>
            <p:spPr bwMode="auto">
              <a:xfrm>
                <a:off x="3270808" y="3376189"/>
                <a:ext cx="269875" cy="304800"/>
              </a:xfrm>
              <a:custGeom>
                <a:avLst/>
                <a:gdLst>
                  <a:gd name="T0" fmla="*/ 23 w 24"/>
                  <a:gd name="T1" fmla="*/ 1 h 27"/>
                  <a:gd name="T2" fmla="*/ 22 w 24"/>
                  <a:gd name="T3" fmla="*/ 0 h 27"/>
                  <a:gd name="T4" fmla="*/ 1 w 24"/>
                  <a:gd name="T5" fmla="*/ 0 h 27"/>
                  <a:gd name="T6" fmla="*/ 0 w 24"/>
                  <a:gd name="T7" fmla="*/ 1 h 27"/>
                  <a:gd name="T8" fmla="*/ 0 w 24"/>
                  <a:gd name="T9" fmla="*/ 2 h 27"/>
                  <a:gd name="T10" fmla="*/ 0 w 24"/>
                  <a:gd name="T11" fmla="*/ 25 h 27"/>
                  <a:gd name="T12" fmla="*/ 0 w 24"/>
                  <a:gd name="T13" fmla="*/ 26 h 27"/>
                  <a:gd name="T14" fmla="*/ 1 w 24"/>
                  <a:gd name="T15" fmla="*/ 27 h 27"/>
                  <a:gd name="T16" fmla="*/ 22 w 24"/>
                  <a:gd name="T17" fmla="*/ 27 h 27"/>
                  <a:gd name="T18" fmla="*/ 23 w 24"/>
                  <a:gd name="T19" fmla="*/ 26 h 27"/>
                  <a:gd name="T20" fmla="*/ 24 w 24"/>
                  <a:gd name="T21" fmla="*/ 25 h 27"/>
                  <a:gd name="T22" fmla="*/ 24 w 24"/>
                  <a:gd name="T23" fmla="*/ 2 h 27"/>
                  <a:gd name="T24" fmla="*/ 23 w 24"/>
                  <a:gd name="T25" fmla="*/ 1 h 27"/>
                  <a:gd name="T26" fmla="*/ 12 w 24"/>
                  <a:gd name="T27" fmla="*/ 19 h 27"/>
                  <a:gd name="T28" fmla="*/ 5 w 24"/>
                  <a:gd name="T29" fmla="*/ 13 h 27"/>
                  <a:gd name="T30" fmla="*/ 12 w 24"/>
                  <a:gd name="T31" fmla="*/ 6 h 27"/>
                  <a:gd name="T32" fmla="*/ 18 w 24"/>
                  <a:gd name="T33" fmla="*/ 13 h 27"/>
                  <a:gd name="T34" fmla="*/ 12 w 24"/>
                  <a:gd name="T35" fmla="*/ 1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7">
                    <a:moveTo>
                      <a:pt x="23" y="1"/>
                    </a:moveTo>
                    <a:cubicBezTo>
                      <a:pt x="23" y="1"/>
                      <a:pt x="23" y="0"/>
                      <a:pt x="2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6"/>
                      <a:pt x="0" y="27"/>
                      <a:pt x="1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3" y="27"/>
                      <a:pt x="23" y="26"/>
                      <a:pt x="23" y="26"/>
                    </a:cubicBezTo>
                    <a:cubicBezTo>
                      <a:pt x="23" y="26"/>
                      <a:pt x="24" y="26"/>
                      <a:pt x="24" y="25"/>
                    </a:cubicBezTo>
                    <a:cubicBezTo>
                      <a:pt x="24" y="2"/>
                      <a:pt x="24" y="2"/>
                      <a:pt x="24" y="2"/>
                    </a:cubicBezTo>
                    <a:cubicBezTo>
                      <a:pt x="24" y="1"/>
                      <a:pt x="23" y="1"/>
                      <a:pt x="23" y="1"/>
                    </a:cubicBezTo>
                    <a:close/>
                    <a:moveTo>
                      <a:pt x="12" y="19"/>
                    </a:moveTo>
                    <a:cubicBezTo>
                      <a:pt x="8" y="19"/>
                      <a:pt x="5" y="16"/>
                      <a:pt x="5" y="13"/>
                    </a:cubicBezTo>
                    <a:cubicBezTo>
                      <a:pt x="5" y="9"/>
                      <a:pt x="8" y="6"/>
                      <a:pt x="12" y="6"/>
                    </a:cubicBezTo>
                    <a:cubicBezTo>
                      <a:pt x="15" y="6"/>
                      <a:pt x="18" y="9"/>
                      <a:pt x="18" y="13"/>
                    </a:cubicBezTo>
                    <a:cubicBezTo>
                      <a:pt x="18" y="16"/>
                      <a:pt x="15" y="19"/>
                      <a:pt x="12" y="1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3" name="Freeform 180"/>
              <p:cNvSpPr>
                <a:spLocks/>
              </p:cNvSpPr>
              <p:nvPr/>
            </p:nvSpPr>
            <p:spPr bwMode="auto">
              <a:xfrm>
                <a:off x="3337483" y="3455564"/>
                <a:ext cx="123825" cy="123825"/>
              </a:xfrm>
              <a:custGeom>
                <a:avLst/>
                <a:gdLst>
                  <a:gd name="T0" fmla="*/ 6 w 11"/>
                  <a:gd name="T1" fmla="*/ 0 h 11"/>
                  <a:gd name="T2" fmla="*/ 2 w 11"/>
                  <a:gd name="T3" fmla="*/ 2 h 11"/>
                  <a:gd name="T4" fmla="*/ 0 w 11"/>
                  <a:gd name="T5" fmla="*/ 6 h 11"/>
                  <a:gd name="T6" fmla="*/ 2 w 11"/>
                  <a:gd name="T7" fmla="*/ 10 h 11"/>
                  <a:gd name="T8" fmla="*/ 6 w 11"/>
                  <a:gd name="T9" fmla="*/ 11 h 11"/>
                  <a:gd name="T10" fmla="*/ 10 w 11"/>
                  <a:gd name="T11" fmla="*/ 10 h 11"/>
                  <a:gd name="T12" fmla="*/ 11 w 11"/>
                  <a:gd name="T13" fmla="*/ 6 h 11"/>
                  <a:gd name="T14" fmla="*/ 10 w 11"/>
                  <a:gd name="T15" fmla="*/ 2 h 11"/>
                  <a:gd name="T16" fmla="*/ 6 w 11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11">
                    <a:moveTo>
                      <a:pt x="6" y="0"/>
                    </a:moveTo>
                    <a:cubicBezTo>
                      <a:pt x="4" y="0"/>
                      <a:pt x="3" y="1"/>
                      <a:pt x="2" y="2"/>
                    </a:cubicBezTo>
                    <a:cubicBezTo>
                      <a:pt x="1" y="3"/>
                      <a:pt x="0" y="4"/>
                      <a:pt x="0" y="6"/>
                    </a:cubicBezTo>
                    <a:cubicBezTo>
                      <a:pt x="0" y="7"/>
                      <a:pt x="1" y="9"/>
                      <a:pt x="2" y="10"/>
                    </a:cubicBezTo>
                    <a:cubicBezTo>
                      <a:pt x="3" y="11"/>
                      <a:pt x="4" y="11"/>
                      <a:pt x="6" y="11"/>
                    </a:cubicBezTo>
                    <a:cubicBezTo>
                      <a:pt x="7" y="11"/>
                      <a:pt x="9" y="11"/>
                      <a:pt x="10" y="10"/>
                    </a:cubicBezTo>
                    <a:cubicBezTo>
                      <a:pt x="11" y="9"/>
                      <a:pt x="11" y="7"/>
                      <a:pt x="11" y="6"/>
                    </a:cubicBezTo>
                    <a:cubicBezTo>
                      <a:pt x="11" y="4"/>
                      <a:pt x="11" y="3"/>
                      <a:pt x="10" y="2"/>
                    </a:cubicBezTo>
                    <a:cubicBezTo>
                      <a:pt x="9" y="1"/>
                      <a:pt x="7" y="0"/>
                      <a:pt x="6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4" name="Oval 181"/>
              <p:cNvSpPr>
                <a:spLocks noChangeArrowheads="1"/>
              </p:cNvSpPr>
              <p:nvPr/>
            </p:nvSpPr>
            <p:spPr bwMode="auto">
              <a:xfrm>
                <a:off x="3381933" y="3501601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Oval 182"/>
              <p:cNvSpPr>
                <a:spLocks noChangeArrowheads="1"/>
              </p:cNvSpPr>
              <p:nvPr/>
            </p:nvSpPr>
            <p:spPr bwMode="auto">
              <a:xfrm>
                <a:off x="3394633" y="3466676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Oval 183"/>
              <p:cNvSpPr>
                <a:spLocks noChangeArrowheads="1"/>
              </p:cNvSpPr>
              <p:nvPr/>
            </p:nvSpPr>
            <p:spPr bwMode="auto">
              <a:xfrm>
                <a:off x="3394633" y="3546051"/>
                <a:ext cx="11113" cy="22225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Oval 184"/>
              <p:cNvSpPr>
                <a:spLocks noChangeArrowheads="1"/>
              </p:cNvSpPr>
              <p:nvPr/>
            </p:nvSpPr>
            <p:spPr bwMode="auto">
              <a:xfrm>
                <a:off x="3348595" y="3512714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Oval 185"/>
              <p:cNvSpPr>
                <a:spLocks noChangeArrowheads="1"/>
              </p:cNvSpPr>
              <p:nvPr/>
            </p:nvSpPr>
            <p:spPr bwMode="auto">
              <a:xfrm>
                <a:off x="3427970" y="3512714"/>
                <a:ext cx="22225" cy="11112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186"/>
              <p:cNvSpPr>
                <a:spLocks noEditPoints="1"/>
              </p:cNvSpPr>
              <p:nvPr/>
            </p:nvSpPr>
            <p:spPr bwMode="auto">
              <a:xfrm>
                <a:off x="3158095" y="2688801"/>
                <a:ext cx="484188" cy="349250"/>
              </a:xfrm>
              <a:custGeom>
                <a:avLst/>
                <a:gdLst>
                  <a:gd name="T0" fmla="*/ 28 w 43"/>
                  <a:gd name="T1" fmla="*/ 13 h 31"/>
                  <a:gd name="T2" fmla="*/ 28 w 43"/>
                  <a:gd name="T3" fmla="*/ 12 h 31"/>
                  <a:gd name="T4" fmla="*/ 8 w 43"/>
                  <a:gd name="T5" fmla="*/ 18 h 31"/>
                  <a:gd name="T6" fmla="*/ 9 w 43"/>
                  <a:gd name="T7" fmla="*/ 19 h 31"/>
                  <a:gd name="T8" fmla="*/ 17 w 43"/>
                  <a:gd name="T9" fmla="*/ 15 h 31"/>
                  <a:gd name="T10" fmla="*/ 16 w 43"/>
                  <a:gd name="T11" fmla="*/ 15 h 31"/>
                  <a:gd name="T12" fmla="*/ 18 w 43"/>
                  <a:gd name="T13" fmla="*/ 15 h 31"/>
                  <a:gd name="T14" fmla="*/ 34 w 43"/>
                  <a:gd name="T15" fmla="*/ 9 h 31"/>
                  <a:gd name="T16" fmla="*/ 43 w 43"/>
                  <a:gd name="T17" fmla="*/ 7 h 31"/>
                  <a:gd name="T18" fmla="*/ 39 w 43"/>
                  <a:gd name="T19" fmla="*/ 4 h 31"/>
                  <a:gd name="T20" fmla="*/ 37 w 43"/>
                  <a:gd name="T21" fmla="*/ 1 h 31"/>
                  <a:gd name="T22" fmla="*/ 26 w 43"/>
                  <a:gd name="T23" fmla="*/ 2 h 31"/>
                  <a:gd name="T24" fmla="*/ 22 w 43"/>
                  <a:gd name="T25" fmla="*/ 2 h 31"/>
                  <a:gd name="T26" fmla="*/ 12 w 43"/>
                  <a:gd name="T27" fmla="*/ 10 h 31"/>
                  <a:gd name="T28" fmla="*/ 6 w 43"/>
                  <a:gd name="T29" fmla="*/ 10 h 31"/>
                  <a:gd name="T30" fmla="*/ 8 w 43"/>
                  <a:gd name="T31" fmla="*/ 24 h 31"/>
                  <a:gd name="T32" fmla="*/ 10 w 43"/>
                  <a:gd name="T33" fmla="*/ 23 h 31"/>
                  <a:gd name="T34" fmla="*/ 11 w 43"/>
                  <a:gd name="T35" fmla="*/ 24 h 31"/>
                  <a:gd name="T36" fmla="*/ 19 w 43"/>
                  <a:gd name="T37" fmla="*/ 26 h 31"/>
                  <a:gd name="T38" fmla="*/ 22 w 43"/>
                  <a:gd name="T39" fmla="*/ 26 h 31"/>
                  <a:gd name="T40" fmla="*/ 27 w 43"/>
                  <a:gd name="T41" fmla="*/ 22 h 31"/>
                  <a:gd name="T42" fmla="*/ 29 w 43"/>
                  <a:gd name="T43" fmla="*/ 22 h 31"/>
                  <a:gd name="T44" fmla="*/ 36 w 43"/>
                  <a:gd name="T45" fmla="*/ 15 h 31"/>
                  <a:gd name="T46" fmla="*/ 41 w 43"/>
                  <a:gd name="T47" fmla="*/ 12 h 31"/>
                  <a:gd name="T48" fmla="*/ 12 w 43"/>
                  <a:gd name="T49" fmla="*/ 12 h 31"/>
                  <a:gd name="T50" fmla="*/ 11 w 43"/>
                  <a:gd name="T51" fmla="*/ 13 h 31"/>
                  <a:gd name="T52" fmla="*/ 9 w 43"/>
                  <a:gd name="T53" fmla="*/ 20 h 31"/>
                  <a:gd name="T54" fmla="*/ 7 w 43"/>
                  <a:gd name="T55" fmla="*/ 21 h 31"/>
                  <a:gd name="T56" fmla="*/ 7 w 43"/>
                  <a:gd name="T57" fmla="*/ 14 h 31"/>
                  <a:gd name="T58" fmla="*/ 9 w 43"/>
                  <a:gd name="T59" fmla="*/ 15 h 31"/>
                  <a:gd name="T60" fmla="*/ 13 w 43"/>
                  <a:gd name="T61" fmla="*/ 19 h 31"/>
                  <a:gd name="T62" fmla="*/ 14 w 43"/>
                  <a:gd name="T63" fmla="*/ 18 h 31"/>
                  <a:gd name="T64" fmla="*/ 18 w 43"/>
                  <a:gd name="T65" fmla="*/ 19 h 31"/>
                  <a:gd name="T66" fmla="*/ 17 w 43"/>
                  <a:gd name="T67" fmla="*/ 18 h 31"/>
                  <a:gd name="T68" fmla="*/ 18 w 43"/>
                  <a:gd name="T69" fmla="*/ 17 h 31"/>
                  <a:gd name="T70" fmla="*/ 16 w 43"/>
                  <a:gd name="T71" fmla="*/ 13 h 31"/>
                  <a:gd name="T72" fmla="*/ 17 w 43"/>
                  <a:gd name="T73" fmla="*/ 13 h 31"/>
                  <a:gd name="T74" fmla="*/ 20 w 43"/>
                  <a:gd name="T75" fmla="*/ 16 h 31"/>
                  <a:gd name="T76" fmla="*/ 22 w 43"/>
                  <a:gd name="T77" fmla="*/ 16 h 31"/>
                  <a:gd name="T78" fmla="*/ 24 w 43"/>
                  <a:gd name="T79" fmla="*/ 14 h 31"/>
                  <a:gd name="T80" fmla="*/ 23 w 43"/>
                  <a:gd name="T81" fmla="*/ 11 h 31"/>
                  <a:gd name="T82" fmla="*/ 23 w 43"/>
                  <a:gd name="T83" fmla="*/ 12 h 31"/>
                  <a:gd name="T84" fmla="*/ 25 w 43"/>
                  <a:gd name="T85" fmla="*/ 13 h 31"/>
                  <a:gd name="T86" fmla="*/ 29 w 43"/>
                  <a:gd name="T87" fmla="*/ 13 h 31"/>
                  <a:gd name="T88" fmla="*/ 26 w 43"/>
                  <a:gd name="T89" fmla="*/ 13 h 31"/>
                  <a:gd name="T90" fmla="*/ 27 w 43"/>
                  <a:gd name="T91" fmla="*/ 10 h 31"/>
                  <a:gd name="T92" fmla="*/ 27 w 43"/>
                  <a:gd name="T93" fmla="*/ 9 h 31"/>
                  <a:gd name="T94" fmla="*/ 30 w 43"/>
                  <a:gd name="T95" fmla="*/ 13 h 31"/>
                  <a:gd name="T96" fmla="*/ 29 w 43"/>
                  <a:gd name="T97" fmla="*/ 6 h 31"/>
                  <a:gd name="T98" fmla="*/ 32 w 43"/>
                  <a:gd name="T99" fmla="*/ 13 h 31"/>
                  <a:gd name="T100" fmla="*/ 35 w 43"/>
                  <a:gd name="T101" fmla="*/ 7 h 31"/>
                  <a:gd name="T102" fmla="*/ 35 w 43"/>
                  <a:gd name="T103" fmla="*/ 10 h 31"/>
                  <a:gd name="T104" fmla="*/ 38 w 43"/>
                  <a:gd name="T105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43" h="31">
                    <a:moveTo>
                      <a:pt x="28" y="12"/>
                    </a:moveTo>
                    <a:cubicBezTo>
                      <a:pt x="28" y="12"/>
                      <a:pt x="27" y="12"/>
                      <a:pt x="27" y="13"/>
                    </a:cubicBezTo>
                    <a:cubicBezTo>
                      <a:pt x="27" y="13"/>
                      <a:pt x="28" y="13"/>
                      <a:pt x="28" y="13"/>
                    </a:cubicBezTo>
                    <a:cubicBezTo>
                      <a:pt x="28" y="13"/>
                      <a:pt x="29" y="13"/>
                      <a:pt x="29" y="12"/>
                    </a:cubicBezTo>
                    <a:cubicBezTo>
                      <a:pt x="29" y="12"/>
                      <a:pt x="29" y="12"/>
                      <a:pt x="29" y="12"/>
                    </a:cubicBezTo>
                    <a:lnTo>
                      <a:pt x="28" y="12"/>
                    </a:lnTo>
                    <a:close/>
                    <a:moveTo>
                      <a:pt x="9" y="16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9"/>
                      <a:pt x="8" y="19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10" y="19"/>
                      <a:pt x="10" y="18"/>
                      <a:pt x="10" y="17"/>
                    </a:cubicBezTo>
                    <a:cubicBezTo>
                      <a:pt x="10" y="17"/>
                      <a:pt x="9" y="16"/>
                      <a:pt x="9" y="16"/>
                    </a:cubicBezTo>
                    <a:close/>
                    <a:moveTo>
                      <a:pt x="17" y="15"/>
                    </a:moveTo>
                    <a:cubicBezTo>
                      <a:pt x="17" y="14"/>
                      <a:pt x="17" y="14"/>
                      <a:pt x="17" y="14"/>
                    </a:cubicBezTo>
                    <a:cubicBezTo>
                      <a:pt x="17" y="14"/>
                      <a:pt x="17" y="14"/>
                      <a:pt x="16" y="14"/>
                    </a:cubicBezTo>
                    <a:cubicBezTo>
                      <a:pt x="16" y="14"/>
                      <a:pt x="16" y="15"/>
                      <a:pt x="16" y="15"/>
                    </a:cubicBezTo>
                    <a:cubicBezTo>
                      <a:pt x="16" y="16"/>
                      <a:pt x="17" y="17"/>
                      <a:pt x="17" y="16"/>
                    </a:cubicBezTo>
                    <a:cubicBezTo>
                      <a:pt x="18" y="16"/>
                      <a:pt x="18" y="16"/>
                      <a:pt x="18" y="16"/>
                    </a:cubicBezTo>
                    <a:cubicBezTo>
                      <a:pt x="18" y="15"/>
                      <a:pt x="18" y="15"/>
                      <a:pt x="18" y="15"/>
                    </a:cubicBezTo>
                    <a:lnTo>
                      <a:pt x="17" y="15"/>
                    </a:lnTo>
                    <a:close/>
                    <a:moveTo>
                      <a:pt x="35" y="8"/>
                    </a:moveTo>
                    <a:cubicBezTo>
                      <a:pt x="34" y="8"/>
                      <a:pt x="34" y="9"/>
                      <a:pt x="34" y="9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6" y="8"/>
                      <a:pt x="35" y="8"/>
                      <a:pt x="35" y="8"/>
                    </a:cubicBezTo>
                    <a:close/>
                    <a:moveTo>
                      <a:pt x="43" y="7"/>
                    </a:moveTo>
                    <a:cubicBezTo>
                      <a:pt x="43" y="6"/>
                      <a:pt x="42" y="6"/>
                      <a:pt x="42" y="5"/>
                    </a:cubicBezTo>
                    <a:cubicBezTo>
                      <a:pt x="41" y="5"/>
                      <a:pt x="40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4"/>
                      <a:pt x="39" y="4"/>
                      <a:pt x="39" y="4"/>
                    </a:cubicBezTo>
                    <a:cubicBezTo>
                      <a:pt x="39" y="3"/>
                      <a:pt x="39" y="3"/>
                      <a:pt x="39" y="3"/>
                    </a:cubicBezTo>
                    <a:cubicBezTo>
                      <a:pt x="38" y="2"/>
                      <a:pt x="38" y="1"/>
                      <a:pt x="37" y="1"/>
                    </a:cubicBezTo>
                    <a:cubicBezTo>
                      <a:pt x="36" y="0"/>
                      <a:pt x="34" y="0"/>
                      <a:pt x="33" y="0"/>
                    </a:cubicBezTo>
                    <a:cubicBezTo>
                      <a:pt x="32" y="0"/>
                      <a:pt x="31" y="0"/>
                      <a:pt x="30" y="1"/>
                    </a:cubicBezTo>
                    <a:cubicBezTo>
                      <a:pt x="29" y="1"/>
                      <a:pt x="27" y="1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5" y="2"/>
                      <a:pt x="24" y="2"/>
                      <a:pt x="22" y="2"/>
                    </a:cubicBezTo>
                    <a:cubicBezTo>
                      <a:pt x="21" y="2"/>
                      <a:pt x="20" y="2"/>
                      <a:pt x="19" y="2"/>
                    </a:cubicBezTo>
                    <a:cubicBezTo>
                      <a:pt x="15" y="3"/>
                      <a:pt x="12" y="6"/>
                      <a:pt x="12" y="9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9"/>
                      <a:pt x="9" y="9"/>
                      <a:pt x="9" y="9"/>
                    </a:cubicBezTo>
                    <a:cubicBezTo>
                      <a:pt x="8" y="9"/>
                      <a:pt x="7" y="9"/>
                      <a:pt x="6" y="10"/>
                    </a:cubicBezTo>
                    <a:cubicBezTo>
                      <a:pt x="3" y="10"/>
                      <a:pt x="0" y="14"/>
                      <a:pt x="0" y="17"/>
                    </a:cubicBezTo>
                    <a:cubicBezTo>
                      <a:pt x="0" y="17"/>
                      <a:pt x="0" y="18"/>
                      <a:pt x="0" y="19"/>
                    </a:cubicBezTo>
                    <a:cubicBezTo>
                      <a:pt x="1" y="22"/>
                      <a:pt x="4" y="24"/>
                      <a:pt x="8" y="24"/>
                    </a:cubicBezTo>
                    <a:cubicBezTo>
                      <a:pt x="8" y="24"/>
                      <a:pt x="9" y="24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1" y="24"/>
                      <a:pt x="11" y="24"/>
                      <a:pt x="11" y="24"/>
                    </a:cubicBezTo>
                    <a:cubicBezTo>
                      <a:pt x="11" y="24"/>
                      <a:pt x="12" y="25"/>
                      <a:pt x="13" y="26"/>
                    </a:cubicBezTo>
                    <a:cubicBezTo>
                      <a:pt x="14" y="26"/>
                      <a:pt x="15" y="27"/>
                      <a:pt x="17" y="27"/>
                    </a:cubicBezTo>
                    <a:cubicBezTo>
                      <a:pt x="18" y="27"/>
                      <a:pt x="18" y="26"/>
                      <a:pt x="19" y="26"/>
                    </a:cubicBezTo>
                    <a:cubicBezTo>
                      <a:pt x="20" y="26"/>
                      <a:pt x="21" y="26"/>
                      <a:pt x="22" y="25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26"/>
                      <a:pt x="22" y="26"/>
                      <a:pt x="22" y="26"/>
                    </a:cubicBezTo>
                    <a:cubicBezTo>
                      <a:pt x="24" y="28"/>
                      <a:pt x="26" y="30"/>
                      <a:pt x="29" y="31"/>
                    </a:cubicBezTo>
                    <a:cubicBezTo>
                      <a:pt x="28" y="29"/>
                      <a:pt x="27" y="26"/>
                      <a:pt x="27" y="23"/>
                    </a:cubicBezTo>
                    <a:cubicBezTo>
                      <a:pt x="27" y="23"/>
                      <a:pt x="27" y="23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8" y="22"/>
                      <a:pt x="28" y="22"/>
                      <a:pt x="29" y="22"/>
                    </a:cubicBezTo>
                    <a:cubicBezTo>
                      <a:pt x="29" y="22"/>
                      <a:pt x="30" y="22"/>
                      <a:pt x="31" y="22"/>
                    </a:cubicBezTo>
                    <a:cubicBezTo>
                      <a:pt x="34" y="21"/>
                      <a:pt x="36" y="19"/>
                      <a:pt x="36" y="16"/>
                    </a:cubicBezTo>
                    <a:cubicBezTo>
                      <a:pt x="36" y="16"/>
                      <a:pt x="36" y="16"/>
                      <a:pt x="36" y="15"/>
                    </a:cubicBezTo>
                    <a:cubicBezTo>
                      <a:pt x="36" y="15"/>
                      <a:pt x="36" y="15"/>
                      <a:pt x="36" y="15"/>
                    </a:cubicBezTo>
                    <a:cubicBezTo>
                      <a:pt x="37" y="15"/>
                      <a:pt x="37" y="15"/>
                      <a:pt x="37" y="15"/>
                    </a:cubicBezTo>
                    <a:cubicBezTo>
                      <a:pt x="39" y="14"/>
                      <a:pt x="40" y="13"/>
                      <a:pt x="41" y="12"/>
                    </a:cubicBezTo>
                    <a:cubicBezTo>
                      <a:pt x="43" y="11"/>
                      <a:pt x="43" y="10"/>
                      <a:pt x="43" y="8"/>
                    </a:cubicBezTo>
                    <a:cubicBezTo>
                      <a:pt x="43" y="8"/>
                      <a:pt x="43" y="8"/>
                      <a:pt x="43" y="7"/>
                    </a:cubicBez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3" y="13"/>
                    </a:cubicBezTo>
                    <a:cubicBezTo>
                      <a:pt x="13" y="13"/>
                      <a:pt x="12" y="14"/>
                      <a:pt x="12" y="14"/>
                    </a:cubicBezTo>
                    <a:cubicBezTo>
                      <a:pt x="12" y="14"/>
                      <a:pt x="11" y="14"/>
                      <a:pt x="11" y="13"/>
                    </a:cubicBezTo>
                    <a:cubicBezTo>
                      <a:pt x="11" y="13"/>
                      <a:pt x="11" y="12"/>
                      <a:pt x="12" y="12"/>
                    </a:cubicBezTo>
                    <a:close/>
                    <a:moveTo>
                      <a:pt x="10" y="20"/>
                    </a:moveTo>
                    <a:cubicBezTo>
                      <a:pt x="10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0"/>
                      <a:pt x="7" y="20"/>
                      <a:pt x="7" y="19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6"/>
                      <a:pt x="8" y="15"/>
                      <a:pt x="9" y="15"/>
                    </a:cubicBezTo>
                    <a:cubicBezTo>
                      <a:pt x="10" y="15"/>
                      <a:pt x="11" y="16"/>
                      <a:pt x="11" y="17"/>
                    </a:cubicBezTo>
                    <a:cubicBezTo>
                      <a:pt x="12" y="18"/>
                      <a:pt x="11" y="20"/>
                      <a:pt x="10" y="20"/>
                    </a:cubicBezTo>
                    <a:close/>
                    <a:moveTo>
                      <a:pt x="13" y="19"/>
                    </a:move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8"/>
                      <a:pt x="14" y="18"/>
                      <a:pt x="14" y="18"/>
                    </a:cubicBezTo>
                    <a:lnTo>
                      <a:pt x="13" y="19"/>
                    </a:lnTo>
                    <a:close/>
                    <a:moveTo>
                      <a:pt x="20" y="18"/>
                    </a:moveTo>
                    <a:cubicBezTo>
                      <a:pt x="19" y="19"/>
                      <a:pt x="19" y="19"/>
                      <a:pt x="18" y="19"/>
                    </a:cubicBezTo>
                    <a:cubicBezTo>
                      <a:pt x="17" y="20"/>
                      <a:pt x="17" y="20"/>
                      <a:pt x="16" y="20"/>
                    </a:cubicBezTo>
                    <a:cubicBezTo>
                      <a:pt x="16" y="18"/>
                      <a:pt x="16" y="18"/>
                      <a:pt x="16" y="18"/>
                    </a:cubicBezTo>
                    <a:cubicBezTo>
                      <a:pt x="16" y="19"/>
                      <a:pt x="17" y="19"/>
                      <a:pt x="17" y="18"/>
                    </a:cubicBezTo>
                    <a:cubicBezTo>
                      <a:pt x="18" y="18"/>
                      <a:pt x="19" y="18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8" y="17"/>
                      <a:pt x="18" y="17"/>
                      <a:pt x="17" y="18"/>
                    </a:cubicBezTo>
                    <a:cubicBezTo>
                      <a:pt x="16" y="18"/>
                      <a:pt x="15" y="17"/>
                      <a:pt x="15" y="16"/>
                    </a:cubicBezTo>
                    <a:cubicBezTo>
                      <a:pt x="14" y="15"/>
                      <a:pt x="15" y="13"/>
                      <a:pt x="16" y="13"/>
                    </a:cubicBezTo>
                    <a:cubicBezTo>
                      <a:pt x="16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8" y="12"/>
                      <a:pt x="18" y="12"/>
                      <a:pt x="18" y="12"/>
                    </a:cubicBezTo>
                    <a:cubicBezTo>
                      <a:pt x="18" y="13"/>
                      <a:pt x="18" y="13"/>
                      <a:pt x="19" y="14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0" y="17"/>
                      <a:pt x="20" y="18"/>
                      <a:pt x="20" y="18"/>
                    </a:cubicBezTo>
                    <a:close/>
                    <a:moveTo>
                      <a:pt x="24" y="15"/>
                    </a:moveTo>
                    <a:cubicBezTo>
                      <a:pt x="23" y="16"/>
                      <a:pt x="23" y="16"/>
                      <a:pt x="22" y="16"/>
                    </a:cubicBezTo>
                    <a:cubicBezTo>
                      <a:pt x="22" y="15"/>
                      <a:pt x="22" y="15"/>
                      <a:pt x="22" y="15"/>
                    </a:cubicBezTo>
                    <a:cubicBezTo>
                      <a:pt x="23" y="15"/>
                      <a:pt x="23" y="15"/>
                      <a:pt x="24" y="14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4"/>
                      <a:pt x="24" y="14"/>
                      <a:pt x="23" y="14"/>
                    </a:cubicBezTo>
                    <a:cubicBezTo>
                      <a:pt x="22" y="14"/>
                      <a:pt x="22" y="13"/>
                      <a:pt x="22" y="13"/>
                    </a:cubicBezTo>
                    <a:cubicBezTo>
                      <a:pt x="21" y="12"/>
                      <a:pt x="22" y="11"/>
                      <a:pt x="23" y="11"/>
                    </a:cubicBezTo>
                    <a:cubicBezTo>
                      <a:pt x="23" y="10"/>
                      <a:pt x="24" y="10"/>
                      <a:pt x="24" y="10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11"/>
                      <a:pt x="24" y="11"/>
                      <a:pt x="23" y="12"/>
                    </a:cubicBezTo>
                    <a:cubicBezTo>
                      <a:pt x="23" y="12"/>
                      <a:pt x="23" y="12"/>
                      <a:pt x="23" y="12"/>
                    </a:cubicBezTo>
                    <a:cubicBezTo>
                      <a:pt x="23" y="12"/>
                      <a:pt x="23" y="12"/>
                      <a:pt x="24" y="12"/>
                    </a:cubicBezTo>
                    <a:cubicBezTo>
                      <a:pt x="25" y="12"/>
                      <a:pt x="25" y="13"/>
                      <a:pt x="25" y="13"/>
                    </a:cubicBezTo>
                    <a:cubicBezTo>
                      <a:pt x="26" y="14"/>
                      <a:pt x="25" y="15"/>
                      <a:pt x="24" y="15"/>
                    </a:cubicBezTo>
                    <a:close/>
                    <a:moveTo>
                      <a:pt x="29" y="14"/>
                    </a:move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3"/>
                      <a:pt x="29" y="13"/>
                      <a:pt x="29" y="13"/>
                    </a:cubicBezTo>
                    <a:cubicBezTo>
                      <a:pt x="29" y="14"/>
                      <a:pt x="28" y="14"/>
                      <a:pt x="28" y="14"/>
                    </a:cubicBezTo>
                    <a:cubicBezTo>
                      <a:pt x="27" y="14"/>
                      <a:pt x="26" y="14"/>
                      <a:pt x="26" y="13"/>
                    </a:cubicBezTo>
                    <a:cubicBezTo>
                      <a:pt x="26" y="12"/>
                      <a:pt x="26" y="11"/>
                      <a:pt x="28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0"/>
                      <a:pt x="28" y="10"/>
                      <a:pt x="27" y="10"/>
                    </a:cubicBezTo>
                    <a:cubicBezTo>
                      <a:pt x="27" y="10"/>
                      <a:pt x="26" y="11"/>
                      <a:pt x="26" y="11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10"/>
                      <a:pt x="26" y="10"/>
                      <a:pt x="27" y="9"/>
                    </a:cubicBezTo>
                    <a:cubicBezTo>
                      <a:pt x="28" y="9"/>
                      <a:pt x="29" y="10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3"/>
                      <a:pt x="30" y="13"/>
                      <a:pt x="30" y="13"/>
                    </a:cubicBezTo>
                    <a:lnTo>
                      <a:pt x="29" y="14"/>
                    </a:lnTo>
                    <a:close/>
                    <a:moveTo>
                      <a:pt x="32" y="13"/>
                    </a:moveTo>
                    <a:cubicBezTo>
                      <a:pt x="29" y="6"/>
                      <a:pt x="29" y="6"/>
                      <a:pt x="29" y="6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3" y="12"/>
                      <a:pt x="33" y="12"/>
                      <a:pt x="33" y="12"/>
                    </a:cubicBezTo>
                    <a:lnTo>
                      <a:pt x="32" y="13"/>
                    </a:lnTo>
                    <a:close/>
                    <a:moveTo>
                      <a:pt x="36" y="11"/>
                    </a:moveTo>
                    <a:cubicBezTo>
                      <a:pt x="35" y="12"/>
                      <a:pt x="34" y="11"/>
                      <a:pt x="33" y="10"/>
                    </a:cubicBezTo>
                    <a:cubicBezTo>
                      <a:pt x="33" y="9"/>
                      <a:pt x="33" y="7"/>
                      <a:pt x="35" y="7"/>
                    </a:cubicBezTo>
                    <a:cubicBezTo>
                      <a:pt x="36" y="6"/>
                      <a:pt x="37" y="7"/>
                      <a:pt x="37" y="8"/>
                    </a:cubicBezTo>
                    <a:cubicBezTo>
                      <a:pt x="37" y="9"/>
                      <a:pt x="37" y="9"/>
                      <a:pt x="37" y="9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5" y="10"/>
                      <a:pt x="35" y="11"/>
                      <a:pt x="36" y="10"/>
                    </a:cubicBezTo>
                    <a:cubicBezTo>
                      <a:pt x="37" y="10"/>
                      <a:pt x="37" y="10"/>
                      <a:pt x="37" y="10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7" y="11"/>
                      <a:pt x="37" y="11"/>
                      <a:pt x="36" y="1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87"/>
              <p:cNvSpPr>
                <a:spLocks noEditPoints="1"/>
              </p:cNvSpPr>
              <p:nvPr/>
            </p:nvSpPr>
            <p:spPr bwMode="auto">
              <a:xfrm>
                <a:off x="702233" y="1583901"/>
                <a:ext cx="325438" cy="360362"/>
              </a:xfrm>
              <a:custGeom>
                <a:avLst/>
                <a:gdLst>
                  <a:gd name="T0" fmla="*/ 28 w 29"/>
                  <a:gd name="T1" fmla="*/ 1 h 32"/>
                  <a:gd name="T2" fmla="*/ 26 w 29"/>
                  <a:gd name="T3" fmla="*/ 0 h 32"/>
                  <a:gd name="T4" fmla="*/ 3 w 29"/>
                  <a:gd name="T5" fmla="*/ 0 h 32"/>
                  <a:gd name="T6" fmla="*/ 1 w 29"/>
                  <a:gd name="T7" fmla="*/ 1 h 32"/>
                  <a:gd name="T8" fmla="*/ 0 w 29"/>
                  <a:gd name="T9" fmla="*/ 4 h 32"/>
                  <a:gd name="T10" fmla="*/ 0 w 29"/>
                  <a:gd name="T11" fmla="*/ 21 h 32"/>
                  <a:gd name="T12" fmla="*/ 1 w 29"/>
                  <a:gd name="T13" fmla="*/ 24 h 32"/>
                  <a:gd name="T14" fmla="*/ 3 w 29"/>
                  <a:gd name="T15" fmla="*/ 25 h 32"/>
                  <a:gd name="T16" fmla="*/ 26 w 29"/>
                  <a:gd name="T17" fmla="*/ 25 h 32"/>
                  <a:gd name="T18" fmla="*/ 28 w 29"/>
                  <a:gd name="T19" fmla="*/ 24 h 32"/>
                  <a:gd name="T20" fmla="*/ 29 w 29"/>
                  <a:gd name="T21" fmla="*/ 21 h 32"/>
                  <a:gd name="T22" fmla="*/ 29 w 29"/>
                  <a:gd name="T23" fmla="*/ 4 h 32"/>
                  <a:gd name="T24" fmla="*/ 28 w 29"/>
                  <a:gd name="T25" fmla="*/ 1 h 32"/>
                  <a:gd name="T26" fmla="*/ 28 w 29"/>
                  <a:gd name="T27" fmla="*/ 21 h 32"/>
                  <a:gd name="T28" fmla="*/ 27 w 29"/>
                  <a:gd name="T29" fmla="*/ 23 h 32"/>
                  <a:gd name="T30" fmla="*/ 26 w 29"/>
                  <a:gd name="T31" fmla="*/ 23 h 32"/>
                  <a:gd name="T32" fmla="*/ 3 w 29"/>
                  <a:gd name="T33" fmla="*/ 23 h 32"/>
                  <a:gd name="T34" fmla="*/ 2 w 29"/>
                  <a:gd name="T35" fmla="*/ 23 h 32"/>
                  <a:gd name="T36" fmla="*/ 1 w 29"/>
                  <a:gd name="T37" fmla="*/ 21 h 32"/>
                  <a:gd name="T38" fmla="*/ 1 w 29"/>
                  <a:gd name="T39" fmla="*/ 4 h 32"/>
                  <a:gd name="T40" fmla="*/ 2 w 29"/>
                  <a:gd name="T41" fmla="*/ 2 h 32"/>
                  <a:gd name="T42" fmla="*/ 3 w 29"/>
                  <a:gd name="T43" fmla="*/ 2 h 32"/>
                  <a:gd name="T44" fmla="*/ 26 w 29"/>
                  <a:gd name="T45" fmla="*/ 2 h 32"/>
                  <a:gd name="T46" fmla="*/ 27 w 29"/>
                  <a:gd name="T47" fmla="*/ 2 h 32"/>
                  <a:gd name="T48" fmla="*/ 28 w 29"/>
                  <a:gd name="T49" fmla="*/ 4 h 32"/>
                  <a:gd name="T50" fmla="*/ 28 w 29"/>
                  <a:gd name="T51" fmla="*/ 21 h 32"/>
                  <a:gd name="T52" fmla="*/ 28 w 29"/>
                  <a:gd name="T53" fmla="*/ 25 h 32"/>
                  <a:gd name="T54" fmla="*/ 1 w 29"/>
                  <a:gd name="T55" fmla="*/ 25 h 32"/>
                  <a:gd name="T56" fmla="*/ 0 w 29"/>
                  <a:gd name="T57" fmla="*/ 25 h 32"/>
                  <a:gd name="T58" fmla="*/ 0 w 29"/>
                  <a:gd name="T59" fmla="*/ 26 h 32"/>
                  <a:gd name="T60" fmla="*/ 0 w 29"/>
                  <a:gd name="T61" fmla="*/ 32 h 32"/>
                  <a:gd name="T62" fmla="*/ 0 w 29"/>
                  <a:gd name="T63" fmla="*/ 32 h 32"/>
                  <a:gd name="T64" fmla="*/ 1 w 29"/>
                  <a:gd name="T65" fmla="*/ 32 h 32"/>
                  <a:gd name="T66" fmla="*/ 28 w 29"/>
                  <a:gd name="T67" fmla="*/ 32 h 32"/>
                  <a:gd name="T68" fmla="*/ 29 w 29"/>
                  <a:gd name="T69" fmla="*/ 32 h 32"/>
                  <a:gd name="T70" fmla="*/ 29 w 29"/>
                  <a:gd name="T71" fmla="*/ 32 h 32"/>
                  <a:gd name="T72" fmla="*/ 29 w 29"/>
                  <a:gd name="T73" fmla="*/ 26 h 32"/>
                  <a:gd name="T74" fmla="*/ 29 w 29"/>
                  <a:gd name="T75" fmla="*/ 25 h 32"/>
                  <a:gd name="T76" fmla="*/ 28 w 29"/>
                  <a:gd name="T77" fmla="*/ 25 h 32"/>
                  <a:gd name="T78" fmla="*/ 27 w 29"/>
                  <a:gd name="T79" fmla="*/ 31 h 32"/>
                  <a:gd name="T80" fmla="*/ 2 w 29"/>
                  <a:gd name="T81" fmla="*/ 31 h 32"/>
                  <a:gd name="T82" fmla="*/ 2 w 29"/>
                  <a:gd name="T83" fmla="*/ 27 h 32"/>
                  <a:gd name="T84" fmla="*/ 27 w 29"/>
                  <a:gd name="T85" fmla="*/ 27 h 32"/>
                  <a:gd name="T86" fmla="*/ 27 w 29"/>
                  <a:gd name="T87" fmla="*/ 31 h 32"/>
                  <a:gd name="T88" fmla="*/ 3 w 29"/>
                  <a:gd name="T89" fmla="*/ 30 h 32"/>
                  <a:gd name="T90" fmla="*/ 16 w 29"/>
                  <a:gd name="T91" fmla="*/ 30 h 32"/>
                  <a:gd name="T92" fmla="*/ 17 w 29"/>
                  <a:gd name="T93" fmla="*/ 30 h 32"/>
                  <a:gd name="T94" fmla="*/ 17 w 29"/>
                  <a:gd name="T95" fmla="*/ 29 h 32"/>
                  <a:gd name="T96" fmla="*/ 17 w 29"/>
                  <a:gd name="T97" fmla="*/ 28 h 32"/>
                  <a:gd name="T98" fmla="*/ 17 w 29"/>
                  <a:gd name="T99" fmla="*/ 28 h 32"/>
                  <a:gd name="T100" fmla="*/ 16 w 29"/>
                  <a:gd name="T101" fmla="*/ 28 h 32"/>
                  <a:gd name="T102" fmla="*/ 3 w 29"/>
                  <a:gd name="T103" fmla="*/ 28 h 32"/>
                  <a:gd name="T104" fmla="*/ 3 w 29"/>
                  <a:gd name="T105" fmla="*/ 28 h 32"/>
                  <a:gd name="T106" fmla="*/ 2 w 29"/>
                  <a:gd name="T107" fmla="*/ 28 h 32"/>
                  <a:gd name="T108" fmla="*/ 2 w 29"/>
                  <a:gd name="T109" fmla="*/ 29 h 32"/>
                  <a:gd name="T110" fmla="*/ 3 w 29"/>
                  <a:gd name="T111" fmla="*/ 30 h 32"/>
                  <a:gd name="T112" fmla="*/ 3 w 29"/>
                  <a:gd name="T113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9" h="32">
                    <a:moveTo>
                      <a:pt x="28" y="1"/>
                    </a:moveTo>
                    <a:cubicBezTo>
                      <a:pt x="28" y="1"/>
                      <a:pt x="27" y="0"/>
                      <a:pt x="26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1"/>
                      <a:pt x="1" y="1"/>
                    </a:cubicBezTo>
                    <a:cubicBezTo>
                      <a:pt x="0" y="2"/>
                      <a:pt x="0" y="3"/>
                      <a:pt x="0" y="4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2"/>
                      <a:pt x="0" y="23"/>
                      <a:pt x="1" y="24"/>
                    </a:cubicBezTo>
                    <a:cubicBezTo>
                      <a:pt x="1" y="24"/>
                      <a:pt x="2" y="25"/>
                      <a:pt x="3" y="25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27" y="25"/>
                      <a:pt x="28" y="24"/>
                      <a:pt x="28" y="24"/>
                    </a:cubicBezTo>
                    <a:cubicBezTo>
                      <a:pt x="29" y="23"/>
                      <a:pt x="29" y="22"/>
                      <a:pt x="29" y="21"/>
                    </a:cubicBezTo>
                    <a:cubicBezTo>
                      <a:pt x="29" y="4"/>
                      <a:pt x="29" y="4"/>
                      <a:pt x="29" y="4"/>
                    </a:cubicBezTo>
                    <a:cubicBezTo>
                      <a:pt x="29" y="3"/>
                      <a:pt x="29" y="2"/>
                      <a:pt x="28" y="1"/>
                    </a:cubicBezTo>
                    <a:close/>
                    <a:moveTo>
                      <a:pt x="28" y="21"/>
                    </a:moveTo>
                    <a:cubicBezTo>
                      <a:pt x="28" y="22"/>
                      <a:pt x="27" y="22"/>
                      <a:pt x="27" y="23"/>
                    </a:cubicBezTo>
                    <a:cubicBezTo>
                      <a:pt x="27" y="23"/>
                      <a:pt x="26" y="23"/>
                      <a:pt x="26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3"/>
                      <a:pt x="2" y="23"/>
                      <a:pt x="2" y="23"/>
                    </a:cubicBezTo>
                    <a:cubicBezTo>
                      <a:pt x="2" y="22"/>
                      <a:pt x="1" y="22"/>
                      <a:pt x="1" y="21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3"/>
                      <a:pt x="2" y="3"/>
                      <a:pt x="2" y="2"/>
                    </a:cubicBezTo>
                    <a:cubicBezTo>
                      <a:pt x="2" y="2"/>
                      <a:pt x="3" y="2"/>
                      <a:pt x="3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6" y="2"/>
                      <a:pt x="27" y="2"/>
                      <a:pt x="27" y="2"/>
                    </a:cubicBezTo>
                    <a:cubicBezTo>
                      <a:pt x="27" y="3"/>
                      <a:pt x="28" y="3"/>
                      <a:pt x="28" y="4"/>
                    </a:cubicBezTo>
                    <a:lnTo>
                      <a:pt x="28" y="21"/>
                    </a:lnTo>
                    <a:close/>
                    <a:moveTo>
                      <a:pt x="28" y="25"/>
                    </a:move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0" y="25"/>
                    </a:cubicBezTo>
                    <a:cubicBezTo>
                      <a:pt x="0" y="25"/>
                      <a:pt x="0" y="26"/>
                      <a:pt x="0" y="2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1" y="32"/>
                      <a:pt x="1" y="32"/>
                      <a:pt x="1" y="32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28" y="32"/>
                      <a:pt x="29" y="32"/>
                      <a:pt x="29" y="32"/>
                    </a:cubicBezTo>
                    <a:cubicBezTo>
                      <a:pt x="29" y="32"/>
                      <a:pt x="29" y="32"/>
                      <a:pt x="29" y="32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26"/>
                      <a:pt x="29" y="25"/>
                      <a:pt x="29" y="25"/>
                    </a:cubicBezTo>
                    <a:cubicBezTo>
                      <a:pt x="29" y="25"/>
                      <a:pt x="28" y="25"/>
                      <a:pt x="28" y="25"/>
                    </a:cubicBezTo>
                    <a:close/>
                    <a:moveTo>
                      <a:pt x="27" y="31"/>
                    </a:moveTo>
                    <a:cubicBezTo>
                      <a:pt x="2" y="31"/>
                      <a:pt x="2" y="31"/>
                      <a:pt x="2" y="31"/>
                    </a:cubicBezTo>
                    <a:cubicBezTo>
                      <a:pt x="2" y="27"/>
                      <a:pt x="2" y="27"/>
                      <a:pt x="2" y="27"/>
                    </a:cubicBezTo>
                    <a:cubicBezTo>
                      <a:pt x="27" y="27"/>
                      <a:pt x="27" y="27"/>
                      <a:pt x="27" y="27"/>
                    </a:cubicBezTo>
                    <a:lnTo>
                      <a:pt x="27" y="31"/>
                    </a:lnTo>
                    <a:close/>
                    <a:moveTo>
                      <a:pt x="3" y="30"/>
                    </a:moveTo>
                    <a:cubicBezTo>
                      <a:pt x="16" y="30"/>
                      <a:pt x="16" y="30"/>
                      <a:pt x="16" y="30"/>
                    </a:cubicBezTo>
                    <a:cubicBezTo>
                      <a:pt x="16" y="30"/>
                      <a:pt x="16" y="30"/>
                      <a:pt x="17" y="30"/>
                    </a:cubicBezTo>
                    <a:cubicBezTo>
                      <a:pt x="17" y="30"/>
                      <a:pt x="17" y="30"/>
                      <a:pt x="17" y="29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3" y="28"/>
                      <a:pt x="3" y="28"/>
                    </a:cubicBezTo>
                    <a:cubicBezTo>
                      <a:pt x="3" y="28"/>
                      <a:pt x="2" y="28"/>
                      <a:pt x="2" y="28"/>
                    </a:cubicBezTo>
                    <a:cubicBezTo>
                      <a:pt x="2" y="29"/>
                      <a:pt x="2" y="29"/>
                      <a:pt x="2" y="29"/>
                    </a:cubicBezTo>
                    <a:cubicBezTo>
                      <a:pt x="2" y="30"/>
                      <a:pt x="3" y="30"/>
                      <a:pt x="3" y="30"/>
                    </a:cubicBezTo>
                    <a:cubicBezTo>
                      <a:pt x="3" y="30"/>
                      <a:pt x="3" y="30"/>
                      <a:pt x="3" y="3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188"/>
              <p:cNvSpPr>
                <a:spLocks/>
              </p:cNvSpPr>
              <p:nvPr/>
            </p:nvSpPr>
            <p:spPr bwMode="auto">
              <a:xfrm>
                <a:off x="689533" y="490114"/>
                <a:ext cx="349250" cy="349250"/>
              </a:xfrm>
              <a:custGeom>
                <a:avLst/>
                <a:gdLst>
                  <a:gd name="T0" fmla="*/ 25 w 31"/>
                  <a:gd name="T1" fmla="*/ 0 h 31"/>
                  <a:gd name="T2" fmla="*/ 6 w 31"/>
                  <a:gd name="T3" fmla="*/ 0 h 31"/>
                  <a:gd name="T4" fmla="*/ 0 w 31"/>
                  <a:gd name="T5" fmla="*/ 6 h 31"/>
                  <a:gd name="T6" fmla="*/ 0 w 31"/>
                  <a:gd name="T7" fmla="*/ 17 h 31"/>
                  <a:gd name="T8" fmla="*/ 6 w 31"/>
                  <a:gd name="T9" fmla="*/ 23 h 31"/>
                  <a:gd name="T10" fmla="*/ 7 w 31"/>
                  <a:gd name="T11" fmla="*/ 23 h 31"/>
                  <a:gd name="T12" fmla="*/ 7 w 31"/>
                  <a:gd name="T13" fmla="*/ 23 h 31"/>
                  <a:gd name="T14" fmla="*/ 8 w 31"/>
                  <a:gd name="T15" fmla="*/ 31 h 31"/>
                  <a:gd name="T16" fmla="*/ 17 w 31"/>
                  <a:gd name="T17" fmla="*/ 23 h 31"/>
                  <a:gd name="T18" fmla="*/ 17 w 31"/>
                  <a:gd name="T19" fmla="*/ 23 h 31"/>
                  <a:gd name="T20" fmla="*/ 25 w 31"/>
                  <a:gd name="T21" fmla="*/ 23 h 31"/>
                  <a:gd name="T22" fmla="*/ 31 w 31"/>
                  <a:gd name="T23" fmla="*/ 17 h 31"/>
                  <a:gd name="T24" fmla="*/ 31 w 31"/>
                  <a:gd name="T25" fmla="*/ 6 h 31"/>
                  <a:gd name="T26" fmla="*/ 25 w 31"/>
                  <a:gd name="T2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1" h="31">
                    <a:moveTo>
                      <a:pt x="25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3" y="23"/>
                      <a:pt x="6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8" y="23"/>
                      <a:pt x="31" y="20"/>
                      <a:pt x="31" y="17"/>
                    </a:cubicBezTo>
                    <a:cubicBezTo>
                      <a:pt x="31" y="6"/>
                      <a:pt x="31" y="6"/>
                      <a:pt x="31" y="6"/>
                    </a:cubicBezTo>
                    <a:cubicBezTo>
                      <a:pt x="31" y="3"/>
                      <a:pt x="28" y="0"/>
                      <a:pt x="2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89"/>
              <p:cNvSpPr>
                <a:spLocks noEditPoints="1"/>
              </p:cNvSpPr>
              <p:nvPr/>
            </p:nvSpPr>
            <p:spPr bwMode="auto">
              <a:xfrm>
                <a:off x="656195" y="1064789"/>
                <a:ext cx="417513" cy="271462"/>
              </a:xfrm>
              <a:custGeom>
                <a:avLst/>
                <a:gdLst>
                  <a:gd name="T0" fmla="*/ 30 w 37"/>
                  <a:gd name="T1" fmla="*/ 0 h 24"/>
                  <a:gd name="T2" fmla="*/ 7 w 37"/>
                  <a:gd name="T3" fmla="*/ 0 h 24"/>
                  <a:gd name="T4" fmla="*/ 0 w 37"/>
                  <a:gd name="T5" fmla="*/ 7 h 24"/>
                  <a:gd name="T6" fmla="*/ 0 w 37"/>
                  <a:gd name="T7" fmla="*/ 17 h 24"/>
                  <a:gd name="T8" fmla="*/ 7 w 37"/>
                  <a:gd name="T9" fmla="*/ 24 h 24"/>
                  <a:gd name="T10" fmla="*/ 30 w 37"/>
                  <a:gd name="T11" fmla="*/ 24 h 24"/>
                  <a:gd name="T12" fmla="*/ 37 w 37"/>
                  <a:gd name="T13" fmla="*/ 17 h 24"/>
                  <a:gd name="T14" fmla="*/ 37 w 37"/>
                  <a:gd name="T15" fmla="*/ 7 h 24"/>
                  <a:gd name="T16" fmla="*/ 30 w 37"/>
                  <a:gd name="T17" fmla="*/ 0 h 24"/>
                  <a:gd name="T18" fmla="*/ 35 w 37"/>
                  <a:gd name="T19" fmla="*/ 21 h 24"/>
                  <a:gd name="T20" fmla="*/ 35 w 37"/>
                  <a:gd name="T21" fmla="*/ 21 h 24"/>
                  <a:gd name="T22" fmla="*/ 35 w 37"/>
                  <a:gd name="T23" fmla="*/ 21 h 24"/>
                  <a:gd name="T24" fmla="*/ 34 w 37"/>
                  <a:gd name="T25" fmla="*/ 21 h 24"/>
                  <a:gd name="T26" fmla="*/ 25 w 37"/>
                  <a:gd name="T27" fmla="*/ 12 h 24"/>
                  <a:gd name="T28" fmla="*/ 19 w 37"/>
                  <a:gd name="T29" fmla="*/ 17 h 24"/>
                  <a:gd name="T30" fmla="*/ 19 w 37"/>
                  <a:gd name="T31" fmla="*/ 17 h 24"/>
                  <a:gd name="T32" fmla="*/ 18 w 37"/>
                  <a:gd name="T33" fmla="*/ 17 h 24"/>
                  <a:gd name="T34" fmla="*/ 13 w 37"/>
                  <a:gd name="T35" fmla="*/ 12 h 24"/>
                  <a:gd name="T36" fmla="*/ 3 w 37"/>
                  <a:gd name="T37" fmla="*/ 20 h 24"/>
                  <a:gd name="T38" fmla="*/ 3 w 37"/>
                  <a:gd name="T39" fmla="*/ 21 h 24"/>
                  <a:gd name="T40" fmla="*/ 3 w 37"/>
                  <a:gd name="T41" fmla="*/ 21 h 24"/>
                  <a:gd name="T42" fmla="*/ 2 w 37"/>
                  <a:gd name="T43" fmla="*/ 20 h 24"/>
                  <a:gd name="T44" fmla="*/ 2 w 37"/>
                  <a:gd name="T45" fmla="*/ 20 h 24"/>
                  <a:gd name="T46" fmla="*/ 2 w 37"/>
                  <a:gd name="T47" fmla="*/ 20 h 24"/>
                  <a:gd name="T48" fmla="*/ 2 w 37"/>
                  <a:gd name="T49" fmla="*/ 19 h 24"/>
                  <a:gd name="T50" fmla="*/ 11 w 37"/>
                  <a:gd name="T51" fmla="*/ 11 h 24"/>
                  <a:gd name="T52" fmla="*/ 3 w 37"/>
                  <a:gd name="T53" fmla="*/ 4 h 24"/>
                  <a:gd name="T54" fmla="*/ 3 w 37"/>
                  <a:gd name="T55" fmla="*/ 3 h 24"/>
                  <a:gd name="T56" fmla="*/ 4 w 37"/>
                  <a:gd name="T57" fmla="*/ 3 h 24"/>
                  <a:gd name="T58" fmla="*/ 5 w 37"/>
                  <a:gd name="T59" fmla="*/ 3 h 24"/>
                  <a:gd name="T60" fmla="*/ 19 w 37"/>
                  <a:gd name="T61" fmla="*/ 15 h 24"/>
                  <a:gd name="T62" fmla="*/ 32 w 37"/>
                  <a:gd name="T63" fmla="*/ 3 h 24"/>
                  <a:gd name="T64" fmla="*/ 33 w 37"/>
                  <a:gd name="T65" fmla="*/ 3 h 24"/>
                  <a:gd name="T66" fmla="*/ 34 w 37"/>
                  <a:gd name="T67" fmla="*/ 3 h 24"/>
                  <a:gd name="T68" fmla="*/ 34 w 37"/>
                  <a:gd name="T69" fmla="*/ 4 h 24"/>
                  <a:gd name="T70" fmla="*/ 26 w 37"/>
                  <a:gd name="T71" fmla="*/ 11 h 24"/>
                  <a:gd name="T72" fmla="*/ 35 w 37"/>
                  <a:gd name="T73" fmla="*/ 20 h 24"/>
                  <a:gd name="T74" fmla="*/ 35 w 37"/>
                  <a:gd name="T75" fmla="*/ 20 h 24"/>
                  <a:gd name="T76" fmla="*/ 35 w 37"/>
                  <a:gd name="T77" fmla="*/ 20 h 24"/>
                  <a:gd name="T78" fmla="*/ 35 w 37"/>
                  <a:gd name="T79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7" h="24">
                    <a:moveTo>
                      <a:pt x="30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1"/>
                      <a:pt x="3" y="24"/>
                      <a:pt x="7" y="24"/>
                    </a:cubicBezTo>
                    <a:cubicBezTo>
                      <a:pt x="30" y="24"/>
                      <a:pt x="30" y="24"/>
                      <a:pt x="30" y="24"/>
                    </a:cubicBezTo>
                    <a:cubicBezTo>
                      <a:pt x="34" y="24"/>
                      <a:pt x="37" y="21"/>
                      <a:pt x="37" y="17"/>
                    </a:cubicBezTo>
                    <a:cubicBezTo>
                      <a:pt x="37" y="7"/>
                      <a:pt x="37" y="7"/>
                      <a:pt x="37" y="7"/>
                    </a:cubicBezTo>
                    <a:cubicBezTo>
                      <a:pt x="37" y="3"/>
                      <a:pt x="34" y="0"/>
                      <a:pt x="30" y="0"/>
                    </a:cubicBezTo>
                    <a:close/>
                    <a:moveTo>
                      <a:pt x="35" y="21"/>
                    </a:move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21"/>
                      <a:pt x="34" y="21"/>
                      <a:pt x="34" y="21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18" y="17"/>
                      <a:pt x="18" y="17"/>
                      <a:pt x="18" y="17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21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2" y="20"/>
                      <a:pt x="2" y="19"/>
                      <a:pt x="2" y="19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3"/>
                      <a:pt x="3" y="3"/>
                    </a:cubicBezTo>
                    <a:cubicBezTo>
                      <a:pt x="3" y="3"/>
                      <a:pt x="4" y="3"/>
                      <a:pt x="4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3"/>
                      <a:pt x="34" y="3"/>
                      <a:pt x="34" y="3"/>
                    </a:cubicBezTo>
                    <a:cubicBezTo>
                      <a:pt x="34" y="3"/>
                      <a:pt x="34" y="4"/>
                      <a:pt x="34" y="4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0"/>
                      <a:pt x="35" y="20"/>
                    </a:cubicBezTo>
                    <a:cubicBezTo>
                      <a:pt x="35" y="20"/>
                      <a:pt x="35" y="21"/>
                      <a:pt x="35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90"/>
              <p:cNvSpPr>
                <a:spLocks/>
              </p:cNvSpPr>
              <p:nvPr/>
            </p:nvSpPr>
            <p:spPr bwMode="auto">
              <a:xfrm>
                <a:off x="949883" y="2722139"/>
                <a:ext cx="112713" cy="338137"/>
              </a:xfrm>
              <a:custGeom>
                <a:avLst/>
                <a:gdLst>
                  <a:gd name="T0" fmla="*/ 8 w 10"/>
                  <a:gd name="T1" fmla="*/ 15 h 30"/>
                  <a:gd name="T2" fmla="*/ 0 w 10"/>
                  <a:gd name="T3" fmla="*/ 2 h 30"/>
                  <a:gd name="T4" fmla="*/ 1 w 10"/>
                  <a:gd name="T5" fmla="*/ 0 h 30"/>
                  <a:gd name="T6" fmla="*/ 10 w 10"/>
                  <a:gd name="T7" fmla="*/ 15 h 30"/>
                  <a:gd name="T8" fmla="*/ 0 w 10"/>
                  <a:gd name="T9" fmla="*/ 30 h 30"/>
                  <a:gd name="T10" fmla="*/ 0 w 10"/>
                  <a:gd name="T11" fmla="*/ 28 h 30"/>
                  <a:gd name="T12" fmla="*/ 8 w 10"/>
                  <a:gd name="T13" fmla="*/ 1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30">
                    <a:moveTo>
                      <a:pt x="8" y="15"/>
                    </a:moveTo>
                    <a:cubicBezTo>
                      <a:pt x="8" y="9"/>
                      <a:pt x="5" y="4"/>
                      <a:pt x="0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3"/>
                      <a:pt x="10" y="9"/>
                      <a:pt x="10" y="15"/>
                    </a:cubicBezTo>
                    <a:cubicBezTo>
                      <a:pt x="10" y="21"/>
                      <a:pt x="6" y="27"/>
                      <a:pt x="0" y="3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5" y="26"/>
                      <a:pt x="8" y="21"/>
                      <a:pt x="8" y="1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91"/>
              <p:cNvSpPr>
                <a:spLocks/>
              </p:cNvSpPr>
              <p:nvPr/>
            </p:nvSpPr>
            <p:spPr bwMode="auto">
              <a:xfrm>
                <a:off x="903845" y="2757064"/>
                <a:ext cx="101600" cy="269875"/>
              </a:xfrm>
              <a:custGeom>
                <a:avLst/>
                <a:gdLst>
                  <a:gd name="T0" fmla="*/ 7 w 9"/>
                  <a:gd name="T1" fmla="*/ 12 h 24"/>
                  <a:gd name="T2" fmla="*/ 1 w 9"/>
                  <a:gd name="T3" fmla="*/ 2 h 24"/>
                  <a:gd name="T4" fmla="*/ 1 w 9"/>
                  <a:gd name="T5" fmla="*/ 0 h 24"/>
                  <a:gd name="T6" fmla="*/ 9 w 9"/>
                  <a:gd name="T7" fmla="*/ 12 h 24"/>
                  <a:gd name="T8" fmla="*/ 1 w 9"/>
                  <a:gd name="T9" fmla="*/ 24 h 24"/>
                  <a:gd name="T10" fmla="*/ 0 w 9"/>
                  <a:gd name="T11" fmla="*/ 22 h 24"/>
                  <a:gd name="T12" fmla="*/ 7 w 9"/>
                  <a:gd name="T13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4">
                    <a:moveTo>
                      <a:pt x="7" y="12"/>
                    </a:moveTo>
                    <a:cubicBezTo>
                      <a:pt x="7" y="7"/>
                      <a:pt x="5" y="3"/>
                      <a:pt x="1" y="2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6" y="2"/>
                      <a:pt x="9" y="7"/>
                      <a:pt x="9" y="12"/>
                    </a:cubicBezTo>
                    <a:cubicBezTo>
                      <a:pt x="9" y="17"/>
                      <a:pt x="6" y="22"/>
                      <a:pt x="1" y="24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4" y="21"/>
                      <a:pt x="7" y="17"/>
                      <a:pt x="7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92"/>
              <p:cNvSpPr>
                <a:spLocks/>
              </p:cNvSpPr>
              <p:nvPr/>
            </p:nvSpPr>
            <p:spPr bwMode="auto">
              <a:xfrm>
                <a:off x="757795" y="2711026"/>
                <a:ext cx="112713" cy="361950"/>
              </a:xfrm>
              <a:custGeom>
                <a:avLst/>
                <a:gdLst>
                  <a:gd name="T0" fmla="*/ 0 w 71"/>
                  <a:gd name="T1" fmla="*/ 71 h 228"/>
                  <a:gd name="T2" fmla="*/ 0 w 71"/>
                  <a:gd name="T3" fmla="*/ 157 h 228"/>
                  <a:gd name="T4" fmla="*/ 43 w 71"/>
                  <a:gd name="T5" fmla="*/ 199 h 228"/>
                  <a:gd name="T6" fmla="*/ 43 w 71"/>
                  <a:gd name="T7" fmla="*/ 121 h 228"/>
                  <a:gd name="T8" fmla="*/ 50 w 71"/>
                  <a:gd name="T9" fmla="*/ 121 h 228"/>
                  <a:gd name="T10" fmla="*/ 50 w 71"/>
                  <a:gd name="T11" fmla="*/ 206 h 228"/>
                  <a:gd name="T12" fmla="*/ 71 w 71"/>
                  <a:gd name="T13" fmla="*/ 228 h 228"/>
                  <a:gd name="T14" fmla="*/ 71 w 71"/>
                  <a:gd name="T15" fmla="*/ 0 h 228"/>
                  <a:gd name="T16" fmla="*/ 0 w 71"/>
                  <a:gd name="T17" fmla="*/ 71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228">
                    <a:moveTo>
                      <a:pt x="0" y="71"/>
                    </a:moveTo>
                    <a:lnTo>
                      <a:pt x="0" y="157"/>
                    </a:lnTo>
                    <a:lnTo>
                      <a:pt x="43" y="199"/>
                    </a:lnTo>
                    <a:lnTo>
                      <a:pt x="43" y="121"/>
                    </a:lnTo>
                    <a:lnTo>
                      <a:pt x="50" y="121"/>
                    </a:lnTo>
                    <a:lnTo>
                      <a:pt x="50" y="206"/>
                    </a:lnTo>
                    <a:lnTo>
                      <a:pt x="71" y="228"/>
                    </a:lnTo>
                    <a:lnTo>
                      <a:pt x="71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93"/>
              <p:cNvSpPr>
                <a:spLocks/>
              </p:cNvSpPr>
              <p:nvPr/>
            </p:nvSpPr>
            <p:spPr bwMode="auto">
              <a:xfrm>
                <a:off x="667308" y="2823739"/>
                <a:ext cx="68263" cy="136525"/>
              </a:xfrm>
              <a:custGeom>
                <a:avLst/>
                <a:gdLst>
                  <a:gd name="T0" fmla="*/ 0 w 43"/>
                  <a:gd name="T1" fmla="*/ 0 h 86"/>
                  <a:gd name="T2" fmla="*/ 0 w 43"/>
                  <a:gd name="T3" fmla="*/ 86 h 86"/>
                  <a:gd name="T4" fmla="*/ 29 w 43"/>
                  <a:gd name="T5" fmla="*/ 86 h 86"/>
                  <a:gd name="T6" fmla="*/ 29 w 43"/>
                  <a:gd name="T7" fmla="*/ 36 h 86"/>
                  <a:gd name="T8" fmla="*/ 29 w 43"/>
                  <a:gd name="T9" fmla="*/ 36 h 86"/>
                  <a:gd name="T10" fmla="*/ 29 w 43"/>
                  <a:gd name="T11" fmla="*/ 86 h 86"/>
                  <a:gd name="T12" fmla="*/ 43 w 43"/>
                  <a:gd name="T13" fmla="*/ 86 h 86"/>
                  <a:gd name="T14" fmla="*/ 43 w 43"/>
                  <a:gd name="T15" fmla="*/ 0 h 86"/>
                  <a:gd name="T16" fmla="*/ 0 w 43"/>
                  <a:gd name="T17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" h="86">
                    <a:moveTo>
                      <a:pt x="0" y="0"/>
                    </a:moveTo>
                    <a:lnTo>
                      <a:pt x="0" y="86"/>
                    </a:lnTo>
                    <a:lnTo>
                      <a:pt x="29" y="86"/>
                    </a:lnTo>
                    <a:lnTo>
                      <a:pt x="29" y="36"/>
                    </a:lnTo>
                    <a:lnTo>
                      <a:pt x="29" y="36"/>
                    </a:lnTo>
                    <a:lnTo>
                      <a:pt x="29" y="86"/>
                    </a:lnTo>
                    <a:lnTo>
                      <a:pt x="43" y="86"/>
                    </a:lnTo>
                    <a:lnTo>
                      <a:pt x="4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94"/>
              <p:cNvSpPr>
                <a:spLocks/>
              </p:cNvSpPr>
              <p:nvPr/>
            </p:nvSpPr>
            <p:spPr bwMode="auto">
              <a:xfrm>
                <a:off x="814945" y="3680989"/>
                <a:ext cx="112713" cy="134937"/>
              </a:xfrm>
              <a:custGeom>
                <a:avLst/>
                <a:gdLst>
                  <a:gd name="T0" fmla="*/ 9 w 10"/>
                  <a:gd name="T1" fmla="*/ 9 h 12"/>
                  <a:gd name="T2" fmla="*/ 6 w 10"/>
                  <a:gd name="T3" fmla="*/ 9 h 12"/>
                  <a:gd name="T4" fmla="*/ 6 w 10"/>
                  <a:gd name="T5" fmla="*/ 1 h 12"/>
                  <a:gd name="T6" fmla="*/ 5 w 10"/>
                  <a:gd name="T7" fmla="*/ 0 h 12"/>
                  <a:gd name="T8" fmla="*/ 4 w 10"/>
                  <a:gd name="T9" fmla="*/ 0 h 12"/>
                  <a:gd name="T10" fmla="*/ 3 w 10"/>
                  <a:gd name="T11" fmla="*/ 1 h 12"/>
                  <a:gd name="T12" fmla="*/ 3 w 10"/>
                  <a:gd name="T13" fmla="*/ 9 h 12"/>
                  <a:gd name="T14" fmla="*/ 0 w 10"/>
                  <a:gd name="T15" fmla="*/ 9 h 12"/>
                  <a:gd name="T16" fmla="*/ 0 w 10"/>
                  <a:gd name="T17" fmla="*/ 10 h 12"/>
                  <a:gd name="T18" fmla="*/ 0 w 10"/>
                  <a:gd name="T19" fmla="*/ 12 h 12"/>
                  <a:gd name="T20" fmla="*/ 0 w 10"/>
                  <a:gd name="T21" fmla="*/ 12 h 12"/>
                  <a:gd name="T22" fmla="*/ 9 w 10"/>
                  <a:gd name="T23" fmla="*/ 12 h 12"/>
                  <a:gd name="T24" fmla="*/ 10 w 10"/>
                  <a:gd name="T25" fmla="*/ 12 h 12"/>
                  <a:gd name="T26" fmla="*/ 10 w 10"/>
                  <a:gd name="T27" fmla="*/ 10 h 12"/>
                  <a:gd name="T28" fmla="*/ 9 w 10"/>
                  <a:gd name="T2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" h="12">
                    <a:moveTo>
                      <a:pt x="9" y="9"/>
                    </a:moveTo>
                    <a:cubicBezTo>
                      <a:pt x="6" y="9"/>
                      <a:pt x="6" y="9"/>
                      <a:pt x="6" y="9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0"/>
                      <a:pt x="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9"/>
                      <a:pt x="3" y="9"/>
                      <a:pt x="3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9"/>
                      <a:pt x="0" y="10"/>
                      <a:pt x="0" y="1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9" y="12"/>
                      <a:pt x="10" y="12"/>
                      <a:pt x="10" y="12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9" y="9"/>
                      <a:pt x="9" y="9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95"/>
              <p:cNvSpPr>
                <a:spLocks/>
              </p:cNvSpPr>
              <p:nvPr/>
            </p:nvSpPr>
            <p:spPr bwMode="auto">
              <a:xfrm>
                <a:off x="746683" y="3455564"/>
                <a:ext cx="236538" cy="247650"/>
              </a:xfrm>
              <a:custGeom>
                <a:avLst/>
                <a:gdLst>
                  <a:gd name="T0" fmla="*/ 20 w 21"/>
                  <a:gd name="T1" fmla="*/ 3 h 22"/>
                  <a:gd name="T2" fmla="*/ 21 w 21"/>
                  <a:gd name="T3" fmla="*/ 6 h 22"/>
                  <a:gd name="T4" fmla="*/ 21 w 21"/>
                  <a:gd name="T5" fmla="*/ 11 h 22"/>
                  <a:gd name="T6" fmla="*/ 21 w 21"/>
                  <a:gd name="T7" fmla="*/ 13 h 22"/>
                  <a:gd name="T8" fmla="*/ 20 w 21"/>
                  <a:gd name="T9" fmla="*/ 15 h 22"/>
                  <a:gd name="T10" fmla="*/ 19 w 21"/>
                  <a:gd name="T11" fmla="*/ 17 h 22"/>
                  <a:gd name="T12" fmla="*/ 17 w 21"/>
                  <a:gd name="T13" fmla="*/ 20 h 22"/>
                  <a:gd name="T14" fmla="*/ 14 w 21"/>
                  <a:gd name="T15" fmla="*/ 21 h 22"/>
                  <a:gd name="T16" fmla="*/ 11 w 21"/>
                  <a:gd name="T17" fmla="*/ 22 h 22"/>
                  <a:gd name="T18" fmla="*/ 11 w 21"/>
                  <a:gd name="T19" fmla="*/ 22 h 22"/>
                  <a:gd name="T20" fmla="*/ 10 w 21"/>
                  <a:gd name="T21" fmla="*/ 22 h 22"/>
                  <a:gd name="T22" fmla="*/ 10 w 21"/>
                  <a:gd name="T23" fmla="*/ 22 h 22"/>
                  <a:gd name="T24" fmla="*/ 9 w 21"/>
                  <a:gd name="T25" fmla="*/ 22 h 22"/>
                  <a:gd name="T26" fmla="*/ 7 w 21"/>
                  <a:gd name="T27" fmla="*/ 21 h 22"/>
                  <a:gd name="T28" fmla="*/ 5 w 21"/>
                  <a:gd name="T29" fmla="*/ 20 h 22"/>
                  <a:gd name="T30" fmla="*/ 2 w 21"/>
                  <a:gd name="T31" fmla="*/ 18 h 22"/>
                  <a:gd name="T32" fmla="*/ 1 w 21"/>
                  <a:gd name="T33" fmla="*/ 15 h 22"/>
                  <a:gd name="T34" fmla="*/ 0 w 21"/>
                  <a:gd name="T35" fmla="*/ 11 h 22"/>
                  <a:gd name="T36" fmla="*/ 0 w 21"/>
                  <a:gd name="T37" fmla="*/ 6 h 22"/>
                  <a:gd name="T38" fmla="*/ 1 w 21"/>
                  <a:gd name="T39" fmla="*/ 3 h 22"/>
                  <a:gd name="T40" fmla="*/ 2 w 21"/>
                  <a:gd name="T41" fmla="*/ 1 h 22"/>
                  <a:gd name="T42" fmla="*/ 2 w 21"/>
                  <a:gd name="T43" fmla="*/ 1 h 22"/>
                  <a:gd name="T44" fmla="*/ 2 w 21"/>
                  <a:gd name="T45" fmla="*/ 3 h 22"/>
                  <a:gd name="T46" fmla="*/ 2 w 21"/>
                  <a:gd name="T47" fmla="*/ 6 h 22"/>
                  <a:gd name="T48" fmla="*/ 2 w 21"/>
                  <a:gd name="T49" fmla="*/ 11 h 22"/>
                  <a:gd name="T50" fmla="*/ 2 w 21"/>
                  <a:gd name="T51" fmla="*/ 13 h 22"/>
                  <a:gd name="T52" fmla="*/ 3 w 21"/>
                  <a:gd name="T53" fmla="*/ 16 h 22"/>
                  <a:gd name="T54" fmla="*/ 5 w 21"/>
                  <a:gd name="T55" fmla="*/ 18 h 22"/>
                  <a:gd name="T56" fmla="*/ 8 w 21"/>
                  <a:gd name="T57" fmla="*/ 20 h 22"/>
                  <a:gd name="T58" fmla="*/ 10 w 21"/>
                  <a:gd name="T59" fmla="*/ 20 h 22"/>
                  <a:gd name="T60" fmla="*/ 10 w 21"/>
                  <a:gd name="T61" fmla="*/ 20 h 22"/>
                  <a:gd name="T62" fmla="*/ 11 w 21"/>
                  <a:gd name="T63" fmla="*/ 20 h 22"/>
                  <a:gd name="T64" fmla="*/ 11 w 21"/>
                  <a:gd name="T65" fmla="*/ 20 h 22"/>
                  <a:gd name="T66" fmla="*/ 12 w 21"/>
                  <a:gd name="T67" fmla="*/ 20 h 22"/>
                  <a:gd name="T68" fmla="*/ 15 w 21"/>
                  <a:gd name="T69" fmla="*/ 19 h 22"/>
                  <a:gd name="T70" fmla="*/ 17 w 21"/>
                  <a:gd name="T71" fmla="*/ 17 h 22"/>
                  <a:gd name="T72" fmla="*/ 19 w 21"/>
                  <a:gd name="T73" fmla="*/ 14 h 22"/>
                  <a:gd name="T74" fmla="*/ 19 w 21"/>
                  <a:gd name="T75" fmla="*/ 11 h 22"/>
                  <a:gd name="T76" fmla="*/ 19 w 21"/>
                  <a:gd name="T77" fmla="*/ 6 h 22"/>
                  <a:gd name="T78" fmla="*/ 19 w 21"/>
                  <a:gd name="T79" fmla="*/ 3 h 22"/>
                  <a:gd name="T80" fmla="*/ 19 w 21"/>
                  <a:gd name="T81" fmla="*/ 1 h 22"/>
                  <a:gd name="T82" fmla="*/ 19 w 21"/>
                  <a:gd name="T83" fmla="*/ 1 h 22"/>
                  <a:gd name="T84" fmla="*/ 20 w 21"/>
                  <a:gd name="T85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21" h="22">
                    <a:moveTo>
                      <a:pt x="20" y="3"/>
                    </a:moveTo>
                    <a:cubicBezTo>
                      <a:pt x="21" y="4"/>
                      <a:pt x="21" y="5"/>
                      <a:pt x="21" y="6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11"/>
                      <a:pt x="21" y="13"/>
                      <a:pt x="21" y="13"/>
                    </a:cubicBezTo>
                    <a:cubicBezTo>
                      <a:pt x="21" y="13"/>
                      <a:pt x="21" y="14"/>
                      <a:pt x="20" y="15"/>
                    </a:cubicBezTo>
                    <a:cubicBezTo>
                      <a:pt x="20" y="15"/>
                      <a:pt x="20" y="16"/>
                      <a:pt x="19" y="17"/>
                    </a:cubicBezTo>
                    <a:cubicBezTo>
                      <a:pt x="19" y="17"/>
                      <a:pt x="17" y="19"/>
                      <a:pt x="17" y="20"/>
                    </a:cubicBezTo>
                    <a:cubicBezTo>
                      <a:pt x="16" y="20"/>
                      <a:pt x="14" y="21"/>
                      <a:pt x="14" y="21"/>
                    </a:cubicBezTo>
                    <a:cubicBezTo>
                      <a:pt x="13" y="21"/>
                      <a:pt x="11" y="22"/>
                      <a:pt x="11" y="22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22"/>
                      <a:pt x="10" y="22"/>
                      <a:pt x="10" y="22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0" y="22"/>
                      <a:pt x="9" y="22"/>
                      <a:pt x="9" y="22"/>
                    </a:cubicBezTo>
                    <a:cubicBezTo>
                      <a:pt x="9" y="22"/>
                      <a:pt x="8" y="21"/>
                      <a:pt x="7" y="21"/>
                    </a:cubicBezTo>
                    <a:cubicBezTo>
                      <a:pt x="7" y="21"/>
                      <a:pt x="6" y="21"/>
                      <a:pt x="5" y="20"/>
                    </a:cubicBezTo>
                    <a:cubicBezTo>
                      <a:pt x="5" y="20"/>
                      <a:pt x="3" y="18"/>
                      <a:pt x="2" y="18"/>
                    </a:cubicBezTo>
                    <a:cubicBezTo>
                      <a:pt x="2" y="17"/>
                      <a:pt x="1" y="15"/>
                      <a:pt x="1" y="15"/>
                    </a:cubicBezTo>
                    <a:cubicBezTo>
                      <a:pt x="0" y="14"/>
                      <a:pt x="0" y="11"/>
                      <a:pt x="0" y="11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5"/>
                      <a:pt x="1" y="4"/>
                      <a:pt x="1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11"/>
                      <a:pt x="2" y="11"/>
                      <a:pt x="2" y="11"/>
                    </a:cubicBezTo>
                    <a:cubicBezTo>
                      <a:pt x="2" y="11"/>
                      <a:pt x="2" y="12"/>
                      <a:pt x="2" y="13"/>
                    </a:cubicBezTo>
                    <a:cubicBezTo>
                      <a:pt x="2" y="14"/>
                      <a:pt x="3" y="15"/>
                      <a:pt x="3" y="16"/>
                    </a:cubicBezTo>
                    <a:cubicBezTo>
                      <a:pt x="3" y="16"/>
                      <a:pt x="5" y="18"/>
                      <a:pt x="5" y="18"/>
                    </a:cubicBezTo>
                    <a:cubicBezTo>
                      <a:pt x="6" y="19"/>
                      <a:pt x="7" y="19"/>
                      <a:pt x="8" y="20"/>
                    </a:cubicBezTo>
                    <a:cubicBezTo>
                      <a:pt x="8" y="20"/>
                      <a:pt x="10" y="20"/>
                      <a:pt x="10" y="20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0" y="20"/>
                      <a:pt x="11" y="20"/>
                      <a:pt x="11" y="20"/>
                    </a:cubicBezTo>
                    <a:cubicBezTo>
                      <a:pt x="11" y="20"/>
                      <a:pt x="11" y="20"/>
                      <a:pt x="11" y="20"/>
                    </a:cubicBezTo>
                    <a:cubicBezTo>
                      <a:pt x="11" y="20"/>
                      <a:pt x="12" y="20"/>
                      <a:pt x="12" y="20"/>
                    </a:cubicBezTo>
                    <a:cubicBezTo>
                      <a:pt x="13" y="20"/>
                      <a:pt x="15" y="19"/>
                      <a:pt x="15" y="19"/>
                    </a:cubicBezTo>
                    <a:cubicBezTo>
                      <a:pt x="16" y="19"/>
                      <a:pt x="17" y="17"/>
                      <a:pt x="17" y="17"/>
                    </a:cubicBezTo>
                    <a:cubicBezTo>
                      <a:pt x="18" y="16"/>
                      <a:pt x="19" y="15"/>
                      <a:pt x="19" y="14"/>
                    </a:cubicBezTo>
                    <a:cubicBezTo>
                      <a:pt x="19" y="14"/>
                      <a:pt x="19" y="11"/>
                      <a:pt x="19" y="11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5"/>
                      <a:pt x="19" y="4"/>
                      <a:pt x="19" y="3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0"/>
                      <a:pt x="19" y="0"/>
                      <a:pt x="19" y="1"/>
                    </a:cubicBezTo>
                    <a:lnTo>
                      <a:pt x="20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96"/>
              <p:cNvSpPr>
                <a:spLocks noEditPoints="1"/>
              </p:cNvSpPr>
              <p:nvPr/>
            </p:nvSpPr>
            <p:spPr bwMode="auto">
              <a:xfrm>
                <a:off x="780020" y="3287289"/>
                <a:ext cx="169863" cy="371475"/>
              </a:xfrm>
              <a:custGeom>
                <a:avLst/>
                <a:gdLst>
                  <a:gd name="T0" fmla="*/ 0 w 15"/>
                  <a:gd name="T1" fmla="*/ 7 h 33"/>
                  <a:gd name="T2" fmla="*/ 5 w 15"/>
                  <a:gd name="T3" fmla="*/ 7 h 33"/>
                  <a:gd name="T4" fmla="*/ 6 w 15"/>
                  <a:gd name="T5" fmla="*/ 8 h 33"/>
                  <a:gd name="T6" fmla="*/ 5 w 15"/>
                  <a:gd name="T7" fmla="*/ 10 h 33"/>
                  <a:gd name="T8" fmla="*/ 0 w 15"/>
                  <a:gd name="T9" fmla="*/ 10 h 33"/>
                  <a:gd name="T10" fmla="*/ 0 w 15"/>
                  <a:gd name="T11" fmla="*/ 11 h 33"/>
                  <a:gd name="T12" fmla="*/ 5 w 15"/>
                  <a:gd name="T13" fmla="*/ 11 h 33"/>
                  <a:gd name="T14" fmla="*/ 6 w 15"/>
                  <a:gd name="T15" fmla="*/ 12 h 33"/>
                  <a:gd name="T16" fmla="*/ 5 w 15"/>
                  <a:gd name="T17" fmla="*/ 13 h 33"/>
                  <a:gd name="T18" fmla="*/ 0 w 15"/>
                  <a:gd name="T19" fmla="*/ 13 h 33"/>
                  <a:gd name="T20" fmla="*/ 0 w 15"/>
                  <a:gd name="T21" fmla="*/ 15 h 33"/>
                  <a:gd name="T22" fmla="*/ 5 w 15"/>
                  <a:gd name="T23" fmla="*/ 15 h 33"/>
                  <a:gd name="T24" fmla="*/ 6 w 15"/>
                  <a:gd name="T25" fmla="*/ 16 h 33"/>
                  <a:gd name="T26" fmla="*/ 5 w 15"/>
                  <a:gd name="T27" fmla="*/ 17 h 33"/>
                  <a:gd name="T28" fmla="*/ 0 w 15"/>
                  <a:gd name="T29" fmla="*/ 17 h 33"/>
                  <a:gd name="T30" fmla="*/ 0 w 15"/>
                  <a:gd name="T31" fmla="*/ 19 h 33"/>
                  <a:gd name="T32" fmla="*/ 5 w 15"/>
                  <a:gd name="T33" fmla="*/ 19 h 33"/>
                  <a:gd name="T34" fmla="*/ 6 w 15"/>
                  <a:gd name="T35" fmla="*/ 20 h 33"/>
                  <a:gd name="T36" fmla="*/ 5 w 15"/>
                  <a:gd name="T37" fmla="*/ 21 h 33"/>
                  <a:gd name="T38" fmla="*/ 0 w 15"/>
                  <a:gd name="T39" fmla="*/ 21 h 33"/>
                  <a:gd name="T40" fmla="*/ 0 w 15"/>
                  <a:gd name="T41" fmla="*/ 23 h 33"/>
                  <a:gd name="T42" fmla="*/ 5 w 15"/>
                  <a:gd name="T43" fmla="*/ 23 h 33"/>
                  <a:gd name="T44" fmla="*/ 6 w 15"/>
                  <a:gd name="T45" fmla="*/ 24 h 33"/>
                  <a:gd name="T46" fmla="*/ 5 w 15"/>
                  <a:gd name="T47" fmla="*/ 25 h 33"/>
                  <a:gd name="T48" fmla="*/ 0 w 15"/>
                  <a:gd name="T49" fmla="*/ 25 h 33"/>
                  <a:gd name="T50" fmla="*/ 0 w 15"/>
                  <a:gd name="T51" fmla="*/ 26 h 33"/>
                  <a:gd name="T52" fmla="*/ 7 w 15"/>
                  <a:gd name="T53" fmla="*/ 33 h 33"/>
                  <a:gd name="T54" fmla="*/ 7 w 15"/>
                  <a:gd name="T55" fmla="*/ 0 h 33"/>
                  <a:gd name="T56" fmla="*/ 0 w 15"/>
                  <a:gd name="T57" fmla="*/ 7 h 33"/>
                  <a:gd name="T58" fmla="*/ 9 w 15"/>
                  <a:gd name="T59" fmla="*/ 8 h 33"/>
                  <a:gd name="T60" fmla="*/ 10 w 15"/>
                  <a:gd name="T61" fmla="*/ 7 h 33"/>
                  <a:gd name="T62" fmla="*/ 15 w 15"/>
                  <a:gd name="T63" fmla="*/ 7 h 33"/>
                  <a:gd name="T64" fmla="*/ 8 w 15"/>
                  <a:gd name="T65" fmla="*/ 0 h 33"/>
                  <a:gd name="T66" fmla="*/ 8 w 15"/>
                  <a:gd name="T67" fmla="*/ 33 h 33"/>
                  <a:gd name="T68" fmla="*/ 15 w 15"/>
                  <a:gd name="T69" fmla="*/ 26 h 33"/>
                  <a:gd name="T70" fmla="*/ 15 w 15"/>
                  <a:gd name="T71" fmla="*/ 25 h 33"/>
                  <a:gd name="T72" fmla="*/ 10 w 15"/>
                  <a:gd name="T73" fmla="*/ 25 h 33"/>
                  <a:gd name="T74" fmla="*/ 9 w 15"/>
                  <a:gd name="T75" fmla="*/ 24 h 33"/>
                  <a:gd name="T76" fmla="*/ 10 w 15"/>
                  <a:gd name="T77" fmla="*/ 23 h 33"/>
                  <a:gd name="T78" fmla="*/ 15 w 15"/>
                  <a:gd name="T79" fmla="*/ 23 h 33"/>
                  <a:gd name="T80" fmla="*/ 15 w 15"/>
                  <a:gd name="T81" fmla="*/ 21 h 33"/>
                  <a:gd name="T82" fmla="*/ 10 w 15"/>
                  <a:gd name="T83" fmla="*/ 21 h 33"/>
                  <a:gd name="T84" fmla="*/ 9 w 15"/>
                  <a:gd name="T85" fmla="*/ 20 h 33"/>
                  <a:gd name="T86" fmla="*/ 10 w 15"/>
                  <a:gd name="T87" fmla="*/ 19 h 33"/>
                  <a:gd name="T88" fmla="*/ 15 w 15"/>
                  <a:gd name="T89" fmla="*/ 19 h 33"/>
                  <a:gd name="T90" fmla="*/ 15 w 15"/>
                  <a:gd name="T91" fmla="*/ 17 h 33"/>
                  <a:gd name="T92" fmla="*/ 10 w 15"/>
                  <a:gd name="T93" fmla="*/ 17 h 33"/>
                  <a:gd name="T94" fmla="*/ 9 w 15"/>
                  <a:gd name="T95" fmla="*/ 16 h 33"/>
                  <a:gd name="T96" fmla="*/ 10 w 15"/>
                  <a:gd name="T97" fmla="*/ 15 h 33"/>
                  <a:gd name="T98" fmla="*/ 15 w 15"/>
                  <a:gd name="T99" fmla="*/ 15 h 33"/>
                  <a:gd name="T100" fmla="*/ 15 w 15"/>
                  <a:gd name="T101" fmla="*/ 13 h 33"/>
                  <a:gd name="T102" fmla="*/ 10 w 15"/>
                  <a:gd name="T103" fmla="*/ 13 h 33"/>
                  <a:gd name="T104" fmla="*/ 9 w 15"/>
                  <a:gd name="T105" fmla="*/ 12 h 33"/>
                  <a:gd name="T106" fmla="*/ 10 w 15"/>
                  <a:gd name="T107" fmla="*/ 11 h 33"/>
                  <a:gd name="T108" fmla="*/ 15 w 15"/>
                  <a:gd name="T109" fmla="*/ 11 h 33"/>
                  <a:gd name="T110" fmla="*/ 15 w 15"/>
                  <a:gd name="T111" fmla="*/ 10 h 33"/>
                  <a:gd name="T112" fmla="*/ 10 w 15"/>
                  <a:gd name="T113" fmla="*/ 10 h 33"/>
                  <a:gd name="T114" fmla="*/ 9 w 15"/>
                  <a:gd name="T115" fmla="*/ 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5" h="33">
                    <a:moveTo>
                      <a:pt x="0" y="7"/>
                    </a:moveTo>
                    <a:cubicBezTo>
                      <a:pt x="5" y="7"/>
                      <a:pt x="5" y="7"/>
                      <a:pt x="5" y="7"/>
                    </a:cubicBezTo>
                    <a:cubicBezTo>
                      <a:pt x="6" y="7"/>
                      <a:pt x="6" y="8"/>
                      <a:pt x="6" y="8"/>
                    </a:cubicBezTo>
                    <a:cubicBezTo>
                      <a:pt x="6" y="9"/>
                      <a:pt x="6" y="10"/>
                      <a:pt x="5" y="1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6" y="11"/>
                      <a:pt x="6" y="12"/>
                      <a:pt x="6" y="12"/>
                    </a:cubicBezTo>
                    <a:cubicBezTo>
                      <a:pt x="6" y="13"/>
                      <a:pt x="6" y="13"/>
                      <a:pt x="5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5" y="15"/>
                      <a:pt x="5" y="15"/>
                      <a:pt x="5" y="15"/>
                    </a:cubicBezTo>
                    <a:cubicBezTo>
                      <a:pt x="6" y="15"/>
                      <a:pt x="6" y="16"/>
                      <a:pt x="6" y="16"/>
                    </a:cubicBezTo>
                    <a:cubicBezTo>
                      <a:pt x="6" y="17"/>
                      <a:pt x="6" y="17"/>
                      <a:pt x="5" y="17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6" y="19"/>
                      <a:pt x="6" y="20"/>
                      <a:pt x="6" y="20"/>
                    </a:cubicBezTo>
                    <a:cubicBezTo>
                      <a:pt x="6" y="21"/>
                      <a:pt x="6" y="21"/>
                      <a:pt x="5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6" y="23"/>
                      <a:pt x="6" y="23"/>
                      <a:pt x="6" y="24"/>
                    </a:cubicBezTo>
                    <a:cubicBezTo>
                      <a:pt x="6" y="25"/>
                      <a:pt x="6" y="25"/>
                      <a:pt x="5" y="25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30"/>
                      <a:pt x="3" y="33"/>
                      <a:pt x="7" y="33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3" y="0"/>
                      <a:pt x="0" y="3"/>
                      <a:pt x="0" y="7"/>
                    </a:cubicBezTo>
                    <a:close/>
                    <a:moveTo>
                      <a:pt x="9" y="8"/>
                    </a:moveTo>
                    <a:cubicBezTo>
                      <a:pt x="9" y="8"/>
                      <a:pt x="9" y="7"/>
                      <a:pt x="10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2" y="33"/>
                      <a:pt x="15" y="30"/>
                      <a:pt x="15" y="26"/>
                    </a:cubicBezTo>
                    <a:cubicBezTo>
                      <a:pt x="15" y="25"/>
                      <a:pt x="15" y="25"/>
                      <a:pt x="15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9" y="25"/>
                      <a:pt x="9" y="25"/>
                      <a:pt x="9" y="24"/>
                    </a:cubicBezTo>
                    <a:cubicBezTo>
                      <a:pt x="9" y="23"/>
                      <a:pt x="9" y="23"/>
                      <a:pt x="10" y="23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9" y="21"/>
                      <a:pt x="9" y="21"/>
                      <a:pt x="9" y="20"/>
                    </a:cubicBezTo>
                    <a:cubicBezTo>
                      <a:pt x="9" y="20"/>
                      <a:pt x="9" y="19"/>
                      <a:pt x="10" y="19"/>
                    </a:cubicBezTo>
                    <a:cubicBezTo>
                      <a:pt x="15" y="19"/>
                      <a:pt x="15" y="19"/>
                      <a:pt x="15" y="19"/>
                    </a:cubicBezTo>
                    <a:cubicBezTo>
                      <a:pt x="15" y="17"/>
                      <a:pt x="15" y="17"/>
                      <a:pt x="15" y="17"/>
                    </a:cubicBezTo>
                    <a:cubicBezTo>
                      <a:pt x="10" y="17"/>
                      <a:pt x="10" y="17"/>
                      <a:pt x="10" y="17"/>
                    </a:cubicBezTo>
                    <a:cubicBezTo>
                      <a:pt x="9" y="17"/>
                      <a:pt x="9" y="17"/>
                      <a:pt x="9" y="16"/>
                    </a:cubicBezTo>
                    <a:cubicBezTo>
                      <a:pt x="9" y="16"/>
                      <a:pt x="9" y="15"/>
                      <a:pt x="10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3"/>
                      <a:pt x="15" y="13"/>
                      <a:pt x="15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9" y="13"/>
                      <a:pt x="9" y="13"/>
                      <a:pt x="9" y="12"/>
                    </a:cubicBezTo>
                    <a:cubicBezTo>
                      <a:pt x="9" y="12"/>
                      <a:pt x="9" y="11"/>
                      <a:pt x="10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0"/>
                      <a:pt x="9" y="9"/>
                      <a:pt x="9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197"/>
              <p:cNvSpPr>
                <a:spLocks/>
              </p:cNvSpPr>
              <p:nvPr/>
            </p:nvSpPr>
            <p:spPr bwMode="auto">
              <a:xfrm>
                <a:off x="848283" y="2125239"/>
                <a:ext cx="168275" cy="168275"/>
              </a:xfrm>
              <a:custGeom>
                <a:avLst/>
                <a:gdLst>
                  <a:gd name="T0" fmla="*/ 15 w 15"/>
                  <a:gd name="T1" fmla="*/ 8 h 15"/>
                  <a:gd name="T2" fmla="*/ 8 w 15"/>
                  <a:gd name="T3" fmla="*/ 0 h 15"/>
                  <a:gd name="T4" fmla="*/ 0 w 15"/>
                  <a:gd name="T5" fmla="*/ 8 h 15"/>
                  <a:gd name="T6" fmla="*/ 0 w 15"/>
                  <a:gd name="T7" fmla="*/ 9 h 15"/>
                  <a:gd name="T8" fmla="*/ 7 w 15"/>
                  <a:gd name="T9" fmla="*/ 15 h 15"/>
                  <a:gd name="T10" fmla="*/ 8 w 15"/>
                  <a:gd name="T11" fmla="*/ 15 h 15"/>
                  <a:gd name="T12" fmla="*/ 15 w 15"/>
                  <a:gd name="T13" fmla="*/ 8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5">
                    <a:moveTo>
                      <a:pt x="15" y="8"/>
                    </a:moveTo>
                    <a:cubicBezTo>
                      <a:pt x="15" y="4"/>
                      <a:pt x="12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8"/>
                      <a:pt x="0" y="8"/>
                      <a:pt x="0" y="9"/>
                    </a:cubicBezTo>
                    <a:cubicBezTo>
                      <a:pt x="1" y="12"/>
                      <a:pt x="3" y="14"/>
                      <a:pt x="7" y="15"/>
                    </a:cubicBezTo>
                    <a:cubicBezTo>
                      <a:pt x="7" y="15"/>
                      <a:pt x="7" y="15"/>
                      <a:pt x="8" y="15"/>
                    </a:cubicBezTo>
                    <a:cubicBezTo>
                      <a:pt x="12" y="15"/>
                      <a:pt x="15" y="12"/>
                      <a:pt x="15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98"/>
              <p:cNvSpPr>
                <a:spLocks/>
              </p:cNvSpPr>
              <p:nvPr/>
            </p:nvSpPr>
            <p:spPr bwMode="auto">
              <a:xfrm>
                <a:off x="713345" y="2226839"/>
                <a:ext cx="201613" cy="280987"/>
              </a:xfrm>
              <a:custGeom>
                <a:avLst/>
                <a:gdLst>
                  <a:gd name="T0" fmla="*/ 17 w 18"/>
                  <a:gd name="T1" fmla="*/ 22 h 25"/>
                  <a:gd name="T2" fmla="*/ 11 w 18"/>
                  <a:gd name="T3" fmla="*/ 22 h 25"/>
                  <a:gd name="T4" fmla="*/ 11 w 18"/>
                  <a:gd name="T5" fmla="*/ 15 h 25"/>
                  <a:gd name="T6" fmla="*/ 9 w 18"/>
                  <a:gd name="T7" fmla="*/ 15 h 25"/>
                  <a:gd name="T8" fmla="*/ 7 w 18"/>
                  <a:gd name="T9" fmla="*/ 13 h 25"/>
                  <a:gd name="T10" fmla="*/ 9 w 18"/>
                  <a:gd name="T11" fmla="*/ 10 h 25"/>
                  <a:gd name="T12" fmla="*/ 12 w 18"/>
                  <a:gd name="T13" fmla="*/ 12 h 25"/>
                  <a:gd name="T14" fmla="*/ 18 w 18"/>
                  <a:gd name="T15" fmla="*/ 6 h 25"/>
                  <a:gd name="T16" fmla="*/ 12 w 18"/>
                  <a:gd name="T17" fmla="*/ 0 h 25"/>
                  <a:gd name="T18" fmla="*/ 0 w 18"/>
                  <a:gd name="T19" fmla="*/ 13 h 25"/>
                  <a:gd name="T20" fmla="*/ 0 w 18"/>
                  <a:gd name="T21" fmla="*/ 14 h 25"/>
                  <a:gd name="T22" fmla="*/ 4 w 18"/>
                  <a:gd name="T23" fmla="*/ 18 h 25"/>
                  <a:gd name="T24" fmla="*/ 5 w 18"/>
                  <a:gd name="T25" fmla="*/ 18 h 25"/>
                  <a:gd name="T26" fmla="*/ 8 w 18"/>
                  <a:gd name="T27" fmla="*/ 15 h 25"/>
                  <a:gd name="T28" fmla="*/ 8 w 18"/>
                  <a:gd name="T29" fmla="*/ 22 h 25"/>
                  <a:gd name="T30" fmla="*/ 2 w 18"/>
                  <a:gd name="T31" fmla="*/ 22 h 25"/>
                  <a:gd name="T32" fmla="*/ 2 w 18"/>
                  <a:gd name="T33" fmla="*/ 23 h 25"/>
                  <a:gd name="T34" fmla="*/ 2 w 18"/>
                  <a:gd name="T35" fmla="*/ 25 h 25"/>
                  <a:gd name="T36" fmla="*/ 2 w 18"/>
                  <a:gd name="T37" fmla="*/ 25 h 25"/>
                  <a:gd name="T38" fmla="*/ 17 w 18"/>
                  <a:gd name="T39" fmla="*/ 25 h 25"/>
                  <a:gd name="T40" fmla="*/ 17 w 18"/>
                  <a:gd name="T41" fmla="*/ 25 h 25"/>
                  <a:gd name="T42" fmla="*/ 17 w 18"/>
                  <a:gd name="T43" fmla="*/ 23 h 25"/>
                  <a:gd name="T44" fmla="*/ 17 w 18"/>
                  <a:gd name="T45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25">
                    <a:moveTo>
                      <a:pt x="17" y="22"/>
                    </a:moveTo>
                    <a:cubicBezTo>
                      <a:pt x="11" y="22"/>
                      <a:pt x="11" y="22"/>
                      <a:pt x="11" y="22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0" y="15"/>
                      <a:pt x="10" y="15"/>
                      <a:pt x="9" y="15"/>
                    </a:cubicBezTo>
                    <a:cubicBezTo>
                      <a:pt x="8" y="15"/>
                      <a:pt x="7" y="14"/>
                      <a:pt x="7" y="13"/>
                    </a:cubicBezTo>
                    <a:cubicBezTo>
                      <a:pt x="7" y="11"/>
                      <a:pt x="8" y="10"/>
                      <a:pt x="9" y="10"/>
                    </a:cubicBezTo>
                    <a:cubicBezTo>
                      <a:pt x="10" y="10"/>
                      <a:pt x="11" y="11"/>
                      <a:pt x="12" y="12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5" y="6"/>
                      <a:pt x="12" y="3"/>
                      <a:pt x="12" y="0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4" y="18"/>
                      <a:pt x="4" y="18"/>
                      <a:pt x="4" y="18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2"/>
                      <a:pt x="2" y="23"/>
                      <a:pt x="2" y="23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2"/>
                      <a:pt x="17" y="2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199"/>
              <p:cNvSpPr>
                <a:spLocks/>
              </p:cNvSpPr>
              <p:nvPr/>
            </p:nvSpPr>
            <p:spPr bwMode="auto">
              <a:xfrm>
                <a:off x="791133" y="2350664"/>
                <a:ext cx="46038" cy="44450"/>
              </a:xfrm>
              <a:custGeom>
                <a:avLst/>
                <a:gdLst>
                  <a:gd name="T0" fmla="*/ 4 w 4"/>
                  <a:gd name="T1" fmla="*/ 1 h 4"/>
                  <a:gd name="T2" fmla="*/ 2 w 4"/>
                  <a:gd name="T3" fmla="*/ 0 h 4"/>
                  <a:gd name="T4" fmla="*/ 0 w 4"/>
                  <a:gd name="T5" fmla="*/ 2 h 4"/>
                  <a:gd name="T6" fmla="*/ 2 w 4"/>
                  <a:gd name="T7" fmla="*/ 4 h 4"/>
                  <a:gd name="T8" fmla="*/ 4 w 4"/>
                  <a:gd name="T9" fmla="*/ 3 h 4"/>
                  <a:gd name="T10" fmla="*/ 4 w 4"/>
                  <a:gd name="T11" fmla="*/ 2 h 4"/>
                  <a:gd name="T12" fmla="*/ 4 w 4"/>
                  <a:gd name="T13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">
                    <a:moveTo>
                      <a:pt x="4" y="1"/>
                    </a:moveTo>
                    <a:cubicBezTo>
                      <a:pt x="4" y="0"/>
                      <a:pt x="3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4"/>
                      <a:pt x="2" y="4"/>
                    </a:cubicBezTo>
                    <a:cubicBezTo>
                      <a:pt x="3" y="4"/>
                      <a:pt x="3" y="4"/>
                      <a:pt x="4" y="3"/>
                    </a:cubicBezTo>
                    <a:cubicBezTo>
                      <a:pt x="4" y="3"/>
                      <a:pt x="4" y="2"/>
                      <a:pt x="4" y="2"/>
                    </a:cubicBezTo>
                    <a:cubicBezTo>
                      <a:pt x="4" y="2"/>
                      <a:pt x="4" y="1"/>
                      <a:pt x="4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201"/>
              <p:cNvSpPr>
                <a:spLocks noEditPoints="1"/>
              </p:cNvSpPr>
              <p:nvPr/>
            </p:nvSpPr>
            <p:spPr bwMode="auto">
              <a:xfrm>
                <a:off x="702233" y="4008014"/>
                <a:ext cx="100013" cy="315912"/>
              </a:xfrm>
              <a:custGeom>
                <a:avLst/>
                <a:gdLst>
                  <a:gd name="T0" fmla="*/ 8 w 9"/>
                  <a:gd name="T1" fmla="*/ 0 h 28"/>
                  <a:gd name="T2" fmla="*/ 2 w 9"/>
                  <a:gd name="T3" fmla="*/ 0 h 28"/>
                  <a:gd name="T4" fmla="*/ 0 w 9"/>
                  <a:gd name="T5" fmla="*/ 0 h 28"/>
                  <a:gd name="T6" fmla="*/ 0 w 9"/>
                  <a:gd name="T7" fmla="*/ 28 h 28"/>
                  <a:gd name="T8" fmla="*/ 2 w 9"/>
                  <a:gd name="T9" fmla="*/ 28 h 28"/>
                  <a:gd name="T10" fmla="*/ 8 w 9"/>
                  <a:gd name="T11" fmla="*/ 28 h 28"/>
                  <a:gd name="T12" fmla="*/ 9 w 9"/>
                  <a:gd name="T13" fmla="*/ 28 h 28"/>
                  <a:gd name="T14" fmla="*/ 9 w 9"/>
                  <a:gd name="T15" fmla="*/ 0 h 28"/>
                  <a:gd name="T16" fmla="*/ 8 w 9"/>
                  <a:gd name="T17" fmla="*/ 0 h 28"/>
                  <a:gd name="T18" fmla="*/ 9 w 9"/>
                  <a:gd name="T19" fmla="*/ 25 h 28"/>
                  <a:gd name="T20" fmla="*/ 9 w 9"/>
                  <a:gd name="T21" fmla="*/ 25 h 28"/>
                  <a:gd name="T22" fmla="*/ 2 w 9"/>
                  <a:gd name="T23" fmla="*/ 25 h 28"/>
                  <a:gd name="T24" fmla="*/ 2 w 9"/>
                  <a:gd name="T25" fmla="*/ 25 h 28"/>
                  <a:gd name="T26" fmla="*/ 2 w 9"/>
                  <a:gd name="T27" fmla="*/ 24 h 28"/>
                  <a:gd name="T28" fmla="*/ 2 w 9"/>
                  <a:gd name="T29" fmla="*/ 24 h 28"/>
                  <a:gd name="T30" fmla="*/ 9 w 9"/>
                  <a:gd name="T31" fmla="*/ 24 h 28"/>
                  <a:gd name="T32" fmla="*/ 9 w 9"/>
                  <a:gd name="T33" fmla="*/ 24 h 28"/>
                  <a:gd name="T34" fmla="*/ 9 w 9"/>
                  <a:gd name="T35" fmla="*/ 25 h 28"/>
                  <a:gd name="T36" fmla="*/ 9 w 9"/>
                  <a:gd name="T37" fmla="*/ 8 h 28"/>
                  <a:gd name="T38" fmla="*/ 9 w 9"/>
                  <a:gd name="T39" fmla="*/ 8 h 28"/>
                  <a:gd name="T40" fmla="*/ 2 w 9"/>
                  <a:gd name="T41" fmla="*/ 8 h 28"/>
                  <a:gd name="T42" fmla="*/ 2 w 9"/>
                  <a:gd name="T43" fmla="*/ 8 h 28"/>
                  <a:gd name="T44" fmla="*/ 2 w 9"/>
                  <a:gd name="T45" fmla="*/ 7 h 28"/>
                  <a:gd name="T46" fmla="*/ 2 w 9"/>
                  <a:gd name="T47" fmla="*/ 7 h 28"/>
                  <a:gd name="T48" fmla="*/ 9 w 9"/>
                  <a:gd name="T49" fmla="*/ 7 h 28"/>
                  <a:gd name="T50" fmla="*/ 9 w 9"/>
                  <a:gd name="T51" fmla="*/ 7 h 28"/>
                  <a:gd name="T52" fmla="*/ 9 w 9"/>
                  <a:gd name="T53" fmla="*/ 8 h 28"/>
                  <a:gd name="T54" fmla="*/ 9 w 9"/>
                  <a:gd name="T55" fmla="*/ 5 h 28"/>
                  <a:gd name="T56" fmla="*/ 9 w 9"/>
                  <a:gd name="T57" fmla="*/ 5 h 28"/>
                  <a:gd name="T58" fmla="*/ 2 w 9"/>
                  <a:gd name="T59" fmla="*/ 5 h 28"/>
                  <a:gd name="T60" fmla="*/ 2 w 9"/>
                  <a:gd name="T61" fmla="*/ 5 h 28"/>
                  <a:gd name="T62" fmla="*/ 2 w 9"/>
                  <a:gd name="T63" fmla="*/ 4 h 28"/>
                  <a:gd name="T64" fmla="*/ 2 w 9"/>
                  <a:gd name="T65" fmla="*/ 4 h 28"/>
                  <a:gd name="T66" fmla="*/ 9 w 9"/>
                  <a:gd name="T67" fmla="*/ 4 h 28"/>
                  <a:gd name="T68" fmla="*/ 9 w 9"/>
                  <a:gd name="T69" fmla="*/ 4 h 28"/>
                  <a:gd name="T70" fmla="*/ 9 w 9"/>
                  <a:gd name="T71" fmla="*/ 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9" h="28">
                    <a:moveTo>
                      <a:pt x="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1" y="28"/>
                      <a:pt x="2" y="28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9" y="28"/>
                      <a:pt x="9" y="28"/>
                      <a:pt x="9" y="2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9" y="0"/>
                      <a:pt x="9" y="0"/>
                      <a:pt x="8" y="0"/>
                    </a:cubicBezTo>
                    <a:close/>
                    <a:moveTo>
                      <a:pt x="9" y="25"/>
                    </a:moveTo>
                    <a:cubicBezTo>
                      <a:pt x="9" y="25"/>
                      <a:pt x="9" y="25"/>
                      <a:pt x="9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2" y="24"/>
                      <a:pt x="2" y="24"/>
                      <a:pt x="2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lnTo>
                      <a:pt x="9" y="25"/>
                    </a:lnTo>
                    <a:close/>
                    <a:moveTo>
                      <a:pt x="9" y="8"/>
                    </a:moveTo>
                    <a:cubicBezTo>
                      <a:pt x="9" y="8"/>
                      <a:pt x="9" y="8"/>
                      <a:pt x="9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9" y="7"/>
                      <a:pt x="9" y="7"/>
                      <a:pt x="9" y="7"/>
                    </a:cubicBezTo>
                    <a:lnTo>
                      <a:pt x="9" y="8"/>
                    </a:lnTo>
                    <a:close/>
                    <a:moveTo>
                      <a:pt x="9" y="5"/>
                    </a:moveTo>
                    <a:cubicBezTo>
                      <a:pt x="9" y="5"/>
                      <a:pt x="9" y="5"/>
                      <a:pt x="9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2" y="4"/>
                      <a:pt x="2" y="4"/>
                      <a:pt x="2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lnTo>
                      <a:pt x="9" y="5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202"/>
              <p:cNvSpPr>
                <a:spLocks noEditPoints="1"/>
              </p:cNvSpPr>
              <p:nvPr/>
            </p:nvSpPr>
            <p:spPr bwMode="auto">
              <a:xfrm>
                <a:off x="814945" y="3996901"/>
                <a:ext cx="212725" cy="327025"/>
              </a:xfrm>
              <a:custGeom>
                <a:avLst/>
                <a:gdLst>
                  <a:gd name="T0" fmla="*/ 19 w 19"/>
                  <a:gd name="T1" fmla="*/ 25 h 29"/>
                  <a:gd name="T2" fmla="*/ 8 w 19"/>
                  <a:gd name="T3" fmla="*/ 0 h 29"/>
                  <a:gd name="T4" fmla="*/ 7 w 19"/>
                  <a:gd name="T5" fmla="*/ 0 h 29"/>
                  <a:gd name="T6" fmla="*/ 1 w 19"/>
                  <a:gd name="T7" fmla="*/ 3 h 29"/>
                  <a:gd name="T8" fmla="*/ 0 w 19"/>
                  <a:gd name="T9" fmla="*/ 4 h 29"/>
                  <a:gd name="T10" fmla="*/ 10 w 19"/>
                  <a:gd name="T11" fmla="*/ 29 h 29"/>
                  <a:gd name="T12" fmla="*/ 12 w 19"/>
                  <a:gd name="T13" fmla="*/ 28 h 29"/>
                  <a:gd name="T14" fmla="*/ 18 w 19"/>
                  <a:gd name="T15" fmla="*/ 26 h 29"/>
                  <a:gd name="T16" fmla="*/ 19 w 19"/>
                  <a:gd name="T17" fmla="*/ 25 h 29"/>
                  <a:gd name="T18" fmla="*/ 3 w 19"/>
                  <a:gd name="T19" fmla="*/ 7 h 29"/>
                  <a:gd name="T20" fmla="*/ 2 w 19"/>
                  <a:gd name="T21" fmla="*/ 6 h 29"/>
                  <a:gd name="T22" fmla="*/ 2 w 19"/>
                  <a:gd name="T23" fmla="*/ 6 h 29"/>
                  <a:gd name="T24" fmla="*/ 9 w 19"/>
                  <a:gd name="T25" fmla="*/ 4 h 29"/>
                  <a:gd name="T26" fmla="*/ 9 w 19"/>
                  <a:gd name="T27" fmla="*/ 4 h 29"/>
                  <a:gd name="T28" fmla="*/ 9 w 19"/>
                  <a:gd name="T29" fmla="*/ 4 h 29"/>
                  <a:gd name="T30" fmla="*/ 9 w 19"/>
                  <a:gd name="T31" fmla="*/ 5 h 29"/>
                  <a:gd name="T32" fmla="*/ 3 w 19"/>
                  <a:gd name="T33" fmla="*/ 7 h 29"/>
                  <a:gd name="T34" fmla="*/ 3 w 19"/>
                  <a:gd name="T35" fmla="*/ 7 h 29"/>
                  <a:gd name="T36" fmla="*/ 4 w 19"/>
                  <a:gd name="T37" fmla="*/ 10 h 29"/>
                  <a:gd name="T38" fmla="*/ 4 w 19"/>
                  <a:gd name="T39" fmla="*/ 9 h 29"/>
                  <a:gd name="T40" fmla="*/ 4 w 19"/>
                  <a:gd name="T41" fmla="*/ 9 h 29"/>
                  <a:gd name="T42" fmla="*/ 10 w 19"/>
                  <a:gd name="T43" fmla="*/ 7 h 29"/>
                  <a:gd name="T44" fmla="*/ 10 w 19"/>
                  <a:gd name="T45" fmla="*/ 7 h 29"/>
                  <a:gd name="T46" fmla="*/ 10 w 19"/>
                  <a:gd name="T47" fmla="*/ 7 h 29"/>
                  <a:gd name="T48" fmla="*/ 10 w 19"/>
                  <a:gd name="T49" fmla="*/ 8 h 29"/>
                  <a:gd name="T50" fmla="*/ 4 w 19"/>
                  <a:gd name="T51" fmla="*/ 10 h 29"/>
                  <a:gd name="T52" fmla="*/ 4 w 19"/>
                  <a:gd name="T53" fmla="*/ 10 h 29"/>
                  <a:gd name="T54" fmla="*/ 17 w 19"/>
                  <a:gd name="T55" fmla="*/ 23 h 29"/>
                  <a:gd name="T56" fmla="*/ 10 w 19"/>
                  <a:gd name="T57" fmla="*/ 25 h 29"/>
                  <a:gd name="T58" fmla="*/ 10 w 19"/>
                  <a:gd name="T59" fmla="*/ 25 h 29"/>
                  <a:gd name="T60" fmla="*/ 10 w 19"/>
                  <a:gd name="T61" fmla="*/ 25 h 29"/>
                  <a:gd name="T62" fmla="*/ 10 w 19"/>
                  <a:gd name="T63" fmla="*/ 24 h 29"/>
                  <a:gd name="T64" fmla="*/ 16 w 19"/>
                  <a:gd name="T65" fmla="*/ 22 h 29"/>
                  <a:gd name="T66" fmla="*/ 16 w 19"/>
                  <a:gd name="T67" fmla="*/ 22 h 29"/>
                  <a:gd name="T68" fmla="*/ 17 w 19"/>
                  <a:gd name="T69" fmla="*/ 23 h 29"/>
                  <a:gd name="T70" fmla="*/ 17 w 19"/>
                  <a:gd name="T71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" h="29">
                    <a:moveTo>
                      <a:pt x="19" y="25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8" y="0"/>
                      <a:pt x="7" y="0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3"/>
                      <a:pt x="0" y="4"/>
                    </a:cubicBezTo>
                    <a:cubicBezTo>
                      <a:pt x="10" y="29"/>
                      <a:pt x="10" y="29"/>
                      <a:pt x="10" y="29"/>
                    </a:cubicBezTo>
                    <a:cubicBezTo>
                      <a:pt x="10" y="29"/>
                      <a:pt x="11" y="29"/>
                      <a:pt x="12" y="28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6"/>
                      <a:pt x="19" y="25"/>
                      <a:pt x="19" y="25"/>
                    </a:cubicBezTo>
                    <a:close/>
                    <a:moveTo>
                      <a:pt x="3" y="7"/>
                    </a:move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5"/>
                      <a:pt x="9" y="5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3" y="7"/>
                      <a:pt x="3" y="7"/>
                      <a:pt x="3" y="7"/>
                    </a:cubicBezTo>
                    <a:close/>
                    <a:moveTo>
                      <a:pt x="4" y="10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8"/>
                      <a:pt x="10" y="8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lose/>
                    <a:moveTo>
                      <a:pt x="17" y="23"/>
                    </a:move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5"/>
                    </a:cubicBezTo>
                    <a:cubicBezTo>
                      <a:pt x="10" y="25"/>
                      <a:pt x="10" y="25"/>
                      <a:pt x="10" y="24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23"/>
                      <a:pt x="17" y="23"/>
                      <a:pt x="17" y="23"/>
                    </a:cubicBezTo>
                    <a:cubicBezTo>
                      <a:pt x="17" y="23"/>
                      <a:pt x="17" y="23"/>
                      <a:pt x="17" y="2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203"/>
              <p:cNvSpPr>
                <a:spLocks noEditPoints="1"/>
              </p:cNvSpPr>
              <p:nvPr/>
            </p:nvSpPr>
            <p:spPr bwMode="auto">
              <a:xfrm>
                <a:off x="5094845" y="985414"/>
                <a:ext cx="417513" cy="339725"/>
              </a:xfrm>
              <a:custGeom>
                <a:avLst/>
                <a:gdLst>
                  <a:gd name="T0" fmla="*/ 29 w 37"/>
                  <a:gd name="T1" fmla="*/ 0 h 30"/>
                  <a:gd name="T2" fmla="*/ 26 w 37"/>
                  <a:gd name="T3" fmla="*/ 0 h 30"/>
                  <a:gd name="T4" fmla="*/ 16 w 37"/>
                  <a:gd name="T5" fmla="*/ 8 h 30"/>
                  <a:gd name="T6" fmla="*/ 15 w 37"/>
                  <a:gd name="T7" fmla="*/ 10 h 30"/>
                  <a:gd name="T8" fmla="*/ 16 w 37"/>
                  <a:gd name="T9" fmla="*/ 13 h 30"/>
                  <a:gd name="T10" fmla="*/ 1 w 37"/>
                  <a:gd name="T11" fmla="*/ 23 h 30"/>
                  <a:gd name="T12" fmla="*/ 0 w 37"/>
                  <a:gd name="T13" fmla="*/ 26 h 30"/>
                  <a:gd name="T14" fmla="*/ 0 w 37"/>
                  <a:gd name="T15" fmla="*/ 28 h 30"/>
                  <a:gd name="T16" fmla="*/ 1 w 37"/>
                  <a:gd name="T17" fmla="*/ 29 h 30"/>
                  <a:gd name="T18" fmla="*/ 4 w 37"/>
                  <a:gd name="T19" fmla="*/ 30 h 30"/>
                  <a:gd name="T20" fmla="*/ 4 w 37"/>
                  <a:gd name="T21" fmla="*/ 30 h 30"/>
                  <a:gd name="T22" fmla="*/ 6 w 37"/>
                  <a:gd name="T23" fmla="*/ 30 h 30"/>
                  <a:gd name="T24" fmla="*/ 6 w 37"/>
                  <a:gd name="T25" fmla="*/ 30 h 30"/>
                  <a:gd name="T26" fmla="*/ 20 w 37"/>
                  <a:gd name="T27" fmla="*/ 20 h 30"/>
                  <a:gd name="T28" fmla="*/ 24 w 37"/>
                  <a:gd name="T29" fmla="*/ 21 h 30"/>
                  <a:gd name="T30" fmla="*/ 26 w 37"/>
                  <a:gd name="T31" fmla="*/ 22 h 30"/>
                  <a:gd name="T32" fmla="*/ 26 w 37"/>
                  <a:gd name="T33" fmla="*/ 22 h 30"/>
                  <a:gd name="T34" fmla="*/ 37 w 37"/>
                  <a:gd name="T35" fmla="*/ 13 h 30"/>
                  <a:gd name="T36" fmla="*/ 37 w 37"/>
                  <a:gd name="T37" fmla="*/ 13 h 30"/>
                  <a:gd name="T38" fmla="*/ 37 w 37"/>
                  <a:gd name="T39" fmla="*/ 11 h 30"/>
                  <a:gd name="T40" fmla="*/ 29 w 37"/>
                  <a:gd name="T41" fmla="*/ 0 h 30"/>
                  <a:gd name="T42" fmla="*/ 11 w 37"/>
                  <a:gd name="T43" fmla="*/ 24 h 30"/>
                  <a:gd name="T44" fmla="*/ 5 w 37"/>
                  <a:gd name="T45" fmla="*/ 28 h 30"/>
                  <a:gd name="T46" fmla="*/ 3 w 37"/>
                  <a:gd name="T47" fmla="*/ 27 h 30"/>
                  <a:gd name="T48" fmla="*/ 3 w 37"/>
                  <a:gd name="T49" fmla="*/ 25 h 30"/>
                  <a:gd name="T50" fmla="*/ 9 w 37"/>
                  <a:gd name="T51" fmla="*/ 21 h 30"/>
                  <a:gd name="T52" fmla="*/ 12 w 37"/>
                  <a:gd name="T53" fmla="*/ 21 h 30"/>
                  <a:gd name="T54" fmla="*/ 11 w 37"/>
                  <a:gd name="T55" fmla="*/ 24 h 30"/>
                  <a:gd name="T56" fmla="*/ 26 w 37"/>
                  <a:gd name="T57" fmla="*/ 17 h 30"/>
                  <a:gd name="T58" fmla="*/ 20 w 37"/>
                  <a:gd name="T59" fmla="*/ 10 h 30"/>
                  <a:gd name="T60" fmla="*/ 27 w 37"/>
                  <a:gd name="T61" fmla="*/ 4 h 30"/>
                  <a:gd name="T62" fmla="*/ 33 w 37"/>
                  <a:gd name="T63" fmla="*/ 10 h 30"/>
                  <a:gd name="T64" fmla="*/ 26 w 37"/>
                  <a:gd name="T65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7" h="30">
                    <a:moveTo>
                      <a:pt x="29" y="0"/>
                    </a:moveTo>
                    <a:cubicBezTo>
                      <a:pt x="28" y="0"/>
                      <a:pt x="27" y="0"/>
                      <a:pt x="26" y="0"/>
                    </a:cubicBezTo>
                    <a:cubicBezTo>
                      <a:pt x="21" y="0"/>
                      <a:pt x="17" y="3"/>
                      <a:pt x="16" y="8"/>
                    </a:cubicBezTo>
                    <a:cubicBezTo>
                      <a:pt x="15" y="9"/>
                      <a:pt x="15" y="10"/>
                      <a:pt x="15" y="10"/>
                    </a:cubicBezTo>
                    <a:cubicBezTo>
                      <a:pt x="15" y="11"/>
                      <a:pt x="15" y="12"/>
                      <a:pt x="16" y="13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0" y="24"/>
                      <a:pt x="0" y="25"/>
                      <a:pt x="0" y="26"/>
                    </a:cubicBezTo>
                    <a:cubicBezTo>
                      <a:pt x="0" y="27"/>
                      <a:pt x="0" y="28"/>
                      <a:pt x="0" y="28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30"/>
                      <a:pt x="2" y="30"/>
                      <a:pt x="4" y="30"/>
                    </a:cubicBezTo>
                    <a:cubicBezTo>
                      <a:pt x="4" y="30"/>
                      <a:pt x="4" y="30"/>
                      <a:pt x="4" y="30"/>
                    </a:cubicBezTo>
                    <a:cubicBezTo>
                      <a:pt x="4" y="30"/>
                      <a:pt x="5" y="30"/>
                      <a:pt x="6" y="30"/>
                    </a:cubicBezTo>
                    <a:cubicBezTo>
                      <a:pt x="6" y="30"/>
                      <a:pt x="6" y="30"/>
                      <a:pt x="6" y="3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1" y="20"/>
                      <a:pt x="22" y="21"/>
                      <a:pt x="24" y="21"/>
                    </a:cubicBezTo>
                    <a:cubicBezTo>
                      <a:pt x="25" y="21"/>
                      <a:pt x="25" y="22"/>
                      <a:pt x="26" y="22"/>
                    </a:cubicBezTo>
                    <a:cubicBezTo>
                      <a:pt x="26" y="22"/>
                      <a:pt x="26" y="22"/>
                      <a:pt x="26" y="22"/>
                    </a:cubicBezTo>
                    <a:cubicBezTo>
                      <a:pt x="31" y="22"/>
                      <a:pt x="36" y="18"/>
                      <a:pt x="37" y="13"/>
                    </a:cubicBezTo>
                    <a:cubicBezTo>
                      <a:pt x="37" y="13"/>
                      <a:pt x="37" y="13"/>
                      <a:pt x="37" y="13"/>
                    </a:cubicBezTo>
                    <a:cubicBezTo>
                      <a:pt x="37" y="12"/>
                      <a:pt x="37" y="12"/>
                      <a:pt x="37" y="11"/>
                    </a:cubicBezTo>
                    <a:cubicBezTo>
                      <a:pt x="37" y="6"/>
                      <a:pt x="34" y="1"/>
                      <a:pt x="29" y="0"/>
                    </a:cubicBezTo>
                    <a:close/>
                    <a:moveTo>
                      <a:pt x="11" y="24"/>
                    </a:moveTo>
                    <a:cubicBezTo>
                      <a:pt x="5" y="28"/>
                      <a:pt x="5" y="28"/>
                      <a:pt x="5" y="28"/>
                    </a:cubicBezTo>
                    <a:cubicBezTo>
                      <a:pt x="4" y="28"/>
                      <a:pt x="3" y="28"/>
                      <a:pt x="3" y="27"/>
                    </a:cubicBezTo>
                    <a:cubicBezTo>
                      <a:pt x="2" y="26"/>
                      <a:pt x="2" y="25"/>
                      <a:pt x="3" y="25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10" y="20"/>
                      <a:pt x="11" y="20"/>
                      <a:pt x="12" y="21"/>
                    </a:cubicBezTo>
                    <a:cubicBezTo>
                      <a:pt x="12" y="22"/>
                      <a:pt x="12" y="23"/>
                      <a:pt x="11" y="24"/>
                    </a:cubicBezTo>
                    <a:close/>
                    <a:moveTo>
                      <a:pt x="26" y="17"/>
                    </a:moveTo>
                    <a:cubicBezTo>
                      <a:pt x="23" y="17"/>
                      <a:pt x="20" y="14"/>
                      <a:pt x="20" y="10"/>
                    </a:cubicBezTo>
                    <a:cubicBezTo>
                      <a:pt x="20" y="7"/>
                      <a:pt x="23" y="4"/>
                      <a:pt x="27" y="4"/>
                    </a:cubicBezTo>
                    <a:cubicBezTo>
                      <a:pt x="30" y="4"/>
                      <a:pt x="33" y="7"/>
                      <a:pt x="33" y="10"/>
                    </a:cubicBezTo>
                    <a:cubicBezTo>
                      <a:pt x="33" y="14"/>
                      <a:pt x="30" y="17"/>
                      <a:pt x="26" y="17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204"/>
              <p:cNvSpPr>
                <a:spLocks/>
              </p:cNvSpPr>
              <p:nvPr/>
            </p:nvSpPr>
            <p:spPr bwMode="auto">
              <a:xfrm>
                <a:off x="5364720" y="1121939"/>
                <a:ext cx="79375" cy="33337"/>
              </a:xfrm>
              <a:custGeom>
                <a:avLst/>
                <a:gdLst>
                  <a:gd name="T0" fmla="*/ 3 w 7"/>
                  <a:gd name="T1" fmla="*/ 3 h 3"/>
                  <a:gd name="T2" fmla="*/ 0 w 7"/>
                  <a:gd name="T3" fmla="*/ 3 h 3"/>
                  <a:gd name="T4" fmla="*/ 0 w 7"/>
                  <a:gd name="T5" fmla="*/ 3 h 3"/>
                  <a:gd name="T6" fmla="*/ 0 w 7"/>
                  <a:gd name="T7" fmla="*/ 2 h 3"/>
                  <a:gd name="T8" fmla="*/ 1 w 7"/>
                  <a:gd name="T9" fmla="*/ 2 h 3"/>
                  <a:gd name="T10" fmla="*/ 3 w 7"/>
                  <a:gd name="T11" fmla="*/ 2 h 3"/>
                  <a:gd name="T12" fmla="*/ 6 w 7"/>
                  <a:gd name="T13" fmla="*/ 0 h 3"/>
                  <a:gd name="T14" fmla="*/ 7 w 7"/>
                  <a:gd name="T15" fmla="*/ 0 h 3"/>
                  <a:gd name="T16" fmla="*/ 7 w 7"/>
                  <a:gd name="T17" fmla="*/ 1 h 3"/>
                  <a:gd name="T18" fmla="*/ 3 w 7"/>
                  <a:gd name="T19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3">
                    <a:moveTo>
                      <a:pt x="3" y="3"/>
                    </a:moveTo>
                    <a:cubicBezTo>
                      <a:pt x="2" y="3"/>
                      <a:pt x="1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2"/>
                      <a:pt x="0" y="2"/>
                    </a:cubicBezTo>
                    <a:cubicBezTo>
                      <a:pt x="0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4" y="2"/>
                      <a:pt x="5" y="1"/>
                      <a:pt x="6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7" y="0"/>
                      <a:pt x="7" y="0"/>
                      <a:pt x="7" y="1"/>
                    </a:cubicBezTo>
                    <a:cubicBezTo>
                      <a:pt x="7" y="2"/>
                      <a:pt x="5" y="3"/>
                      <a:pt x="3" y="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206"/>
              <p:cNvSpPr>
                <a:spLocks/>
              </p:cNvSpPr>
              <p:nvPr/>
            </p:nvSpPr>
            <p:spPr bwMode="auto">
              <a:xfrm>
                <a:off x="5128183" y="1504526"/>
                <a:ext cx="260350" cy="338137"/>
              </a:xfrm>
              <a:custGeom>
                <a:avLst/>
                <a:gdLst>
                  <a:gd name="T0" fmla="*/ 23 w 23"/>
                  <a:gd name="T1" fmla="*/ 28 h 30"/>
                  <a:gd name="T2" fmla="*/ 23 w 23"/>
                  <a:gd name="T3" fmla="*/ 28 h 30"/>
                  <a:gd name="T4" fmla="*/ 14 w 23"/>
                  <a:gd name="T5" fmla="*/ 26 h 30"/>
                  <a:gd name="T6" fmla="*/ 2 w 23"/>
                  <a:gd name="T7" fmla="*/ 9 h 30"/>
                  <a:gd name="T8" fmla="*/ 3 w 23"/>
                  <a:gd name="T9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0">
                    <a:moveTo>
                      <a:pt x="23" y="28"/>
                    </a:moveTo>
                    <a:cubicBezTo>
                      <a:pt x="23" y="28"/>
                      <a:pt x="23" y="28"/>
                      <a:pt x="23" y="28"/>
                    </a:cubicBezTo>
                    <a:cubicBezTo>
                      <a:pt x="20" y="30"/>
                      <a:pt x="16" y="29"/>
                      <a:pt x="14" y="26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0" y="7"/>
                      <a:pt x="0" y="3"/>
                      <a:pt x="3" y="0"/>
                    </a:cubicBezTo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207"/>
              <p:cNvSpPr>
                <a:spLocks/>
              </p:cNvSpPr>
              <p:nvPr/>
            </p:nvSpPr>
            <p:spPr bwMode="auto">
              <a:xfrm>
                <a:off x="5174220" y="1471189"/>
                <a:ext cx="112713" cy="123825"/>
              </a:xfrm>
              <a:custGeom>
                <a:avLst/>
                <a:gdLst>
                  <a:gd name="T0" fmla="*/ 9 w 10"/>
                  <a:gd name="T1" fmla="*/ 6 h 11"/>
                  <a:gd name="T2" fmla="*/ 8 w 10"/>
                  <a:gd name="T3" fmla="*/ 9 h 11"/>
                  <a:gd name="T4" fmla="*/ 7 w 10"/>
                  <a:gd name="T5" fmla="*/ 10 h 11"/>
                  <a:gd name="T6" fmla="*/ 5 w 10"/>
                  <a:gd name="T7" fmla="*/ 9 h 11"/>
                  <a:gd name="T8" fmla="*/ 1 w 10"/>
                  <a:gd name="T9" fmla="*/ 4 h 11"/>
                  <a:gd name="T10" fmla="*/ 1 w 10"/>
                  <a:gd name="T11" fmla="*/ 2 h 11"/>
                  <a:gd name="T12" fmla="*/ 3 w 10"/>
                  <a:gd name="T13" fmla="*/ 1 h 11"/>
                  <a:gd name="T14" fmla="*/ 5 w 10"/>
                  <a:gd name="T15" fmla="*/ 1 h 11"/>
                  <a:gd name="T16" fmla="*/ 9 w 10"/>
                  <a:gd name="T17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1">
                    <a:moveTo>
                      <a:pt x="9" y="6"/>
                    </a:moveTo>
                    <a:cubicBezTo>
                      <a:pt x="10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0"/>
                      <a:pt x="5" y="9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1" y="2"/>
                      <a:pt x="1" y="2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5" y="1"/>
                      <a:pt x="5" y="1"/>
                    </a:cubicBezTo>
                    <a:lnTo>
                      <a:pt x="9" y="6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208"/>
              <p:cNvSpPr>
                <a:spLocks/>
              </p:cNvSpPr>
              <p:nvPr/>
            </p:nvSpPr>
            <p:spPr bwMode="auto">
              <a:xfrm>
                <a:off x="5331383" y="1685501"/>
                <a:ext cx="101600" cy="123825"/>
              </a:xfrm>
              <a:custGeom>
                <a:avLst/>
                <a:gdLst>
                  <a:gd name="T0" fmla="*/ 9 w 9"/>
                  <a:gd name="T1" fmla="*/ 7 h 11"/>
                  <a:gd name="T2" fmla="*/ 8 w 9"/>
                  <a:gd name="T3" fmla="*/ 9 h 11"/>
                  <a:gd name="T4" fmla="*/ 7 w 9"/>
                  <a:gd name="T5" fmla="*/ 10 h 11"/>
                  <a:gd name="T6" fmla="*/ 4 w 9"/>
                  <a:gd name="T7" fmla="*/ 10 h 11"/>
                  <a:gd name="T8" fmla="*/ 1 w 9"/>
                  <a:gd name="T9" fmla="*/ 5 h 11"/>
                  <a:gd name="T10" fmla="*/ 1 w 9"/>
                  <a:gd name="T11" fmla="*/ 2 h 11"/>
                  <a:gd name="T12" fmla="*/ 2 w 9"/>
                  <a:gd name="T13" fmla="*/ 1 h 11"/>
                  <a:gd name="T14" fmla="*/ 5 w 9"/>
                  <a:gd name="T15" fmla="*/ 2 h 11"/>
                  <a:gd name="T16" fmla="*/ 9 w 9"/>
                  <a:gd name="T17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1">
                    <a:moveTo>
                      <a:pt x="9" y="7"/>
                    </a:moveTo>
                    <a:cubicBezTo>
                      <a:pt x="9" y="7"/>
                      <a:pt x="9" y="9"/>
                      <a:pt x="8" y="9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5" y="11"/>
                      <a:pt x="4" y="10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3" y="0"/>
                      <a:pt x="4" y="1"/>
                      <a:pt x="5" y="2"/>
                    </a:cubicBezTo>
                    <a:lnTo>
                      <a:pt x="9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209"/>
              <p:cNvSpPr>
                <a:spLocks/>
              </p:cNvSpPr>
              <p:nvPr/>
            </p:nvSpPr>
            <p:spPr bwMode="auto">
              <a:xfrm>
                <a:off x="5128183" y="1831551"/>
                <a:ext cx="338138" cy="134937"/>
              </a:xfrm>
              <a:custGeom>
                <a:avLst/>
                <a:gdLst>
                  <a:gd name="T0" fmla="*/ 23 w 30"/>
                  <a:gd name="T1" fmla="*/ 12 h 12"/>
                  <a:gd name="T2" fmla="*/ 17 w 30"/>
                  <a:gd name="T3" fmla="*/ 10 h 12"/>
                  <a:gd name="T4" fmla="*/ 15 w 30"/>
                  <a:gd name="T5" fmla="*/ 6 h 12"/>
                  <a:gd name="T6" fmla="*/ 15 w 30"/>
                  <a:gd name="T7" fmla="*/ 6 h 12"/>
                  <a:gd name="T8" fmla="*/ 13 w 30"/>
                  <a:gd name="T9" fmla="*/ 3 h 12"/>
                  <a:gd name="T10" fmla="*/ 8 w 30"/>
                  <a:gd name="T11" fmla="*/ 2 h 12"/>
                  <a:gd name="T12" fmla="*/ 8 w 30"/>
                  <a:gd name="T13" fmla="*/ 2 h 12"/>
                  <a:gd name="T14" fmla="*/ 4 w 30"/>
                  <a:gd name="T15" fmla="*/ 3 h 12"/>
                  <a:gd name="T16" fmla="*/ 2 w 30"/>
                  <a:gd name="T17" fmla="*/ 6 h 12"/>
                  <a:gd name="T18" fmla="*/ 2 w 30"/>
                  <a:gd name="T19" fmla="*/ 6 h 12"/>
                  <a:gd name="T20" fmla="*/ 1 w 30"/>
                  <a:gd name="T21" fmla="*/ 7 h 12"/>
                  <a:gd name="T22" fmla="*/ 0 w 30"/>
                  <a:gd name="T23" fmla="*/ 6 h 12"/>
                  <a:gd name="T24" fmla="*/ 0 w 30"/>
                  <a:gd name="T25" fmla="*/ 6 h 12"/>
                  <a:gd name="T26" fmla="*/ 3 w 30"/>
                  <a:gd name="T27" fmla="*/ 2 h 12"/>
                  <a:gd name="T28" fmla="*/ 8 w 30"/>
                  <a:gd name="T29" fmla="*/ 0 h 12"/>
                  <a:gd name="T30" fmla="*/ 8 w 30"/>
                  <a:gd name="T31" fmla="*/ 0 h 12"/>
                  <a:gd name="T32" fmla="*/ 14 w 30"/>
                  <a:gd name="T33" fmla="*/ 2 h 12"/>
                  <a:gd name="T34" fmla="*/ 16 w 30"/>
                  <a:gd name="T35" fmla="*/ 6 h 12"/>
                  <a:gd name="T36" fmla="*/ 16 w 30"/>
                  <a:gd name="T37" fmla="*/ 6 h 12"/>
                  <a:gd name="T38" fmla="*/ 18 w 30"/>
                  <a:gd name="T39" fmla="*/ 9 h 12"/>
                  <a:gd name="T40" fmla="*/ 23 w 30"/>
                  <a:gd name="T41" fmla="*/ 10 h 12"/>
                  <a:gd name="T42" fmla="*/ 23 w 30"/>
                  <a:gd name="T43" fmla="*/ 10 h 12"/>
                  <a:gd name="T44" fmla="*/ 23 w 30"/>
                  <a:gd name="T45" fmla="*/ 10 h 12"/>
                  <a:gd name="T46" fmla="*/ 27 w 30"/>
                  <a:gd name="T47" fmla="*/ 9 h 12"/>
                  <a:gd name="T48" fmla="*/ 27 w 30"/>
                  <a:gd name="T49" fmla="*/ 9 h 12"/>
                  <a:gd name="T50" fmla="*/ 29 w 30"/>
                  <a:gd name="T51" fmla="*/ 6 h 12"/>
                  <a:gd name="T52" fmla="*/ 29 w 30"/>
                  <a:gd name="T53" fmla="*/ 6 h 12"/>
                  <a:gd name="T54" fmla="*/ 29 w 30"/>
                  <a:gd name="T55" fmla="*/ 6 h 12"/>
                  <a:gd name="T56" fmla="*/ 27 w 30"/>
                  <a:gd name="T57" fmla="*/ 3 h 12"/>
                  <a:gd name="T58" fmla="*/ 22 w 30"/>
                  <a:gd name="T59" fmla="*/ 1 h 12"/>
                  <a:gd name="T60" fmla="*/ 22 w 30"/>
                  <a:gd name="T61" fmla="*/ 1 h 12"/>
                  <a:gd name="T62" fmla="*/ 22 w 30"/>
                  <a:gd name="T63" fmla="*/ 0 h 12"/>
                  <a:gd name="T64" fmla="*/ 28 w 30"/>
                  <a:gd name="T65" fmla="*/ 2 h 12"/>
                  <a:gd name="T66" fmla="*/ 30 w 30"/>
                  <a:gd name="T67" fmla="*/ 6 h 12"/>
                  <a:gd name="T68" fmla="*/ 30 w 30"/>
                  <a:gd name="T69" fmla="*/ 6 h 12"/>
                  <a:gd name="T70" fmla="*/ 28 w 30"/>
                  <a:gd name="T71" fmla="*/ 10 h 12"/>
                  <a:gd name="T72" fmla="*/ 28 w 30"/>
                  <a:gd name="T73" fmla="*/ 10 h 12"/>
                  <a:gd name="T74" fmla="*/ 23 w 30"/>
                  <a:gd name="T7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0" h="12">
                    <a:moveTo>
                      <a:pt x="23" y="12"/>
                    </a:moveTo>
                    <a:cubicBezTo>
                      <a:pt x="21" y="12"/>
                      <a:pt x="19" y="11"/>
                      <a:pt x="17" y="10"/>
                    </a:cubicBezTo>
                    <a:cubicBezTo>
                      <a:pt x="16" y="9"/>
                      <a:pt x="15" y="8"/>
                      <a:pt x="15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5"/>
                      <a:pt x="14" y="4"/>
                      <a:pt x="13" y="3"/>
                    </a:cubicBezTo>
                    <a:cubicBezTo>
                      <a:pt x="12" y="2"/>
                      <a:pt x="10" y="2"/>
                      <a:pt x="8" y="2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6" y="2"/>
                      <a:pt x="5" y="2"/>
                      <a:pt x="4" y="3"/>
                    </a:cubicBezTo>
                    <a:cubicBezTo>
                      <a:pt x="2" y="4"/>
                      <a:pt x="2" y="5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6"/>
                      <a:pt x="2" y="7"/>
                      <a:pt x="1" y="7"/>
                    </a:cubicBezTo>
                    <a:cubicBezTo>
                      <a:pt x="1" y="7"/>
                      <a:pt x="0" y="7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4"/>
                      <a:pt x="1" y="3"/>
                      <a:pt x="3" y="2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10" y="0"/>
                      <a:pt x="12" y="1"/>
                      <a:pt x="14" y="2"/>
                    </a:cubicBezTo>
                    <a:cubicBezTo>
                      <a:pt x="15" y="3"/>
                      <a:pt x="16" y="4"/>
                      <a:pt x="16" y="6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7"/>
                      <a:pt x="17" y="8"/>
                      <a:pt x="18" y="9"/>
                    </a:cubicBezTo>
                    <a:cubicBezTo>
                      <a:pt x="19" y="10"/>
                      <a:pt x="21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5" y="10"/>
                      <a:pt x="26" y="10"/>
                      <a:pt x="27" y="9"/>
                    </a:cubicBezTo>
                    <a:cubicBezTo>
                      <a:pt x="27" y="9"/>
                      <a:pt x="27" y="9"/>
                      <a:pt x="27" y="9"/>
                    </a:cubicBezTo>
                    <a:cubicBezTo>
                      <a:pt x="29" y="8"/>
                      <a:pt x="29" y="7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5"/>
                      <a:pt x="28" y="4"/>
                      <a:pt x="27" y="3"/>
                    </a:cubicBezTo>
                    <a:cubicBezTo>
                      <a:pt x="26" y="2"/>
                      <a:pt x="24" y="1"/>
                      <a:pt x="22" y="1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5" y="0"/>
                      <a:pt x="27" y="1"/>
                      <a:pt x="28" y="2"/>
                    </a:cubicBezTo>
                    <a:cubicBezTo>
                      <a:pt x="29" y="3"/>
                      <a:pt x="30" y="4"/>
                      <a:pt x="30" y="6"/>
                    </a:cubicBezTo>
                    <a:cubicBezTo>
                      <a:pt x="30" y="6"/>
                      <a:pt x="30" y="6"/>
                      <a:pt x="30" y="6"/>
                    </a:cubicBezTo>
                    <a:cubicBezTo>
                      <a:pt x="30" y="8"/>
                      <a:pt x="30" y="9"/>
                      <a:pt x="28" y="10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7" y="11"/>
                      <a:pt x="25" y="12"/>
                      <a:pt x="23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210"/>
              <p:cNvSpPr>
                <a:spLocks/>
              </p:cNvSpPr>
              <p:nvPr/>
            </p:nvSpPr>
            <p:spPr bwMode="auto">
              <a:xfrm>
                <a:off x="5094845" y="602826"/>
                <a:ext cx="417513" cy="203200"/>
              </a:xfrm>
              <a:custGeom>
                <a:avLst/>
                <a:gdLst>
                  <a:gd name="T0" fmla="*/ 32 w 37"/>
                  <a:gd name="T1" fmla="*/ 0 h 18"/>
                  <a:gd name="T2" fmla="*/ 32 w 37"/>
                  <a:gd name="T3" fmla="*/ 0 h 18"/>
                  <a:gd name="T4" fmla="*/ 32 w 37"/>
                  <a:gd name="T5" fmla="*/ 0 h 18"/>
                  <a:gd name="T6" fmla="*/ 32 w 37"/>
                  <a:gd name="T7" fmla="*/ 0 h 18"/>
                  <a:gd name="T8" fmla="*/ 32 w 37"/>
                  <a:gd name="T9" fmla="*/ 0 h 18"/>
                  <a:gd name="T10" fmla="*/ 32 w 37"/>
                  <a:gd name="T11" fmla="*/ 0 h 18"/>
                  <a:gd name="T12" fmla="*/ 32 w 37"/>
                  <a:gd name="T13" fmla="*/ 0 h 18"/>
                  <a:gd name="T14" fmla="*/ 29 w 37"/>
                  <a:gd name="T15" fmla="*/ 4 h 18"/>
                  <a:gd name="T16" fmla="*/ 8 w 37"/>
                  <a:gd name="T17" fmla="*/ 4 h 18"/>
                  <a:gd name="T18" fmla="*/ 5 w 37"/>
                  <a:gd name="T19" fmla="*/ 0 h 18"/>
                  <a:gd name="T20" fmla="*/ 5 w 37"/>
                  <a:gd name="T21" fmla="*/ 0 h 18"/>
                  <a:gd name="T22" fmla="*/ 5 w 37"/>
                  <a:gd name="T23" fmla="*/ 0 h 18"/>
                  <a:gd name="T24" fmla="*/ 5 w 37"/>
                  <a:gd name="T25" fmla="*/ 0 h 18"/>
                  <a:gd name="T26" fmla="*/ 5 w 37"/>
                  <a:gd name="T27" fmla="*/ 0 h 18"/>
                  <a:gd name="T28" fmla="*/ 5 w 37"/>
                  <a:gd name="T29" fmla="*/ 0 h 18"/>
                  <a:gd name="T30" fmla="*/ 5 w 37"/>
                  <a:gd name="T31" fmla="*/ 0 h 18"/>
                  <a:gd name="T32" fmla="*/ 0 w 37"/>
                  <a:gd name="T33" fmla="*/ 5 h 18"/>
                  <a:gd name="T34" fmla="*/ 0 w 37"/>
                  <a:gd name="T35" fmla="*/ 13 h 18"/>
                  <a:gd name="T36" fmla="*/ 5 w 37"/>
                  <a:gd name="T37" fmla="*/ 18 h 18"/>
                  <a:gd name="T38" fmla="*/ 32 w 37"/>
                  <a:gd name="T39" fmla="*/ 18 h 18"/>
                  <a:gd name="T40" fmla="*/ 37 w 37"/>
                  <a:gd name="T41" fmla="*/ 13 h 18"/>
                  <a:gd name="T42" fmla="*/ 37 w 37"/>
                  <a:gd name="T43" fmla="*/ 5 h 18"/>
                  <a:gd name="T44" fmla="*/ 32 w 37"/>
                  <a:gd name="T45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37" h="18"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2"/>
                      <a:pt x="30" y="4"/>
                      <a:pt x="2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7" y="4"/>
                      <a:pt x="5" y="2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6"/>
                      <a:pt x="2" y="18"/>
                      <a:pt x="5" y="18"/>
                    </a:cubicBezTo>
                    <a:cubicBezTo>
                      <a:pt x="32" y="18"/>
                      <a:pt x="32" y="18"/>
                      <a:pt x="32" y="18"/>
                    </a:cubicBezTo>
                    <a:cubicBezTo>
                      <a:pt x="34" y="18"/>
                      <a:pt x="37" y="16"/>
                      <a:pt x="37" y="13"/>
                    </a:cubicBezTo>
                    <a:cubicBezTo>
                      <a:pt x="37" y="5"/>
                      <a:pt x="37" y="5"/>
                      <a:pt x="37" y="5"/>
                    </a:cubicBezTo>
                    <a:cubicBezTo>
                      <a:pt x="37" y="2"/>
                      <a:pt x="34" y="0"/>
                      <a:pt x="3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211"/>
              <p:cNvSpPr>
                <a:spLocks/>
              </p:cNvSpPr>
              <p:nvPr/>
            </p:nvSpPr>
            <p:spPr bwMode="auto">
              <a:xfrm>
                <a:off x="5128183" y="636164"/>
                <a:ext cx="23813" cy="11112"/>
              </a:xfrm>
              <a:custGeom>
                <a:avLst/>
                <a:gdLst>
                  <a:gd name="T0" fmla="*/ 1 w 2"/>
                  <a:gd name="T1" fmla="*/ 1 h 1"/>
                  <a:gd name="T2" fmla="*/ 0 w 2"/>
                  <a:gd name="T3" fmla="*/ 1 h 1"/>
                  <a:gd name="T4" fmla="*/ 0 w 2"/>
                  <a:gd name="T5" fmla="*/ 0 h 1"/>
                  <a:gd name="T6" fmla="*/ 0 w 2"/>
                  <a:gd name="T7" fmla="*/ 0 h 1"/>
                  <a:gd name="T8" fmla="*/ 1 w 2"/>
                  <a:gd name="T9" fmla="*/ 0 h 1"/>
                  <a:gd name="T10" fmla="*/ 2 w 2"/>
                  <a:gd name="T11" fmla="*/ 0 h 1"/>
                  <a:gd name="T12" fmla="*/ 1 w 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212"/>
              <p:cNvSpPr>
                <a:spLocks/>
              </p:cNvSpPr>
              <p:nvPr/>
            </p:nvSpPr>
            <p:spPr bwMode="auto">
              <a:xfrm>
                <a:off x="5151995" y="726651"/>
                <a:ext cx="303213" cy="46037"/>
              </a:xfrm>
              <a:custGeom>
                <a:avLst/>
                <a:gdLst>
                  <a:gd name="T0" fmla="*/ 27 w 27"/>
                  <a:gd name="T1" fmla="*/ 3 h 4"/>
                  <a:gd name="T2" fmla="*/ 26 w 27"/>
                  <a:gd name="T3" fmla="*/ 4 h 4"/>
                  <a:gd name="T4" fmla="*/ 1 w 27"/>
                  <a:gd name="T5" fmla="*/ 4 h 4"/>
                  <a:gd name="T6" fmla="*/ 0 w 27"/>
                  <a:gd name="T7" fmla="*/ 3 h 4"/>
                  <a:gd name="T8" fmla="*/ 0 w 27"/>
                  <a:gd name="T9" fmla="*/ 1 h 4"/>
                  <a:gd name="T10" fmla="*/ 1 w 27"/>
                  <a:gd name="T11" fmla="*/ 0 h 4"/>
                  <a:gd name="T12" fmla="*/ 26 w 27"/>
                  <a:gd name="T13" fmla="*/ 0 h 4"/>
                  <a:gd name="T14" fmla="*/ 27 w 27"/>
                  <a:gd name="T15" fmla="*/ 1 h 4"/>
                  <a:gd name="T16" fmla="*/ 27 w 27"/>
                  <a:gd name="T17" fmla="*/ 3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4">
                    <a:moveTo>
                      <a:pt x="27" y="3"/>
                    </a:moveTo>
                    <a:cubicBezTo>
                      <a:pt x="27" y="4"/>
                      <a:pt x="27" y="4"/>
                      <a:pt x="26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7" y="0"/>
                      <a:pt x="27" y="0"/>
                      <a:pt x="27" y="1"/>
                    </a:cubicBezTo>
                    <a:lnTo>
                      <a:pt x="27" y="3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213"/>
              <p:cNvSpPr>
                <a:spLocks/>
              </p:cNvSpPr>
              <p:nvPr/>
            </p:nvSpPr>
            <p:spPr bwMode="auto">
              <a:xfrm>
                <a:off x="5455208" y="636164"/>
                <a:ext cx="34925" cy="11112"/>
              </a:xfrm>
              <a:custGeom>
                <a:avLst/>
                <a:gdLst>
                  <a:gd name="T0" fmla="*/ 2 w 3"/>
                  <a:gd name="T1" fmla="*/ 1 h 1"/>
                  <a:gd name="T2" fmla="*/ 1 w 3"/>
                  <a:gd name="T3" fmla="*/ 1 h 1"/>
                  <a:gd name="T4" fmla="*/ 0 w 3"/>
                  <a:gd name="T5" fmla="*/ 0 h 1"/>
                  <a:gd name="T6" fmla="*/ 1 w 3"/>
                  <a:gd name="T7" fmla="*/ 0 h 1"/>
                  <a:gd name="T8" fmla="*/ 2 w 3"/>
                  <a:gd name="T9" fmla="*/ 0 h 1"/>
                  <a:gd name="T10" fmla="*/ 3 w 3"/>
                  <a:gd name="T11" fmla="*/ 0 h 1"/>
                  <a:gd name="T12" fmla="*/ 2 w 3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0"/>
                    </a:cubicBezTo>
                    <a:cubicBezTo>
                      <a:pt x="0" y="0"/>
                      <a:pt x="1" y="0"/>
                      <a:pt x="1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3" y="0"/>
                      <a:pt x="3" y="0"/>
                    </a:cubicBezTo>
                    <a:cubicBezTo>
                      <a:pt x="3" y="1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214"/>
              <p:cNvSpPr>
                <a:spLocks/>
              </p:cNvSpPr>
              <p:nvPr/>
            </p:nvSpPr>
            <p:spPr bwMode="auto">
              <a:xfrm>
                <a:off x="5163108" y="421851"/>
                <a:ext cx="280988" cy="180975"/>
              </a:xfrm>
              <a:custGeom>
                <a:avLst/>
                <a:gdLst>
                  <a:gd name="T0" fmla="*/ 177 w 177"/>
                  <a:gd name="T1" fmla="*/ 107 h 114"/>
                  <a:gd name="T2" fmla="*/ 177 w 177"/>
                  <a:gd name="T3" fmla="*/ 107 h 114"/>
                  <a:gd name="T4" fmla="*/ 177 w 177"/>
                  <a:gd name="T5" fmla="*/ 0 h 114"/>
                  <a:gd name="T6" fmla="*/ 0 w 177"/>
                  <a:gd name="T7" fmla="*/ 0 h 114"/>
                  <a:gd name="T8" fmla="*/ 0 w 177"/>
                  <a:gd name="T9" fmla="*/ 107 h 114"/>
                  <a:gd name="T10" fmla="*/ 0 w 177"/>
                  <a:gd name="T11" fmla="*/ 107 h 114"/>
                  <a:gd name="T12" fmla="*/ 0 w 177"/>
                  <a:gd name="T13" fmla="*/ 114 h 114"/>
                  <a:gd name="T14" fmla="*/ 0 w 177"/>
                  <a:gd name="T15" fmla="*/ 114 h 114"/>
                  <a:gd name="T16" fmla="*/ 177 w 177"/>
                  <a:gd name="T17" fmla="*/ 114 h 114"/>
                  <a:gd name="T18" fmla="*/ 177 w 177"/>
                  <a:gd name="T19" fmla="*/ 114 h 114"/>
                  <a:gd name="T20" fmla="*/ 177 w 177"/>
                  <a:gd name="T21" fmla="*/ 107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114">
                    <a:moveTo>
                      <a:pt x="177" y="107"/>
                    </a:moveTo>
                    <a:lnTo>
                      <a:pt x="177" y="107"/>
                    </a:lnTo>
                    <a:lnTo>
                      <a:pt x="177" y="0"/>
                    </a:lnTo>
                    <a:lnTo>
                      <a:pt x="0" y="0"/>
                    </a:lnTo>
                    <a:lnTo>
                      <a:pt x="0" y="107"/>
                    </a:lnTo>
                    <a:lnTo>
                      <a:pt x="0" y="107"/>
                    </a:lnTo>
                    <a:lnTo>
                      <a:pt x="0" y="114"/>
                    </a:lnTo>
                    <a:lnTo>
                      <a:pt x="0" y="114"/>
                    </a:lnTo>
                    <a:lnTo>
                      <a:pt x="177" y="114"/>
                    </a:lnTo>
                    <a:lnTo>
                      <a:pt x="177" y="114"/>
                    </a:lnTo>
                    <a:lnTo>
                      <a:pt x="177" y="10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215"/>
              <p:cNvSpPr>
                <a:spLocks/>
              </p:cNvSpPr>
              <p:nvPr/>
            </p:nvSpPr>
            <p:spPr bwMode="auto">
              <a:xfrm>
                <a:off x="5309158" y="3400001"/>
                <a:ext cx="101600" cy="157162"/>
              </a:xfrm>
              <a:custGeom>
                <a:avLst/>
                <a:gdLst>
                  <a:gd name="T0" fmla="*/ 2 w 9"/>
                  <a:gd name="T1" fmla="*/ 5 h 14"/>
                  <a:gd name="T2" fmla="*/ 2 w 9"/>
                  <a:gd name="T3" fmla="*/ 8 h 14"/>
                  <a:gd name="T4" fmla="*/ 0 w 9"/>
                  <a:gd name="T5" fmla="*/ 12 h 14"/>
                  <a:gd name="T6" fmla="*/ 0 w 9"/>
                  <a:gd name="T7" fmla="*/ 14 h 14"/>
                  <a:gd name="T8" fmla="*/ 9 w 9"/>
                  <a:gd name="T9" fmla="*/ 14 h 14"/>
                  <a:gd name="T10" fmla="*/ 6 w 9"/>
                  <a:gd name="T11" fmla="*/ 4 h 14"/>
                  <a:gd name="T12" fmla="*/ 0 w 9"/>
                  <a:gd name="T13" fmla="*/ 0 h 14"/>
                  <a:gd name="T14" fmla="*/ 0 w 9"/>
                  <a:gd name="T15" fmla="*/ 4 h 14"/>
                  <a:gd name="T16" fmla="*/ 2 w 9"/>
                  <a:gd name="T17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2" y="5"/>
                    </a:moveTo>
                    <a:cubicBezTo>
                      <a:pt x="2" y="6"/>
                      <a:pt x="2" y="7"/>
                      <a:pt x="2" y="8"/>
                    </a:cubicBezTo>
                    <a:cubicBezTo>
                      <a:pt x="2" y="10"/>
                      <a:pt x="1" y="11"/>
                      <a:pt x="0" y="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0"/>
                      <a:pt x="8" y="7"/>
                      <a:pt x="6" y="4"/>
                    </a:cubicBezTo>
                    <a:cubicBezTo>
                      <a:pt x="4" y="2"/>
                      <a:pt x="2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5"/>
                      <a:pt x="2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216"/>
              <p:cNvSpPr>
                <a:spLocks/>
              </p:cNvSpPr>
              <p:nvPr/>
            </p:nvSpPr>
            <p:spPr bwMode="auto">
              <a:xfrm>
                <a:off x="5298045" y="337618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217"/>
              <p:cNvSpPr>
                <a:spLocks noEditPoints="1"/>
              </p:cNvSpPr>
              <p:nvPr/>
            </p:nvSpPr>
            <p:spPr bwMode="auto">
              <a:xfrm>
                <a:off x="5185333" y="3568276"/>
                <a:ext cx="225425" cy="169862"/>
              </a:xfrm>
              <a:custGeom>
                <a:avLst/>
                <a:gdLst>
                  <a:gd name="T0" fmla="*/ 0 w 20"/>
                  <a:gd name="T1" fmla="*/ 0 h 15"/>
                  <a:gd name="T2" fmla="*/ 0 w 20"/>
                  <a:gd name="T3" fmla="*/ 2 h 15"/>
                  <a:gd name="T4" fmla="*/ 3 w 20"/>
                  <a:gd name="T5" fmla="*/ 12 h 15"/>
                  <a:gd name="T6" fmla="*/ 10 w 20"/>
                  <a:gd name="T7" fmla="*/ 15 h 15"/>
                  <a:gd name="T8" fmla="*/ 17 w 20"/>
                  <a:gd name="T9" fmla="*/ 12 h 15"/>
                  <a:gd name="T10" fmla="*/ 20 w 20"/>
                  <a:gd name="T11" fmla="*/ 2 h 15"/>
                  <a:gd name="T12" fmla="*/ 20 w 20"/>
                  <a:gd name="T13" fmla="*/ 0 h 15"/>
                  <a:gd name="T14" fmla="*/ 0 w 20"/>
                  <a:gd name="T15" fmla="*/ 0 h 15"/>
                  <a:gd name="T16" fmla="*/ 12 w 20"/>
                  <a:gd name="T17" fmla="*/ 12 h 15"/>
                  <a:gd name="T18" fmla="*/ 12 w 20"/>
                  <a:gd name="T19" fmla="*/ 12 h 15"/>
                  <a:gd name="T20" fmla="*/ 12 w 20"/>
                  <a:gd name="T21" fmla="*/ 12 h 15"/>
                  <a:gd name="T22" fmla="*/ 11 w 20"/>
                  <a:gd name="T23" fmla="*/ 12 h 15"/>
                  <a:gd name="T24" fmla="*/ 12 w 20"/>
                  <a:gd name="T25" fmla="*/ 11 h 15"/>
                  <a:gd name="T26" fmla="*/ 18 w 20"/>
                  <a:gd name="T27" fmla="*/ 3 h 15"/>
                  <a:gd name="T28" fmla="*/ 18 w 20"/>
                  <a:gd name="T29" fmla="*/ 3 h 15"/>
                  <a:gd name="T30" fmla="*/ 19 w 20"/>
                  <a:gd name="T31" fmla="*/ 3 h 15"/>
                  <a:gd name="T32" fmla="*/ 19 w 20"/>
                  <a:gd name="T33" fmla="*/ 3 h 15"/>
                  <a:gd name="T34" fmla="*/ 19 w 20"/>
                  <a:gd name="T35" fmla="*/ 3 h 15"/>
                  <a:gd name="T36" fmla="*/ 12 w 20"/>
                  <a:gd name="T37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0" h="15">
                    <a:moveTo>
                      <a:pt x="0" y="0"/>
                    </a:moveTo>
                    <a:cubicBezTo>
                      <a:pt x="0" y="1"/>
                      <a:pt x="0" y="1"/>
                      <a:pt x="0" y="2"/>
                    </a:cubicBezTo>
                    <a:cubicBezTo>
                      <a:pt x="0" y="6"/>
                      <a:pt x="2" y="9"/>
                      <a:pt x="3" y="12"/>
                    </a:cubicBezTo>
                    <a:cubicBezTo>
                      <a:pt x="5" y="14"/>
                      <a:pt x="8" y="15"/>
                      <a:pt x="10" y="15"/>
                    </a:cubicBezTo>
                    <a:cubicBezTo>
                      <a:pt x="13" y="15"/>
                      <a:pt x="16" y="14"/>
                      <a:pt x="17" y="12"/>
                    </a:cubicBezTo>
                    <a:cubicBezTo>
                      <a:pt x="19" y="9"/>
                      <a:pt x="20" y="6"/>
                      <a:pt x="20" y="2"/>
                    </a:cubicBezTo>
                    <a:cubicBezTo>
                      <a:pt x="20" y="1"/>
                      <a:pt x="20" y="1"/>
                      <a:pt x="20" y="0"/>
                    </a:cubicBezTo>
                    <a:lnTo>
                      <a:pt x="0" y="0"/>
                    </a:lnTo>
                    <a:close/>
                    <a:moveTo>
                      <a:pt x="12" y="12"/>
                    </a:move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2" y="12"/>
                      <a:pt x="11" y="12"/>
                      <a:pt x="11" y="12"/>
                    </a:cubicBezTo>
                    <a:cubicBezTo>
                      <a:pt x="11" y="11"/>
                      <a:pt x="12" y="11"/>
                      <a:pt x="12" y="11"/>
                    </a:cubicBezTo>
                    <a:cubicBezTo>
                      <a:pt x="15" y="11"/>
                      <a:pt x="18" y="8"/>
                      <a:pt x="18" y="3"/>
                    </a:cubicBezTo>
                    <a:cubicBezTo>
                      <a:pt x="18" y="3"/>
                      <a:pt x="18" y="3"/>
                      <a:pt x="18" y="3"/>
                    </a:cubicBezTo>
                    <a:cubicBezTo>
                      <a:pt x="18" y="3"/>
                      <a:pt x="18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9" y="8"/>
                      <a:pt x="16" y="12"/>
                      <a:pt x="12" y="12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218"/>
              <p:cNvSpPr>
                <a:spLocks/>
              </p:cNvSpPr>
              <p:nvPr/>
            </p:nvSpPr>
            <p:spPr bwMode="auto">
              <a:xfrm>
                <a:off x="5196445" y="3400001"/>
                <a:ext cx="101600" cy="157162"/>
              </a:xfrm>
              <a:custGeom>
                <a:avLst/>
                <a:gdLst>
                  <a:gd name="T0" fmla="*/ 6 w 9"/>
                  <a:gd name="T1" fmla="*/ 8 h 14"/>
                  <a:gd name="T2" fmla="*/ 7 w 9"/>
                  <a:gd name="T3" fmla="*/ 5 h 14"/>
                  <a:gd name="T4" fmla="*/ 9 w 9"/>
                  <a:gd name="T5" fmla="*/ 4 h 14"/>
                  <a:gd name="T6" fmla="*/ 9 w 9"/>
                  <a:gd name="T7" fmla="*/ 0 h 14"/>
                  <a:gd name="T8" fmla="*/ 3 w 9"/>
                  <a:gd name="T9" fmla="*/ 4 h 14"/>
                  <a:gd name="T10" fmla="*/ 0 w 9"/>
                  <a:gd name="T11" fmla="*/ 14 h 14"/>
                  <a:gd name="T12" fmla="*/ 9 w 9"/>
                  <a:gd name="T13" fmla="*/ 14 h 14"/>
                  <a:gd name="T14" fmla="*/ 9 w 9"/>
                  <a:gd name="T15" fmla="*/ 12 h 14"/>
                  <a:gd name="T16" fmla="*/ 6 w 9"/>
                  <a:gd name="T17" fmla="*/ 8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4">
                    <a:moveTo>
                      <a:pt x="6" y="8"/>
                    </a:moveTo>
                    <a:cubicBezTo>
                      <a:pt x="6" y="7"/>
                      <a:pt x="7" y="6"/>
                      <a:pt x="7" y="5"/>
                    </a:cubicBezTo>
                    <a:cubicBezTo>
                      <a:pt x="8" y="5"/>
                      <a:pt x="8" y="4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0"/>
                      <a:pt x="4" y="2"/>
                      <a:pt x="3" y="4"/>
                    </a:cubicBezTo>
                    <a:cubicBezTo>
                      <a:pt x="1" y="7"/>
                      <a:pt x="0" y="10"/>
                      <a:pt x="0" y="14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7" y="11"/>
                      <a:pt x="6" y="10"/>
                      <a:pt x="6" y="8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219"/>
              <p:cNvSpPr>
                <a:spLocks/>
              </p:cNvSpPr>
              <p:nvPr/>
            </p:nvSpPr>
            <p:spPr bwMode="auto">
              <a:xfrm>
                <a:off x="5298045" y="3376189"/>
                <a:ext cx="11113" cy="0"/>
              </a:xfrm>
              <a:custGeom>
                <a:avLst/>
                <a:gdLst>
                  <a:gd name="T0" fmla="*/ 1 w 1"/>
                  <a:gd name="T1" fmla="*/ 1 w 1"/>
                  <a:gd name="T2" fmla="*/ 0 w 1"/>
                  <a:gd name="T3" fmla="*/ 0 w 1"/>
                  <a:gd name="T4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220"/>
              <p:cNvSpPr>
                <a:spLocks/>
              </p:cNvSpPr>
              <p:nvPr/>
            </p:nvSpPr>
            <p:spPr bwMode="auto">
              <a:xfrm>
                <a:off x="5252008" y="3263476"/>
                <a:ext cx="68263" cy="112712"/>
              </a:xfrm>
              <a:custGeom>
                <a:avLst/>
                <a:gdLst>
                  <a:gd name="T0" fmla="*/ 1 w 6"/>
                  <a:gd name="T1" fmla="*/ 5 h 10"/>
                  <a:gd name="T2" fmla="*/ 4 w 6"/>
                  <a:gd name="T3" fmla="*/ 6 h 10"/>
                  <a:gd name="T4" fmla="*/ 5 w 6"/>
                  <a:gd name="T5" fmla="*/ 6 h 10"/>
                  <a:gd name="T6" fmla="*/ 5 w 6"/>
                  <a:gd name="T7" fmla="*/ 7 h 10"/>
                  <a:gd name="T8" fmla="*/ 4 w 6"/>
                  <a:gd name="T9" fmla="*/ 9 h 10"/>
                  <a:gd name="T10" fmla="*/ 4 w 6"/>
                  <a:gd name="T11" fmla="*/ 10 h 10"/>
                  <a:gd name="T12" fmla="*/ 4 w 6"/>
                  <a:gd name="T13" fmla="*/ 10 h 10"/>
                  <a:gd name="T14" fmla="*/ 5 w 6"/>
                  <a:gd name="T15" fmla="*/ 10 h 10"/>
                  <a:gd name="T16" fmla="*/ 5 w 6"/>
                  <a:gd name="T17" fmla="*/ 10 h 10"/>
                  <a:gd name="T18" fmla="*/ 6 w 6"/>
                  <a:gd name="T19" fmla="*/ 7 h 10"/>
                  <a:gd name="T20" fmla="*/ 5 w 6"/>
                  <a:gd name="T21" fmla="*/ 5 h 10"/>
                  <a:gd name="T22" fmla="*/ 2 w 6"/>
                  <a:gd name="T23" fmla="*/ 4 h 10"/>
                  <a:gd name="T24" fmla="*/ 1 w 6"/>
                  <a:gd name="T25" fmla="*/ 4 h 10"/>
                  <a:gd name="T26" fmla="*/ 1 w 6"/>
                  <a:gd name="T27" fmla="*/ 3 h 10"/>
                  <a:gd name="T28" fmla="*/ 2 w 6"/>
                  <a:gd name="T29" fmla="*/ 1 h 10"/>
                  <a:gd name="T30" fmla="*/ 1 w 6"/>
                  <a:gd name="T31" fmla="*/ 0 h 10"/>
                  <a:gd name="T32" fmla="*/ 1 w 6"/>
                  <a:gd name="T33" fmla="*/ 1 h 10"/>
                  <a:gd name="T34" fmla="*/ 0 w 6"/>
                  <a:gd name="T35" fmla="*/ 3 h 10"/>
                  <a:gd name="T36" fmla="*/ 1 w 6"/>
                  <a:gd name="T37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6" h="10">
                    <a:moveTo>
                      <a:pt x="1" y="5"/>
                    </a:moveTo>
                    <a:cubicBezTo>
                      <a:pt x="2" y="5"/>
                      <a:pt x="3" y="5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6"/>
                      <a:pt x="5" y="6"/>
                      <a:pt x="5" y="7"/>
                    </a:cubicBezTo>
                    <a:cubicBezTo>
                      <a:pt x="5" y="7"/>
                      <a:pt x="5" y="8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6" y="9"/>
                      <a:pt x="6" y="8"/>
                      <a:pt x="6" y="7"/>
                    </a:cubicBezTo>
                    <a:cubicBezTo>
                      <a:pt x="6" y="6"/>
                      <a:pt x="5" y="5"/>
                      <a:pt x="5" y="5"/>
                    </a:cubicBezTo>
                    <a:cubicBezTo>
                      <a:pt x="4" y="5"/>
                      <a:pt x="3" y="4"/>
                      <a:pt x="2" y="4"/>
                    </a:cubicBezTo>
                    <a:cubicBezTo>
                      <a:pt x="2" y="4"/>
                      <a:pt x="1" y="4"/>
                      <a:pt x="1" y="4"/>
                    </a:cubicBezTo>
                    <a:cubicBezTo>
                      <a:pt x="1" y="4"/>
                      <a:pt x="1" y="3"/>
                      <a:pt x="1" y="3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4"/>
                      <a:pt x="0" y="5"/>
                      <a:pt x="1" y="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221"/>
              <p:cNvSpPr>
                <a:spLocks noEditPoints="1"/>
              </p:cNvSpPr>
              <p:nvPr/>
            </p:nvSpPr>
            <p:spPr bwMode="auto">
              <a:xfrm>
                <a:off x="5094845" y="2136351"/>
                <a:ext cx="417513" cy="282575"/>
              </a:xfrm>
              <a:custGeom>
                <a:avLst/>
                <a:gdLst>
                  <a:gd name="T0" fmla="*/ 21 w 37"/>
                  <a:gd name="T1" fmla="*/ 2 h 25"/>
                  <a:gd name="T2" fmla="*/ 21 w 37"/>
                  <a:gd name="T3" fmla="*/ 2 h 25"/>
                  <a:gd name="T4" fmla="*/ 19 w 37"/>
                  <a:gd name="T5" fmla="*/ 0 h 25"/>
                  <a:gd name="T6" fmla="*/ 17 w 37"/>
                  <a:gd name="T7" fmla="*/ 0 h 25"/>
                  <a:gd name="T8" fmla="*/ 16 w 37"/>
                  <a:gd name="T9" fmla="*/ 2 h 25"/>
                  <a:gd name="T10" fmla="*/ 16 w 37"/>
                  <a:gd name="T11" fmla="*/ 2 h 25"/>
                  <a:gd name="T12" fmla="*/ 0 w 37"/>
                  <a:gd name="T13" fmla="*/ 17 h 25"/>
                  <a:gd name="T14" fmla="*/ 0 w 37"/>
                  <a:gd name="T15" fmla="*/ 20 h 25"/>
                  <a:gd name="T16" fmla="*/ 7 w 37"/>
                  <a:gd name="T17" fmla="*/ 22 h 25"/>
                  <a:gd name="T18" fmla="*/ 18 w 37"/>
                  <a:gd name="T19" fmla="*/ 16 h 25"/>
                  <a:gd name="T20" fmla="*/ 30 w 37"/>
                  <a:gd name="T21" fmla="*/ 22 h 25"/>
                  <a:gd name="T22" fmla="*/ 37 w 37"/>
                  <a:gd name="T23" fmla="*/ 20 h 25"/>
                  <a:gd name="T24" fmla="*/ 37 w 37"/>
                  <a:gd name="T25" fmla="*/ 17 h 25"/>
                  <a:gd name="T26" fmla="*/ 21 w 37"/>
                  <a:gd name="T27" fmla="*/ 2 h 25"/>
                  <a:gd name="T28" fmla="*/ 12 w 37"/>
                  <a:gd name="T29" fmla="*/ 13 h 25"/>
                  <a:gd name="T30" fmla="*/ 11 w 37"/>
                  <a:gd name="T31" fmla="*/ 13 h 25"/>
                  <a:gd name="T32" fmla="*/ 10 w 37"/>
                  <a:gd name="T33" fmla="*/ 14 h 25"/>
                  <a:gd name="T34" fmla="*/ 10 w 37"/>
                  <a:gd name="T35" fmla="*/ 15 h 25"/>
                  <a:gd name="T36" fmla="*/ 9 w 37"/>
                  <a:gd name="T37" fmla="*/ 16 h 25"/>
                  <a:gd name="T38" fmla="*/ 8 w 37"/>
                  <a:gd name="T39" fmla="*/ 15 h 25"/>
                  <a:gd name="T40" fmla="*/ 8 w 37"/>
                  <a:gd name="T41" fmla="*/ 14 h 25"/>
                  <a:gd name="T42" fmla="*/ 7 w 37"/>
                  <a:gd name="T43" fmla="*/ 13 h 25"/>
                  <a:gd name="T44" fmla="*/ 6 w 37"/>
                  <a:gd name="T45" fmla="*/ 13 h 25"/>
                  <a:gd name="T46" fmla="*/ 4 w 37"/>
                  <a:gd name="T47" fmla="*/ 12 h 25"/>
                  <a:gd name="T48" fmla="*/ 6 w 37"/>
                  <a:gd name="T49" fmla="*/ 11 h 25"/>
                  <a:gd name="T50" fmla="*/ 7 w 37"/>
                  <a:gd name="T51" fmla="*/ 11 h 25"/>
                  <a:gd name="T52" fmla="*/ 8 w 37"/>
                  <a:gd name="T53" fmla="*/ 10 h 25"/>
                  <a:gd name="T54" fmla="*/ 8 w 37"/>
                  <a:gd name="T55" fmla="*/ 9 h 25"/>
                  <a:gd name="T56" fmla="*/ 9 w 37"/>
                  <a:gd name="T57" fmla="*/ 7 h 25"/>
                  <a:gd name="T58" fmla="*/ 10 w 37"/>
                  <a:gd name="T59" fmla="*/ 9 h 25"/>
                  <a:gd name="T60" fmla="*/ 10 w 37"/>
                  <a:gd name="T61" fmla="*/ 10 h 25"/>
                  <a:gd name="T62" fmla="*/ 11 w 37"/>
                  <a:gd name="T63" fmla="*/ 11 h 25"/>
                  <a:gd name="T64" fmla="*/ 12 w 37"/>
                  <a:gd name="T65" fmla="*/ 11 h 25"/>
                  <a:gd name="T66" fmla="*/ 14 w 37"/>
                  <a:gd name="T67" fmla="*/ 12 h 25"/>
                  <a:gd name="T68" fmla="*/ 12 w 37"/>
                  <a:gd name="T69" fmla="*/ 13 h 25"/>
                  <a:gd name="T70" fmla="*/ 25 w 37"/>
                  <a:gd name="T71" fmla="*/ 12 h 25"/>
                  <a:gd name="T72" fmla="*/ 22 w 37"/>
                  <a:gd name="T73" fmla="*/ 12 h 25"/>
                  <a:gd name="T74" fmla="*/ 22 w 37"/>
                  <a:gd name="T75" fmla="*/ 10 h 25"/>
                  <a:gd name="T76" fmla="*/ 24 w 37"/>
                  <a:gd name="T77" fmla="*/ 10 h 25"/>
                  <a:gd name="T78" fmla="*/ 25 w 37"/>
                  <a:gd name="T79" fmla="*/ 12 h 25"/>
                  <a:gd name="T80" fmla="*/ 25 w 37"/>
                  <a:gd name="T81" fmla="*/ 6 h 25"/>
                  <a:gd name="T82" fmla="*/ 27 w 37"/>
                  <a:gd name="T83" fmla="*/ 6 h 25"/>
                  <a:gd name="T84" fmla="*/ 27 w 37"/>
                  <a:gd name="T85" fmla="*/ 8 h 25"/>
                  <a:gd name="T86" fmla="*/ 25 w 37"/>
                  <a:gd name="T87" fmla="*/ 8 h 25"/>
                  <a:gd name="T88" fmla="*/ 25 w 37"/>
                  <a:gd name="T89" fmla="*/ 6 h 25"/>
                  <a:gd name="T90" fmla="*/ 28 w 37"/>
                  <a:gd name="T91" fmla="*/ 14 h 25"/>
                  <a:gd name="T92" fmla="*/ 26 w 37"/>
                  <a:gd name="T93" fmla="*/ 14 h 25"/>
                  <a:gd name="T94" fmla="*/ 25 w 37"/>
                  <a:gd name="T95" fmla="*/ 12 h 25"/>
                  <a:gd name="T96" fmla="*/ 28 w 37"/>
                  <a:gd name="T97" fmla="*/ 12 h 25"/>
                  <a:gd name="T98" fmla="*/ 28 w 37"/>
                  <a:gd name="T99" fmla="*/ 14 h 25"/>
                  <a:gd name="T100" fmla="*/ 30 w 37"/>
                  <a:gd name="T101" fmla="*/ 10 h 25"/>
                  <a:gd name="T102" fmla="*/ 28 w 37"/>
                  <a:gd name="T103" fmla="*/ 11 h 25"/>
                  <a:gd name="T104" fmla="*/ 28 w 37"/>
                  <a:gd name="T105" fmla="*/ 9 h 25"/>
                  <a:gd name="T106" fmla="*/ 30 w 37"/>
                  <a:gd name="T107" fmla="*/ 8 h 25"/>
                  <a:gd name="T108" fmla="*/ 30 w 37"/>
                  <a:gd name="T109" fmla="*/ 10 h 25"/>
                  <a:gd name="T110" fmla="*/ 34 w 37"/>
                  <a:gd name="T111" fmla="*/ 13 h 25"/>
                  <a:gd name="T112" fmla="*/ 32 w 37"/>
                  <a:gd name="T113" fmla="*/ 13 h 25"/>
                  <a:gd name="T114" fmla="*/ 31 w 37"/>
                  <a:gd name="T115" fmla="*/ 11 h 25"/>
                  <a:gd name="T116" fmla="*/ 33 w 37"/>
                  <a:gd name="T117" fmla="*/ 10 h 25"/>
                  <a:gd name="T118" fmla="*/ 34 w 37"/>
                  <a:gd name="T11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7" h="25">
                    <a:moveTo>
                      <a:pt x="21" y="2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21" y="1"/>
                      <a:pt x="20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6" y="1"/>
                      <a:pt x="16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7" y="2"/>
                      <a:pt x="0" y="9"/>
                      <a:pt x="0" y="1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25"/>
                      <a:pt x="3" y="25"/>
                      <a:pt x="7" y="22"/>
                    </a:cubicBezTo>
                    <a:cubicBezTo>
                      <a:pt x="10" y="19"/>
                      <a:pt x="13" y="16"/>
                      <a:pt x="18" y="16"/>
                    </a:cubicBezTo>
                    <a:cubicBezTo>
                      <a:pt x="23" y="16"/>
                      <a:pt x="27" y="19"/>
                      <a:pt x="30" y="22"/>
                    </a:cubicBezTo>
                    <a:cubicBezTo>
                      <a:pt x="33" y="25"/>
                      <a:pt x="37" y="25"/>
                      <a:pt x="37" y="20"/>
                    </a:cubicBezTo>
                    <a:cubicBezTo>
                      <a:pt x="37" y="17"/>
                      <a:pt x="37" y="17"/>
                      <a:pt x="37" y="17"/>
                    </a:cubicBezTo>
                    <a:cubicBezTo>
                      <a:pt x="37" y="9"/>
                      <a:pt x="30" y="2"/>
                      <a:pt x="21" y="2"/>
                    </a:cubicBezTo>
                    <a:close/>
                    <a:moveTo>
                      <a:pt x="12" y="13"/>
                    </a:moveTo>
                    <a:cubicBezTo>
                      <a:pt x="11" y="13"/>
                      <a:pt x="11" y="13"/>
                      <a:pt x="11" y="13"/>
                    </a:cubicBezTo>
                    <a:cubicBezTo>
                      <a:pt x="11" y="13"/>
                      <a:pt x="10" y="14"/>
                      <a:pt x="10" y="14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6"/>
                      <a:pt x="10" y="16"/>
                      <a:pt x="9" y="16"/>
                    </a:cubicBezTo>
                    <a:cubicBezTo>
                      <a:pt x="8" y="16"/>
                      <a:pt x="8" y="16"/>
                      <a:pt x="8" y="15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7" y="14"/>
                      <a:pt x="7" y="13"/>
                      <a:pt x="7" y="13"/>
                    </a:cubicBezTo>
                    <a:cubicBezTo>
                      <a:pt x="6" y="13"/>
                      <a:pt x="6" y="13"/>
                      <a:pt x="6" y="13"/>
                    </a:cubicBezTo>
                    <a:cubicBezTo>
                      <a:pt x="5" y="13"/>
                      <a:pt x="4" y="12"/>
                      <a:pt x="4" y="12"/>
                    </a:cubicBezTo>
                    <a:cubicBezTo>
                      <a:pt x="4" y="11"/>
                      <a:pt x="5" y="11"/>
                      <a:pt x="6" y="11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7" y="10"/>
                      <a:pt x="7" y="10"/>
                      <a:pt x="8" y="10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8"/>
                      <a:pt x="8" y="7"/>
                      <a:pt x="9" y="7"/>
                    </a:cubicBezTo>
                    <a:cubicBezTo>
                      <a:pt x="10" y="7"/>
                      <a:pt x="10" y="8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10" y="10"/>
                      <a:pt x="11" y="10"/>
                      <a:pt x="11" y="11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3" y="11"/>
                      <a:pt x="14" y="11"/>
                      <a:pt x="14" y="12"/>
                    </a:cubicBezTo>
                    <a:cubicBezTo>
                      <a:pt x="14" y="12"/>
                      <a:pt x="13" y="13"/>
                      <a:pt x="12" y="13"/>
                    </a:cubicBezTo>
                    <a:close/>
                    <a:moveTo>
                      <a:pt x="25" y="12"/>
                    </a:moveTo>
                    <a:cubicBezTo>
                      <a:pt x="24" y="12"/>
                      <a:pt x="23" y="13"/>
                      <a:pt x="22" y="12"/>
                    </a:cubicBezTo>
                    <a:cubicBezTo>
                      <a:pt x="22" y="12"/>
                      <a:pt x="22" y="11"/>
                      <a:pt x="22" y="10"/>
                    </a:cubicBezTo>
                    <a:cubicBezTo>
                      <a:pt x="23" y="9"/>
                      <a:pt x="24" y="9"/>
                      <a:pt x="24" y="10"/>
                    </a:cubicBezTo>
                    <a:cubicBezTo>
                      <a:pt x="25" y="10"/>
                      <a:pt x="25" y="11"/>
                      <a:pt x="25" y="12"/>
                    </a:cubicBezTo>
                    <a:close/>
                    <a:moveTo>
                      <a:pt x="25" y="6"/>
                    </a:moveTo>
                    <a:cubicBezTo>
                      <a:pt x="25" y="6"/>
                      <a:pt x="26" y="5"/>
                      <a:pt x="27" y="6"/>
                    </a:cubicBezTo>
                    <a:cubicBezTo>
                      <a:pt x="27" y="6"/>
                      <a:pt x="28" y="7"/>
                      <a:pt x="27" y="8"/>
                    </a:cubicBezTo>
                    <a:cubicBezTo>
                      <a:pt x="27" y="9"/>
                      <a:pt x="26" y="9"/>
                      <a:pt x="25" y="8"/>
                    </a:cubicBezTo>
                    <a:cubicBezTo>
                      <a:pt x="24" y="8"/>
                      <a:pt x="24" y="7"/>
                      <a:pt x="25" y="6"/>
                    </a:cubicBezTo>
                    <a:close/>
                    <a:moveTo>
                      <a:pt x="28" y="14"/>
                    </a:moveTo>
                    <a:cubicBezTo>
                      <a:pt x="28" y="15"/>
                      <a:pt x="27" y="15"/>
                      <a:pt x="26" y="14"/>
                    </a:cubicBezTo>
                    <a:cubicBezTo>
                      <a:pt x="25" y="14"/>
                      <a:pt x="25" y="13"/>
                      <a:pt x="25" y="12"/>
                    </a:cubicBezTo>
                    <a:cubicBezTo>
                      <a:pt x="26" y="12"/>
                      <a:pt x="27" y="11"/>
                      <a:pt x="28" y="12"/>
                    </a:cubicBezTo>
                    <a:cubicBezTo>
                      <a:pt x="28" y="12"/>
                      <a:pt x="28" y="13"/>
                      <a:pt x="28" y="14"/>
                    </a:cubicBezTo>
                    <a:close/>
                    <a:moveTo>
                      <a:pt x="30" y="10"/>
                    </a:moveTo>
                    <a:cubicBezTo>
                      <a:pt x="30" y="11"/>
                      <a:pt x="29" y="11"/>
                      <a:pt x="28" y="11"/>
                    </a:cubicBezTo>
                    <a:cubicBezTo>
                      <a:pt x="28" y="10"/>
                      <a:pt x="27" y="9"/>
                      <a:pt x="28" y="9"/>
                    </a:cubicBezTo>
                    <a:cubicBezTo>
                      <a:pt x="28" y="8"/>
                      <a:pt x="29" y="8"/>
                      <a:pt x="30" y="8"/>
                    </a:cubicBezTo>
                    <a:cubicBezTo>
                      <a:pt x="31" y="9"/>
                      <a:pt x="31" y="10"/>
                      <a:pt x="30" y="10"/>
                    </a:cubicBezTo>
                    <a:close/>
                    <a:moveTo>
                      <a:pt x="34" y="13"/>
                    </a:moveTo>
                    <a:cubicBezTo>
                      <a:pt x="33" y="13"/>
                      <a:pt x="32" y="13"/>
                      <a:pt x="32" y="13"/>
                    </a:cubicBezTo>
                    <a:cubicBezTo>
                      <a:pt x="31" y="13"/>
                      <a:pt x="31" y="12"/>
                      <a:pt x="31" y="11"/>
                    </a:cubicBezTo>
                    <a:cubicBezTo>
                      <a:pt x="32" y="10"/>
                      <a:pt x="33" y="10"/>
                      <a:pt x="33" y="10"/>
                    </a:cubicBezTo>
                    <a:cubicBezTo>
                      <a:pt x="34" y="11"/>
                      <a:pt x="34" y="12"/>
                      <a:pt x="34" y="13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222"/>
              <p:cNvSpPr>
                <a:spLocks noEditPoints="1"/>
              </p:cNvSpPr>
              <p:nvPr/>
            </p:nvSpPr>
            <p:spPr bwMode="auto">
              <a:xfrm>
                <a:off x="5061508" y="3985789"/>
                <a:ext cx="473075" cy="247650"/>
              </a:xfrm>
              <a:custGeom>
                <a:avLst/>
                <a:gdLst>
                  <a:gd name="T0" fmla="*/ 38 w 42"/>
                  <a:gd name="T1" fmla="*/ 9 h 22"/>
                  <a:gd name="T2" fmla="*/ 27 w 42"/>
                  <a:gd name="T3" fmla="*/ 0 h 22"/>
                  <a:gd name="T4" fmla="*/ 26 w 42"/>
                  <a:gd name="T5" fmla="*/ 0 h 22"/>
                  <a:gd name="T6" fmla="*/ 26 w 42"/>
                  <a:gd name="T7" fmla="*/ 1 h 22"/>
                  <a:gd name="T8" fmla="*/ 35 w 42"/>
                  <a:gd name="T9" fmla="*/ 9 h 22"/>
                  <a:gd name="T10" fmla="*/ 28 w 42"/>
                  <a:gd name="T11" fmla="*/ 9 h 22"/>
                  <a:gd name="T12" fmla="*/ 23 w 42"/>
                  <a:gd name="T13" fmla="*/ 14 h 22"/>
                  <a:gd name="T14" fmla="*/ 23 w 42"/>
                  <a:gd name="T15" fmla="*/ 14 h 22"/>
                  <a:gd name="T16" fmla="*/ 20 w 42"/>
                  <a:gd name="T17" fmla="*/ 14 h 22"/>
                  <a:gd name="T18" fmla="*/ 20 w 42"/>
                  <a:gd name="T19" fmla="*/ 14 h 22"/>
                  <a:gd name="T20" fmla="*/ 15 w 42"/>
                  <a:gd name="T21" fmla="*/ 9 h 22"/>
                  <a:gd name="T22" fmla="*/ 8 w 42"/>
                  <a:gd name="T23" fmla="*/ 9 h 22"/>
                  <a:gd name="T24" fmla="*/ 17 w 42"/>
                  <a:gd name="T25" fmla="*/ 1 h 22"/>
                  <a:gd name="T26" fmla="*/ 17 w 42"/>
                  <a:gd name="T27" fmla="*/ 0 h 22"/>
                  <a:gd name="T28" fmla="*/ 16 w 42"/>
                  <a:gd name="T29" fmla="*/ 0 h 22"/>
                  <a:gd name="T30" fmla="*/ 5 w 42"/>
                  <a:gd name="T31" fmla="*/ 9 h 22"/>
                  <a:gd name="T32" fmla="*/ 1 w 42"/>
                  <a:gd name="T33" fmla="*/ 13 h 22"/>
                  <a:gd name="T34" fmla="*/ 0 w 42"/>
                  <a:gd name="T35" fmla="*/ 14 h 22"/>
                  <a:gd name="T36" fmla="*/ 0 w 42"/>
                  <a:gd name="T37" fmla="*/ 14 h 22"/>
                  <a:gd name="T38" fmla="*/ 0 w 42"/>
                  <a:gd name="T39" fmla="*/ 18 h 22"/>
                  <a:gd name="T40" fmla="*/ 5 w 42"/>
                  <a:gd name="T41" fmla="*/ 22 h 22"/>
                  <a:gd name="T42" fmla="*/ 15 w 42"/>
                  <a:gd name="T43" fmla="*/ 22 h 22"/>
                  <a:gd name="T44" fmla="*/ 20 w 42"/>
                  <a:gd name="T45" fmla="*/ 18 h 22"/>
                  <a:gd name="T46" fmla="*/ 20 w 42"/>
                  <a:gd name="T47" fmla="*/ 18 h 22"/>
                  <a:gd name="T48" fmla="*/ 23 w 42"/>
                  <a:gd name="T49" fmla="*/ 18 h 22"/>
                  <a:gd name="T50" fmla="*/ 23 w 42"/>
                  <a:gd name="T51" fmla="*/ 18 h 22"/>
                  <a:gd name="T52" fmla="*/ 28 w 42"/>
                  <a:gd name="T53" fmla="*/ 22 h 22"/>
                  <a:gd name="T54" fmla="*/ 38 w 42"/>
                  <a:gd name="T55" fmla="*/ 22 h 22"/>
                  <a:gd name="T56" fmla="*/ 42 w 42"/>
                  <a:gd name="T57" fmla="*/ 18 h 22"/>
                  <a:gd name="T58" fmla="*/ 42 w 42"/>
                  <a:gd name="T59" fmla="*/ 14 h 22"/>
                  <a:gd name="T60" fmla="*/ 38 w 42"/>
                  <a:gd name="T61" fmla="*/ 9 h 22"/>
                  <a:gd name="T62" fmla="*/ 19 w 42"/>
                  <a:gd name="T63" fmla="*/ 18 h 22"/>
                  <a:gd name="T64" fmla="*/ 15 w 42"/>
                  <a:gd name="T65" fmla="*/ 21 h 22"/>
                  <a:gd name="T66" fmla="*/ 5 w 42"/>
                  <a:gd name="T67" fmla="*/ 21 h 22"/>
                  <a:gd name="T68" fmla="*/ 2 w 42"/>
                  <a:gd name="T69" fmla="*/ 18 h 22"/>
                  <a:gd name="T70" fmla="*/ 2 w 42"/>
                  <a:gd name="T71" fmla="*/ 14 h 22"/>
                  <a:gd name="T72" fmla="*/ 2 w 42"/>
                  <a:gd name="T73" fmla="*/ 14 h 22"/>
                  <a:gd name="T74" fmla="*/ 3 w 42"/>
                  <a:gd name="T75" fmla="*/ 13 h 22"/>
                  <a:gd name="T76" fmla="*/ 4 w 42"/>
                  <a:gd name="T77" fmla="*/ 11 h 22"/>
                  <a:gd name="T78" fmla="*/ 5 w 42"/>
                  <a:gd name="T79" fmla="*/ 11 h 22"/>
                  <a:gd name="T80" fmla="*/ 6 w 42"/>
                  <a:gd name="T81" fmla="*/ 11 h 22"/>
                  <a:gd name="T82" fmla="*/ 15 w 42"/>
                  <a:gd name="T83" fmla="*/ 11 h 22"/>
                  <a:gd name="T84" fmla="*/ 19 w 42"/>
                  <a:gd name="T85" fmla="*/ 14 h 22"/>
                  <a:gd name="T86" fmla="*/ 19 w 42"/>
                  <a:gd name="T87" fmla="*/ 15 h 22"/>
                  <a:gd name="T88" fmla="*/ 19 w 42"/>
                  <a:gd name="T89" fmla="*/ 17 h 22"/>
                  <a:gd name="T90" fmla="*/ 19 w 42"/>
                  <a:gd name="T91" fmla="*/ 18 h 22"/>
                  <a:gd name="T92" fmla="*/ 41 w 42"/>
                  <a:gd name="T93" fmla="*/ 18 h 22"/>
                  <a:gd name="T94" fmla="*/ 38 w 42"/>
                  <a:gd name="T95" fmla="*/ 21 h 22"/>
                  <a:gd name="T96" fmla="*/ 28 w 42"/>
                  <a:gd name="T97" fmla="*/ 21 h 22"/>
                  <a:gd name="T98" fmla="*/ 24 w 42"/>
                  <a:gd name="T99" fmla="*/ 18 h 22"/>
                  <a:gd name="T100" fmla="*/ 24 w 42"/>
                  <a:gd name="T101" fmla="*/ 17 h 22"/>
                  <a:gd name="T102" fmla="*/ 24 w 42"/>
                  <a:gd name="T103" fmla="*/ 15 h 22"/>
                  <a:gd name="T104" fmla="*/ 24 w 42"/>
                  <a:gd name="T105" fmla="*/ 14 h 22"/>
                  <a:gd name="T106" fmla="*/ 28 w 42"/>
                  <a:gd name="T107" fmla="*/ 11 h 22"/>
                  <a:gd name="T108" fmla="*/ 37 w 42"/>
                  <a:gd name="T109" fmla="*/ 11 h 22"/>
                  <a:gd name="T110" fmla="*/ 38 w 42"/>
                  <a:gd name="T111" fmla="*/ 11 h 22"/>
                  <a:gd name="T112" fmla="*/ 39 w 42"/>
                  <a:gd name="T113" fmla="*/ 11 h 22"/>
                  <a:gd name="T114" fmla="*/ 40 w 42"/>
                  <a:gd name="T115" fmla="*/ 13 h 22"/>
                  <a:gd name="T116" fmla="*/ 41 w 42"/>
                  <a:gd name="T117" fmla="*/ 14 h 22"/>
                  <a:gd name="T118" fmla="*/ 41 w 42"/>
                  <a:gd name="T119" fmla="*/ 14 h 22"/>
                  <a:gd name="T120" fmla="*/ 41 w 42"/>
                  <a:gd name="T121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2" h="22">
                    <a:moveTo>
                      <a:pt x="38" y="9"/>
                    </a:moveTo>
                    <a:cubicBezTo>
                      <a:pt x="27" y="0"/>
                      <a:pt x="27" y="0"/>
                      <a:pt x="27" y="0"/>
                    </a:cubicBezTo>
                    <a:cubicBezTo>
                      <a:pt x="27" y="0"/>
                      <a:pt x="26" y="0"/>
                      <a:pt x="26" y="0"/>
                    </a:cubicBezTo>
                    <a:cubicBezTo>
                      <a:pt x="25" y="1"/>
                      <a:pt x="26" y="1"/>
                      <a:pt x="26" y="1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25" y="9"/>
                      <a:pt x="23" y="12"/>
                      <a:pt x="23" y="14"/>
                    </a:cubicBezTo>
                    <a:cubicBezTo>
                      <a:pt x="23" y="14"/>
                      <a:pt x="23" y="14"/>
                      <a:pt x="23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2"/>
                      <a:pt x="18" y="9"/>
                      <a:pt x="15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1"/>
                      <a:pt x="17" y="1"/>
                      <a:pt x="17" y="0"/>
                    </a:cubicBezTo>
                    <a:cubicBezTo>
                      <a:pt x="17" y="0"/>
                      <a:pt x="16" y="0"/>
                      <a:pt x="16" y="0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10"/>
                      <a:pt x="1" y="11"/>
                      <a:pt x="1" y="13"/>
                    </a:cubicBezTo>
                    <a:cubicBezTo>
                      <a:pt x="0" y="13"/>
                      <a:pt x="0" y="14"/>
                      <a:pt x="0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20"/>
                      <a:pt x="3" y="22"/>
                      <a:pt x="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8" y="22"/>
                      <a:pt x="20" y="20"/>
                      <a:pt x="20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3" y="20"/>
                      <a:pt x="25" y="22"/>
                      <a:pt x="28" y="22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40" y="22"/>
                      <a:pt x="42" y="20"/>
                      <a:pt x="42" y="18"/>
                    </a:cubicBezTo>
                    <a:cubicBezTo>
                      <a:pt x="42" y="14"/>
                      <a:pt x="42" y="14"/>
                      <a:pt x="42" y="14"/>
                    </a:cubicBezTo>
                    <a:cubicBezTo>
                      <a:pt x="42" y="12"/>
                      <a:pt x="40" y="10"/>
                      <a:pt x="38" y="9"/>
                    </a:cubicBezTo>
                    <a:close/>
                    <a:moveTo>
                      <a:pt x="19" y="18"/>
                    </a:moveTo>
                    <a:cubicBezTo>
                      <a:pt x="19" y="19"/>
                      <a:pt x="17" y="21"/>
                      <a:pt x="15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21"/>
                      <a:pt x="2" y="19"/>
                      <a:pt x="2" y="18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2" y="14"/>
                      <a:pt x="2" y="13"/>
                      <a:pt x="3" y="13"/>
                    </a:cubicBezTo>
                    <a:cubicBezTo>
                      <a:pt x="3" y="12"/>
                      <a:pt x="3" y="12"/>
                      <a:pt x="4" y="11"/>
                    </a:cubicBezTo>
                    <a:cubicBezTo>
                      <a:pt x="4" y="11"/>
                      <a:pt x="5" y="11"/>
                      <a:pt x="5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15" y="11"/>
                      <a:pt x="15" y="11"/>
                      <a:pt x="15" y="11"/>
                    </a:cubicBezTo>
                    <a:cubicBezTo>
                      <a:pt x="17" y="11"/>
                      <a:pt x="19" y="12"/>
                      <a:pt x="19" y="14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19" y="17"/>
                      <a:pt x="19" y="17"/>
                      <a:pt x="19" y="17"/>
                    </a:cubicBezTo>
                    <a:lnTo>
                      <a:pt x="19" y="18"/>
                    </a:lnTo>
                    <a:close/>
                    <a:moveTo>
                      <a:pt x="41" y="18"/>
                    </a:moveTo>
                    <a:cubicBezTo>
                      <a:pt x="41" y="19"/>
                      <a:pt x="39" y="21"/>
                      <a:pt x="38" y="21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26" y="21"/>
                      <a:pt x="24" y="19"/>
                      <a:pt x="24" y="18"/>
                    </a:cubicBezTo>
                    <a:cubicBezTo>
                      <a:pt x="24" y="17"/>
                      <a:pt x="24" y="17"/>
                      <a:pt x="24" y="17"/>
                    </a:cubicBezTo>
                    <a:cubicBezTo>
                      <a:pt x="24" y="15"/>
                      <a:pt x="24" y="15"/>
                      <a:pt x="24" y="15"/>
                    </a:cubicBezTo>
                    <a:cubicBezTo>
                      <a:pt x="24" y="14"/>
                      <a:pt x="24" y="14"/>
                      <a:pt x="24" y="14"/>
                    </a:cubicBezTo>
                    <a:cubicBezTo>
                      <a:pt x="24" y="12"/>
                      <a:pt x="26" y="11"/>
                      <a:pt x="28" y="11"/>
                    </a:cubicBezTo>
                    <a:cubicBezTo>
                      <a:pt x="37" y="11"/>
                      <a:pt x="37" y="11"/>
                      <a:pt x="37" y="11"/>
                    </a:cubicBezTo>
                    <a:cubicBezTo>
                      <a:pt x="38" y="11"/>
                      <a:pt x="38" y="11"/>
                      <a:pt x="38" y="11"/>
                    </a:cubicBezTo>
                    <a:cubicBezTo>
                      <a:pt x="38" y="11"/>
                      <a:pt x="38" y="11"/>
                      <a:pt x="39" y="11"/>
                    </a:cubicBezTo>
                    <a:cubicBezTo>
                      <a:pt x="39" y="12"/>
                      <a:pt x="40" y="12"/>
                      <a:pt x="40" y="13"/>
                    </a:cubicBezTo>
                    <a:cubicBezTo>
                      <a:pt x="41" y="13"/>
                      <a:pt x="41" y="14"/>
                      <a:pt x="41" y="14"/>
                    </a:cubicBezTo>
                    <a:cubicBezTo>
                      <a:pt x="41" y="14"/>
                      <a:pt x="41" y="14"/>
                      <a:pt x="41" y="14"/>
                    </a:cubicBezTo>
                    <a:lnTo>
                      <a:pt x="41" y="18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224"/>
              <p:cNvSpPr>
                <a:spLocks noEditPoints="1"/>
              </p:cNvSpPr>
              <p:nvPr/>
            </p:nvSpPr>
            <p:spPr bwMode="auto">
              <a:xfrm>
                <a:off x="5083733" y="2688801"/>
                <a:ext cx="439738" cy="315912"/>
              </a:xfrm>
              <a:custGeom>
                <a:avLst/>
                <a:gdLst>
                  <a:gd name="T0" fmla="*/ 35 w 39"/>
                  <a:gd name="T1" fmla="*/ 4 h 28"/>
                  <a:gd name="T2" fmla="*/ 28 w 39"/>
                  <a:gd name="T3" fmla="*/ 3 h 28"/>
                  <a:gd name="T4" fmla="*/ 21 w 39"/>
                  <a:gd name="T5" fmla="*/ 9 h 28"/>
                  <a:gd name="T6" fmla="*/ 18 w 39"/>
                  <a:gd name="T7" fmla="*/ 3 h 28"/>
                  <a:gd name="T8" fmla="*/ 11 w 39"/>
                  <a:gd name="T9" fmla="*/ 0 h 28"/>
                  <a:gd name="T10" fmla="*/ 6 w 39"/>
                  <a:gd name="T11" fmla="*/ 16 h 28"/>
                  <a:gd name="T12" fmla="*/ 20 w 39"/>
                  <a:gd name="T13" fmla="*/ 28 h 28"/>
                  <a:gd name="T14" fmla="*/ 30 w 39"/>
                  <a:gd name="T15" fmla="*/ 20 h 28"/>
                  <a:gd name="T16" fmla="*/ 35 w 39"/>
                  <a:gd name="T17" fmla="*/ 4 h 28"/>
                  <a:gd name="T18" fmla="*/ 11 w 39"/>
                  <a:gd name="T19" fmla="*/ 4 h 28"/>
                  <a:gd name="T20" fmla="*/ 7 w 39"/>
                  <a:gd name="T21" fmla="*/ 8 h 28"/>
                  <a:gd name="T22" fmla="*/ 7 w 39"/>
                  <a:gd name="T23" fmla="*/ 9 h 28"/>
                  <a:gd name="T24" fmla="*/ 6 w 39"/>
                  <a:gd name="T25" fmla="*/ 9 h 28"/>
                  <a:gd name="T26" fmla="*/ 6 w 39"/>
                  <a:gd name="T27" fmla="*/ 9 h 28"/>
                  <a:gd name="T28" fmla="*/ 6 w 39"/>
                  <a:gd name="T29" fmla="*/ 9 h 28"/>
                  <a:gd name="T30" fmla="*/ 6 w 39"/>
                  <a:gd name="T31" fmla="*/ 8 h 28"/>
                  <a:gd name="T32" fmla="*/ 11 w 39"/>
                  <a:gd name="T33" fmla="*/ 3 h 28"/>
                  <a:gd name="T34" fmla="*/ 11 w 39"/>
                  <a:gd name="T35" fmla="*/ 3 h 28"/>
                  <a:gd name="T36" fmla="*/ 12 w 39"/>
                  <a:gd name="T37" fmla="*/ 3 h 28"/>
                  <a:gd name="T38" fmla="*/ 11 w 39"/>
                  <a:gd name="T39" fmla="*/ 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28">
                    <a:moveTo>
                      <a:pt x="35" y="4"/>
                    </a:moveTo>
                    <a:cubicBezTo>
                      <a:pt x="34" y="2"/>
                      <a:pt x="31" y="1"/>
                      <a:pt x="28" y="3"/>
                    </a:cubicBezTo>
                    <a:cubicBezTo>
                      <a:pt x="26" y="4"/>
                      <a:pt x="23" y="8"/>
                      <a:pt x="21" y="9"/>
                    </a:cubicBezTo>
                    <a:cubicBezTo>
                      <a:pt x="18" y="9"/>
                      <a:pt x="19" y="5"/>
                      <a:pt x="18" y="3"/>
                    </a:cubicBezTo>
                    <a:cubicBezTo>
                      <a:pt x="16" y="1"/>
                      <a:pt x="14" y="0"/>
                      <a:pt x="11" y="0"/>
                    </a:cubicBezTo>
                    <a:cubicBezTo>
                      <a:pt x="1" y="2"/>
                      <a:pt x="0" y="11"/>
                      <a:pt x="6" y="16"/>
                    </a:cubicBezTo>
                    <a:cubicBezTo>
                      <a:pt x="12" y="21"/>
                      <a:pt x="14" y="23"/>
                      <a:pt x="20" y="28"/>
                    </a:cubicBezTo>
                    <a:cubicBezTo>
                      <a:pt x="23" y="25"/>
                      <a:pt x="27" y="23"/>
                      <a:pt x="30" y="20"/>
                    </a:cubicBezTo>
                    <a:cubicBezTo>
                      <a:pt x="34" y="16"/>
                      <a:pt x="39" y="10"/>
                      <a:pt x="35" y="4"/>
                    </a:cubicBezTo>
                    <a:close/>
                    <a:moveTo>
                      <a:pt x="11" y="4"/>
                    </a:moveTo>
                    <a:cubicBezTo>
                      <a:pt x="9" y="4"/>
                      <a:pt x="7" y="6"/>
                      <a:pt x="7" y="8"/>
                    </a:cubicBezTo>
                    <a:cubicBezTo>
                      <a:pt x="7" y="8"/>
                      <a:pt x="7" y="8"/>
                      <a:pt x="7" y="9"/>
                    </a:cubicBezTo>
                    <a:cubicBezTo>
                      <a:pt x="7" y="9"/>
                      <a:pt x="7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6" y="8"/>
                      <a:pt x="6" y="8"/>
                    </a:cubicBezTo>
                    <a:cubicBezTo>
                      <a:pt x="6" y="5"/>
                      <a:pt x="8" y="3"/>
                      <a:pt x="11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2" y="3"/>
                      <a:pt x="12" y="3"/>
                      <a:pt x="12" y="3"/>
                    </a:cubicBezTo>
                    <a:cubicBezTo>
                      <a:pt x="12" y="4"/>
                      <a:pt x="12" y="4"/>
                      <a:pt x="11" y="4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225"/>
              <p:cNvSpPr>
                <a:spLocks/>
              </p:cNvSpPr>
              <p:nvPr/>
            </p:nvSpPr>
            <p:spPr bwMode="auto">
              <a:xfrm>
                <a:off x="3799445" y="839364"/>
                <a:ext cx="473075" cy="11112"/>
              </a:xfrm>
              <a:custGeom>
                <a:avLst/>
                <a:gdLst>
                  <a:gd name="T0" fmla="*/ 1 w 42"/>
                  <a:gd name="T1" fmla="*/ 1 h 1"/>
                  <a:gd name="T2" fmla="*/ 0 w 42"/>
                  <a:gd name="T3" fmla="*/ 0 h 1"/>
                  <a:gd name="T4" fmla="*/ 1 w 42"/>
                  <a:gd name="T5" fmla="*/ 0 h 1"/>
                  <a:gd name="T6" fmla="*/ 41 w 42"/>
                  <a:gd name="T7" fmla="*/ 0 h 1"/>
                  <a:gd name="T8" fmla="*/ 42 w 42"/>
                  <a:gd name="T9" fmla="*/ 0 h 1"/>
                  <a:gd name="T10" fmla="*/ 41 w 42"/>
                  <a:gd name="T11" fmla="*/ 1 h 1"/>
                  <a:gd name="T12" fmla="*/ 1 w 42"/>
                  <a:gd name="T1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">
                    <a:moveTo>
                      <a:pt x="1" y="1"/>
                    </a:moveTo>
                    <a:cubicBezTo>
                      <a:pt x="0" y="1"/>
                      <a:pt x="0" y="1"/>
                      <a:pt x="0" y="0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1" y="0"/>
                      <a:pt x="42" y="0"/>
                      <a:pt x="42" y="0"/>
                    </a:cubicBezTo>
                    <a:cubicBezTo>
                      <a:pt x="42" y="1"/>
                      <a:pt x="41" y="1"/>
                      <a:pt x="41" y="1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Rectangle 226"/>
              <p:cNvSpPr>
                <a:spLocks noChangeArrowheads="1"/>
              </p:cNvSpPr>
              <p:nvPr/>
            </p:nvSpPr>
            <p:spPr bwMode="auto">
              <a:xfrm>
                <a:off x="3856595" y="569489"/>
                <a:ext cx="66675" cy="2365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Rectangle 227"/>
              <p:cNvSpPr>
                <a:spLocks noChangeArrowheads="1"/>
              </p:cNvSpPr>
              <p:nvPr/>
            </p:nvSpPr>
            <p:spPr bwMode="auto">
              <a:xfrm>
                <a:off x="3956608" y="490114"/>
                <a:ext cx="68263" cy="3159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Rectangle 228"/>
              <p:cNvSpPr>
                <a:spLocks noChangeArrowheads="1"/>
              </p:cNvSpPr>
              <p:nvPr/>
            </p:nvSpPr>
            <p:spPr bwMode="auto">
              <a:xfrm>
                <a:off x="4058208" y="591714"/>
                <a:ext cx="68263" cy="214312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Rectangle 229"/>
              <p:cNvSpPr>
                <a:spLocks noChangeArrowheads="1"/>
              </p:cNvSpPr>
              <p:nvPr/>
            </p:nvSpPr>
            <p:spPr bwMode="auto">
              <a:xfrm>
                <a:off x="4159808" y="658389"/>
                <a:ext cx="68263" cy="147637"/>
              </a:xfrm>
              <a:prstGeom prst="rect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230"/>
              <p:cNvSpPr>
                <a:spLocks noEditPoints="1"/>
              </p:cNvSpPr>
              <p:nvPr/>
            </p:nvSpPr>
            <p:spPr bwMode="auto">
              <a:xfrm>
                <a:off x="3843895" y="1009226"/>
                <a:ext cx="349250" cy="360362"/>
              </a:xfrm>
              <a:custGeom>
                <a:avLst/>
                <a:gdLst>
                  <a:gd name="T0" fmla="*/ 30 w 31"/>
                  <a:gd name="T1" fmla="*/ 20 h 32"/>
                  <a:gd name="T2" fmla="*/ 15 w 31"/>
                  <a:gd name="T3" fmla="*/ 4 h 32"/>
                  <a:gd name="T4" fmla="*/ 12 w 31"/>
                  <a:gd name="T5" fmla="*/ 1 h 32"/>
                  <a:gd name="T6" fmla="*/ 7 w 31"/>
                  <a:gd name="T7" fmla="*/ 1 h 32"/>
                  <a:gd name="T8" fmla="*/ 1 w 31"/>
                  <a:gd name="T9" fmla="*/ 8 h 32"/>
                  <a:gd name="T10" fmla="*/ 1 w 31"/>
                  <a:gd name="T11" fmla="*/ 12 h 32"/>
                  <a:gd name="T12" fmla="*/ 4 w 31"/>
                  <a:gd name="T13" fmla="*/ 15 h 32"/>
                  <a:gd name="T14" fmla="*/ 20 w 31"/>
                  <a:gd name="T15" fmla="*/ 31 h 32"/>
                  <a:gd name="T16" fmla="*/ 20 w 31"/>
                  <a:gd name="T17" fmla="*/ 32 h 32"/>
                  <a:gd name="T18" fmla="*/ 24 w 31"/>
                  <a:gd name="T19" fmla="*/ 25 h 32"/>
                  <a:gd name="T20" fmla="*/ 31 w 31"/>
                  <a:gd name="T21" fmla="*/ 21 h 32"/>
                  <a:gd name="T22" fmla="*/ 30 w 31"/>
                  <a:gd name="T23" fmla="*/ 20 h 32"/>
                  <a:gd name="T24" fmla="*/ 6 w 31"/>
                  <a:gd name="T25" fmla="*/ 7 h 32"/>
                  <a:gd name="T26" fmla="*/ 8 w 31"/>
                  <a:gd name="T27" fmla="*/ 7 h 32"/>
                  <a:gd name="T28" fmla="*/ 20 w 31"/>
                  <a:gd name="T29" fmla="*/ 18 h 32"/>
                  <a:gd name="T30" fmla="*/ 19 w 31"/>
                  <a:gd name="T31" fmla="*/ 20 h 32"/>
                  <a:gd name="T32" fmla="*/ 18 w 31"/>
                  <a:gd name="T33" fmla="*/ 20 h 32"/>
                  <a:gd name="T34" fmla="*/ 6 w 31"/>
                  <a:gd name="T35" fmla="*/ 9 h 32"/>
                  <a:gd name="T36" fmla="*/ 6 w 31"/>
                  <a:gd name="T37" fmla="*/ 7 h 32"/>
                  <a:gd name="T38" fmla="*/ 20 w 31"/>
                  <a:gd name="T39" fmla="*/ 27 h 32"/>
                  <a:gd name="T40" fmla="*/ 18 w 31"/>
                  <a:gd name="T41" fmla="*/ 27 h 32"/>
                  <a:gd name="T42" fmla="*/ 3 w 31"/>
                  <a:gd name="T43" fmla="*/ 12 h 32"/>
                  <a:gd name="T44" fmla="*/ 3 w 31"/>
                  <a:gd name="T45" fmla="*/ 10 h 32"/>
                  <a:gd name="T46" fmla="*/ 5 w 31"/>
                  <a:gd name="T47" fmla="*/ 10 h 32"/>
                  <a:gd name="T48" fmla="*/ 20 w 31"/>
                  <a:gd name="T49" fmla="*/ 25 h 32"/>
                  <a:gd name="T50" fmla="*/ 20 w 31"/>
                  <a:gd name="T51" fmla="*/ 27 h 32"/>
                  <a:gd name="T52" fmla="*/ 27 w 31"/>
                  <a:gd name="T53" fmla="*/ 21 h 32"/>
                  <a:gd name="T54" fmla="*/ 25 w 31"/>
                  <a:gd name="T55" fmla="*/ 21 h 32"/>
                  <a:gd name="T56" fmla="*/ 10 w 31"/>
                  <a:gd name="T57" fmla="*/ 5 h 32"/>
                  <a:gd name="T58" fmla="*/ 10 w 31"/>
                  <a:gd name="T59" fmla="*/ 3 h 32"/>
                  <a:gd name="T60" fmla="*/ 12 w 31"/>
                  <a:gd name="T61" fmla="*/ 3 h 32"/>
                  <a:gd name="T62" fmla="*/ 27 w 31"/>
                  <a:gd name="T63" fmla="*/ 19 h 32"/>
                  <a:gd name="T64" fmla="*/ 27 w 31"/>
                  <a:gd name="T65" fmla="*/ 2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" h="32">
                    <a:moveTo>
                      <a:pt x="30" y="20"/>
                    </a:moveTo>
                    <a:cubicBezTo>
                      <a:pt x="15" y="4"/>
                      <a:pt x="15" y="4"/>
                      <a:pt x="15" y="4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0"/>
                      <a:pt x="8" y="0"/>
                      <a:pt x="7" y="1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0" y="9"/>
                      <a:pt x="0" y="11"/>
                      <a:pt x="1" y="1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1"/>
                      <a:pt x="20" y="32"/>
                      <a:pt x="20" y="32"/>
                    </a:cubicBezTo>
                    <a:cubicBezTo>
                      <a:pt x="21" y="29"/>
                      <a:pt x="22" y="27"/>
                      <a:pt x="24" y="25"/>
                    </a:cubicBezTo>
                    <a:cubicBezTo>
                      <a:pt x="26" y="23"/>
                      <a:pt x="29" y="22"/>
                      <a:pt x="31" y="21"/>
                    </a:cubicBezTo>
                    <a:cubicBezTo>
                      <a:pt x="31" y="21"/>
                      <a:pt x="31" y="21"/>
                      <a:pt x="30" y="20"/>
                    </a:cubicBezTo>
                    <a:close/>
                    <a:moveTo>
                      <a:pt x="6" y="7"/>
                    </a:moveTo>
                    <a:cubicBezTo>
                      <a:pt x="7" y="7"/>
                      <a:pt x="8" y="6"/>
                      <a:pt x="8" y="7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0" y="19"/>
                      <a:pt x="20" y="20"/>
                      <a:pt x="19" y="20"/>
                    </a:cubicBezTo>
                    <a:cubicBezTo>
                      <a:pt x="19" y="21"/>
                      <a:pt x="18" y="21"/>
                      <a:pt x="18" y="2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8"/>
                      <a:pt x="6" y="8"/>
                      <a:pt x="6" y="7"/>
                    </a:cubicBezTo>
                    <a:close/>
                    <a:moveTo>
                      <a:pt x="20" y="27"/>
                    </a:moveTo>
                    <a:cubicBezTo>
                      <a:pt x="19" y="28"/>
                      <a:pt x="19" y="28"/>
                      <a:pt x="18" y="27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2" y="12"/>
                      <a:pt x="2" y="11"/>
                      <a:pt x="3" y="10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20" y="25"/>
                      <a:pt x="20" y="25"/>
                      <a:pt x="20" y="25"/>
                    </a:cubicBezTo>
                    <a:cubicBezTo>
                      <a:pt x="21" y="26"/>
                      <a:pt x="21" y="27"/>
                      <a:pt x="20" y="27"/>
                    </a:cubicBezTo>
                    <a:close/>
                    <a:moveTo>
                      <a:pt x="27" y="21"/>
                    </a:moveTo>
                    <a:cubicBezTo>
                      <a:pt x="26" y="21"/>
                      <a:pt x="25" y="21"/>
                      <a:pt x="25" y="2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9" y="5"/>
                      <a:pt x="9" y="4"/>
                      <a:pt x="10" y="3"/>
                    </a:cubicBezTo>
                    <a:cubicBezTo>
                      <a:pt x="10" y="3"/>
                      <a:pt x="11" y="3"/>
                      <a:pt x="12" y="3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7" y="19"/>
                      <a:pt x="27" y="20"/>
                      <a:pt x="27" y="2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231"/>
              <p:cNvSpPr>
                <a:spLocks/>
              </p:cNvSpPr>
              <p:nvPr/>
            </p:nvSpPr>
            <p:spPr bwMode="auto">
              <a:xfrm>
                <a:off x="4080433" y="1256876"/>
                <a:ext cx="147638" cy="146050"/>
              </a:xfrm>
              <a:custGeom>
                <a:avLst/>
                <a:gdLst>
                  <a:gd name="T0" fmla="*/ 13 w 13"/>
                  <a:gd name="T1" fmla="*/ 10 h 13"/>
                  <a:gd name="T2" fmla="*/ 11 w 13"/>
                  <a:gd name="T3" fmla="*/ 1 h 13"/>
                  <a:gd name="T4" fmla="*/ 11 w 13"/>
                  <a:gd name="T5" fmla="*/ 1 h 13"/>
                  <a:gd name="T6" fmla="*/ 11 w 13"/>
                  <a:gd name="T7" fmla="*/ 0 h 13"/>
                  <a:gd name="T8" fmla="*/ 4 w 13"/>
                  <a:gd name="T9" fmla="*/ 4 h 13"/>
                  <a:gd name="T10" fmla="*/ 0 w 13"/>
                  <a:gd name="T11" fmla="*/ 11 h 13"/>
                  <a:gd name="T12" fmla="*/ 1 w 13"/>
                  <a:gd name="T13" fmla="*/ 11 h 13"/>
                  <a:gd name="T14" fmla="*/ 1 w 13"/>
                  <a:gd name="T15" fmla="*/ 11 h 13"/>
                  <a:gd name="T16" fmla="*/ 9 w 13"/>
                  <a:gd name="T17" fmla="*/ 13 h 13"/>
                  <a:gd name="T18" fmla="*/ 13 w 13"/>
                  <a:gd name="T19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13">
                    <a:moveTo>
                      <a:pt x="13" y="10"/>
                    </a:moveTo>
                    <a:cubicBezTo>
                      <a:pt x="11" y="1"/>
                      <a:pt x="11" y="1"/>
                      <a:pt x="11" y="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8" y="1"/>
                      <a:pt x="6" y="2"/>
                      <a:pt x="4" y="4"/>
                    </a:cubicBezTo>
                    <a:cubicBezTo>
                      <a:pt x="2" y="6"/>
                      <a:pt x="1" y="8"/>
                      <a:pt x="0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12" y="13"/>
                      <a:pt x="13" y="12"/>
                      <a:pt x="13" y="1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232"/>
              <p:cNvSpPr>
                <a:spLocks noEditPoints="1"/>
              </p:cNvSpPr>
              <p:nvPr/>
            </p:nvSpPr>
            <p:spPr bwMode="auto">
              <a:xfrm>
                <a:off x="3889933" y="3365076"/>
                <a:ext cx="258763" cy="384175"/>
              </a:xfrm>
              <a:custGeom>
                <a:avLst/>
                <a:gdLst>
                  <a:gd name="T0" fmla="*/ 17 w 23"/>
                  <a:gd name="T1" fmla="*/ 0 h 34"/>
                  <a:gd name="T2" fmla="*/ 6 w 23"/>
                  <a:gd name="T3" fmla="*/ 0 h 34"/>
                  <a:gd name="T4" fmla="*/ 0 w 23"/>
                  <a:gd name="T5" fmla="*/ 6 h 34"/>
                  <a:gd name="T6" fmla="*/ 0 w 23"/>
                  <a:gd name="T7" fmla="*/ 28 h 34"/>
                  <a:gd name="T8" fmla="*/ 6 w 23"/>
                  <a:gd name="T9" fmla="*/ 34 h 34"/>
                  <a:gd name="T10" fmla="*/ 17 w 23"/>
                  <a:gd name="T11" fmla="*/ 34 h 34"/>
                  <a:gd name="T12" fmla="*/ 23 w 23"/>
                  <a:gd name="T13" fmla="*/ 28 h 34"/>
                  <a:gd name="T14" fmla="*/ 23 w 23"/>
                  <a:gd name="T15" fmla="*/ 6 h 34"/>
                  <a:gd name="T16" fmla="*/ 17 w 23"/>
                  <a:gd name="T17" fmla="*/ 0 h 34"/>
                  <a:gd name="T18" fmla="*/ 6 w 23"/>
                  <a:gd name="T19" fmla="*/ 31 h 34"/>
                  <a:gd name="T20" fmla="*/ 4 w 23"/>
                  <a:gd name="T21" fmla="*/ 29 h 34"/>
                  <a:gd name="T22" fmla="*/ 6 w 23"/>
                  <a:gd name="T23" fmla="*/ 26 h 34"/>
                  <a:gd name="T24" fmla="*/ 9 w 23"/>
                  <a:gd name="T25" fmla="*/ 29 h 34"/>
                  <a:gd name="T26" fmla="*/ 6 w 23"/>
                  <a:gd name="T27" fmla="*/ 31 h 34"/>
                  <a:gd name="T28" fmla="*/ 17 w 23"/>
                  <a:gd name="T29" fmla="*/ 31 h 34"/>
                  <a:gd name="T30" fmla="*/ 14 w 23"/>
                  <a:gd name="T31" fmla="*/ 29 h 34"/>
                  <a:gd name="T32" fmla="*/ 17 w 23"/>
                  <a:gd name="T33" fmla="*/ 26 h 34"/>
                  <a:gd name="T34" fmla="*/ 19 w 23"/>
                  <a:gd name="T35" fmla="*/ 29 h 34"/>
                  <a:gd name="T36" fmla="*/ 17 w 23"/>
                  <a:gd name="T37" fmla="*/ 31 h 34"/>
                  <a:gd name="T38" fmla="*/ 21 w 23"/>
                  <a:gd name="T39" fmla="*/ 21 h 34"/>
                  <a:gd name="T40" fmla="*/ 16 w 23"/>
                  <a:gd name="T41" fmla="*/ 26 h 34"/>
                  <a:gd name="T42" fmla="*/ 7 w 23"/>
                  <a:gd name="T43" fmla="*/ 26 h 34"/>
                  <a:gd name="T44" fmla="*/ 2 w 23"/>
                  <a:gd name="T45" fmla="*/ 21 h 34"/>
                  <a:gd name="T46" fmla="*/ 2 w 23"/>
                  <a:gd name="T47" fmla="*/ 6 h 34"/>
                  <a:gd name="T48" fmla="*/ 7 w 23"/>
                  <a:gd name="T49" fmla="*/ 2 h 34"/>
                  <a:gd name="T50" fmla="*/ 16 w 23"/>
                  <a:gd name="T51" fmla="*/ 2 h 34"/>
                  <a:gd name="T52" fmla="*/ 21 w 23"/>
                  <a:gd name="T53" fmla="*/ 6 h 34"/>
                  <a:gd name="T54" fmla="*/ 21 w 23"/>
                  <a:gd name="T55" fmla="*/ 2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3" h="34">
                    <a:moveTo>
                      <a:pt x="17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1"/>
                      <a:pt x="3" y="34"/>
                      <a:pt x="6" y="34"/>
                    </a:cubicBezTo>
                    <a:cubicBezTo>
                      <a:pt x="17" y="34"/>
                      <a:pt x="17" y="34"/>
                      <a:pt x="17" y="34"/>
                    </a:cubicBezTo>
                    <a:cubicBezTo>
                      <a:pt x="20" y="34"/>
                      <a:pt x="23" y="31"/>
                      <a:pt x="23" y="28"/>
                    </a:cubicBezTo>
                    <a:cubicBezTo>
                      <a:pt x="23" y="6"/>
                      <a:pt x="23" y="6"/>
                      <a:pt x="23" y="6"/>
                    </a:cubicBezTo>
                    <a:cubicBezTo>
                      <a:pt x="23" y="3"/>
                      <a:pt x="20" y="0"/>
                      <a:pt x="17" y="0"/>
                    </a:cubicBezTo>
                    <a:close/>
                    <a:moveTo>
                      <a:pt x="6" y="31"/>
                    </a:moveTo>
                    <a:cubicBezTo>
                      <a:pt x="5" y="31"/>
                      <a:pt x="4" y="30"/>
                      <a:pt x="4" y="29"/>
                    </a:cubicBezTo>
                    <a:cubicBezTo>
                      <a:pt x="4" y="27"/>
                      <a:pt x="5" y="26"/>
                      <a:pt x="6" y="26"/>
                    </a:cubicBezTo>
                    <a:cubicBezTo>
                      <a:pt x="8" y="26"/>
                      <a:pt x="9" y="27"/>
                      <a:pt x="9" y="29"/>
                    </a:cubicBezTo>
                    <a:cubicBezTo>
                      <a:pt x="9" y="30"/>
                      <a:pt x="8" y="31"/>
                      <a:pt x="6" y="31"/>
                    </a:cubicBezTo>
                    <a:close/>
                    <a:moveTo>
                      <a:pt x="17" y="31"/>
                    </a:moveTo>
                    <a:cubicBezTo>
                      <a:pt x="15" y="31"/>
                      <a:pt x="14" y="30"/>
                      <a:pt x="14" y="29"/>
                    </a:cubicBezTo>
                    <a:cubicBezTo>
                      <a:pt x="14" y="27"/>
                      <a:pt x="15" y="26"/>
                      <a:pt x="17" y="26"/>
                    </a:cubicBezTo>
                    <a:cubicBezTo>
                      <a:pt x="18" y="26"/>
                      <a:pt x="19" y="27"/>
                      <a:pt x="19" y="29"/>
                    </a:cubicBezTo>
                    <a:cubicBezTo>
                      <a:pt x="19" y="30"/>
                      <a:pt x="18" y="31"/>
                      <a:pt x="17" y="31"/>
                    </a:cubicBezTo>
                    <a:close/>
                    <a:moveTo>
                      <a:pt x="21" y="21"/>
                    </a:moveTo>
                    <a:cubicBezTo>
                      <a:pt x="21" y="24"/>
                      <a:pt x="19" y="26"/>
                      <a:pt x="16" y="26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4" y="26"/>
                      <a:pt x="2" y="24"/>
                      <a:pt x="2" y="21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4"/>
                      <a:pt x="4" y="2"/>
                      <a:pt x="7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9" y="2"/>
                      <a:pt x="21" y="4"/>
                      <a:pt x="21" y="6"/>
                    </a:cubicBezTo>
                    <a:lnTo>
                      <a:pt x="21" y="21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233"/>
              <p:cNvSpPr>
                <a:spLocks/>
              </p:cNvSpPr>
              <p:nvPr/>
            </p:nvSpPr>
            <p:spPr bwMode="auto">
              <a:xfrm>
                <a:off x="4159808" y="3365076"/>
                <a:ext cx="22225" cy="384175"/>
              </a:xfrm>
              <a:custGeom>
                <a:avLst/>
                <a:gdLst>
                  <a:gd name="T0" fmla="*/ 0 w 14"/>
                  <a:gd name="T1" fmla="*/ 0 h 242"/>
                  <a:gd name="T2" fmla="*/ 0 w 14"/>
                  <a:gd name="T3" fmla="*/ 164 h 242"/>
                  <a:gd name="T4" fmla="*/ 0 w 14"/>
                  <a:gd name="T5" fmla="*/ 164 h 242"/>
                  <a:gd name="T6" fmla="*/ 0 w 14"/>
                  <a:gd name="T7" fmla="*/ 242 h 242"/>
                  <a:gd name="T8" fmla="*/ 14 w 14"/>
                  <a:gd name="T9" fmla="*/ 242 h 242"/>
                  <a:gd name="T10" fmla="*/ 14 w 14"/>
                  <a:gd name="T11" fmla="*/ 164 h 242"/>
                  <a:gd name="T12" fmla="*/ 14 w 14"/>
                  <a:gd name="T13" fmla="*/ 149 h 242"/>
                  <a:gd name="T14" fmla="*/ 14 w 14"/>
                  <a:gd name="T15" fmla="*/ 0 h 242"/>
                  <a:gd name="T16" fmla="*/ 0 w 14"/>
                  <a:gd name="T17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42">
                    <a:moveTo>
                      <a:pt x="0" y="0"/>
                    </a:moveTo>
                    <a:lnTo>
                      <a:pt x="0" y="164"/>
                    </a:lnTo>
                    <a:lnTo>
                      <a:pt x="0" y="164"/>
                    </a:lnTo>
                    <a:lnTo>
                      <a:pt x="0" y="242"/>
                    </a:lnTo>
                    <a:lnTo>
                      <a:pt x="14" y="242"/>
                    </a:lnTo>
                    <a:lnTo>
                      <a:pt x="14" y="164"/>
                    </a:lnTo>
                    <a:lnTo>
                      <a:pt x="14" y="149"/>
                    </a:lnTo>
                    <a:lnTo>
                      <a:pt x="1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234"/>
              <p:cNvSpPr>
                <a:spLocks/>
              </p:cNvSpPr>
              <p:nvPr/>
            </p:nvSpPr>
            <p:spPr bwMode="auto">
              <a:xfrm>
                <a:off x="4035983" y="4030239"/>
                <a:ext cx="22225" cy="34925"/>
              </a:xfrm>
              <a:custGeom>
                <a:avLst/>
                <a:gdLst>
                  <a:gd name="T0" fmla="*/ 7 w 14"/>
                  <a:gd name="T1" fmla="*/ 7 h 22"/>
                  <a:gd name="T2" fmla="*/ 7 w 14"/>
                  <a:gd name="T3" fmla="*/ 7 h 22"/>
                  <a:gd name="T4" fmla="*/ 0 w 14"/>
                  <a:gd name="T5" fmla="*/ 7 h 22"/>
                  <a:gd name="T6" fmla="*/ 0 w 14"/>
                  <a:gd name="T7" fmla="*/ 0 h 22"/>
                  <a:gd name="T8" fmla="*/ 7 w 14"/>
                  <a:gd name="T9" fmla="*/ 0 h 22"/>
                  <a:gd name="T10" fmla="*/ 14 w 14"/>
                  <a:gd name="T11" fmla="*/ 0 h 22"/>
                  <a:gd name="T12" fmla="*/ 14 w 14"/>
                  <a:gd name="T13" fmla="*/ 22 h 22"/>
                  <a:gd name="T14" fmla="*/ 7 w 14"/>
                  <a:gd name="T15" fmla="*/ 22 h 22"/>
                  <a:gd name="T16" fmla="*/ 7 w 14"/>
                  <a:gd name="T17" fmla="*/ 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" h="22">
                    <a:moveTo>
                      <a:pt x="7" y="7"/>
                    </a:moveTo>
                    <a:lnTo>
                      <a:pt x="7" y="7"/>
                    </a:lnTo>
                    <a:lnTo>
                      <a:pt x="0" y="7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14" y="0"/>
                    </a:lnTo>
                    <a:lnTo>
                      <a:pt x="14" y="22"/>
                    </a:lnTo>
                    <a:lnTo>
                      <a:pt x="7" y="22"/>
                    </a:lnTo>
                    <a:lnTo>
                      <a:pt x="7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235"/>
              <p:cNvSpPr>
                <a:spLocks noEditPoints="1"/>
              </p:cNvSpPr>
              <p:nvPr/>
            </p:nvSpPr>
            <p:spPr bwMode="auto">
              <a:xfrm>
                <a:off x="4058208" y="4030239"/>
                <a:ext cx="34925" cy="34925"/>
              </a:xfrm>
              <a:custGeom>
                <a:avLst/>
                <a:gdLst>
                  <a:gd name="T0" fmla="*/ 3 w 3"/>
                  <a:gd name="T1" fmla="*/ 1 h 3"/>
                  <a:gd name="T2" fmla="*/ 1 w 3"/>
                  <a:gd name="T3" fmla="*/ 3 h 3"/>
                  <a:gd name="T4" fmla="*/ 0 w 3"/>
                  <a:gd name="T5" fmla="*/ 1 h 3"/>
                  <a:gd name="T6" fmla="*/ 1 w 3"/>
                  <a:gd name="T7" fmla="*/ 0 h 3"/>
                  <a:gd name="T8" fmla="*/ 3 w 3"/>
                  <a:gd name="T9" fmla="*/ 1 h 3"/>
                  <a:gd name="T10" fmla="*/ 1 w 3"/>
                  <a:gd name="T11" fmla="*/ 1 h 3"/>
                  <a:gd name="T12" fmla="*/ 1 w 3"/>
                  <a:gd name="T13" fmla="*/ 2 h 3"/>
                  <a:gd name="T14" fmla="*/ 2 w 3"/>
                  <a:gd name="T15" fmla="*/ 1 h 3"/>
                  <a:gd name="T16" fmla="*/ 1 w 3"/>
                  <a:gd name="T17" fmla="*/ 1 h 3"/>
                  <a:gd name="T18" fmla="*/ 1 w 3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" h="3">
                    <a:moveTo>
                      <a:pt x="3" y="1"/>
                    </a:moveTo>
                    <a:cubicBezTo>
                      <a:pt x="3" y="2"/>
                      <a:pt x="2" y="3"/>
                      <a:pt x="1" y="3"/>
                    </a:cubicBezTo>
                    <a:cubicBezTo>
                      <a:pt x="1" y="3"/>
                      <a:pt x="0" y="2"/>
                      <a:pt x="0" y="1"/>
                    </a:cubicBezTo>
                    <a:cubicBezTo>
                      <a:pt x="0" y="1"/>
                      <a:pt x="1" y="0"/>
                      <a:pt x="1" y="0"/>
                    </a:cubicBezTo>
                    <a:cubicBezTo>
                      <a:pt x="2" y="0"/>
                      <a:pt x="3" y="1"/>
                      <a:pt x="3" y="1"/>
                    </a:cubicBezTo>
                    <a:close/>
                    <a:moveTo>
                      <a:pt x="1" y="1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2" y="2"/>
                      <a:pt x="2" y="2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236"/>
              <p:cNvSpPr>
                <a:spLocks noEditPoints="1"/>
              </p:cNvSpPr>
              <p:nvPr/>
            </p:nvSpPr>
            <p:spPr bwMode="auto">
              <a:xfrm>
                <a:off x="4093133" y="4030239"/>
                <a:ext cx="22225" cy="34925"/>
              </a:xfrm>
              <a:custGeom>
                <a:avLst/>
                <a:gdLst>
                  <a:gd name="T0" fmla="*/ 2 w 2"/>
                  <a:gd name="T1" fmla="*/ 1 h 3"/>
                  <a:gd name="T2" fmla="*/ 1 w 2"/>
                  <a:gd name="T3" fmla="*/ 3 h 3"/>
                  <a:gd name="T4" fmla="*/ 0 w 2"/>
                  <a:gd name="T5" fmla="*/ 1 h 3"/>
                  <a:gd name="T6" fmla="*/ 1 w 2"/>
                  <a:gd name="T7" fmla="*/ 0 h 3"/>
                  <a:gd name="T8" fmla="*/ 2 w 2"/>
                  <a:gd name="T9" fmla="*/ 1 h 3"/>
                  <a:gd name="T10" fmla="*/ 0 w 2"/>
                  <a:gd name="T11" fmla="*/ 1 h 3"/>
                  <a:gd name="T12" fmla="*/ 1 w 2"/>
                  <a:gd name="T13" fmla="*/ 2 h 3"/>
                  <a:gd name="T14" fmla="*/ 1 w 2"/>
                  <a:gd name="T15" fmla="*/ 1 h 3"/>
                  <a:gd name="T16" fmla="*/ 1 w 2"/>
                  <a:gd name="T17" fmla="*/ 1 h 3"/>
                  <a:gd name="T18" fmla="*/ 0 w 2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" h="3">
                    <a:moveTo>
                      <a:pt x="2" y="1"/>
                    </a:moveTo>
                    <a:cubicBezTo>
                      <a:pt x="2" y="2"/>
                      <a:pt x="2" y="3"/>
                      <a:pt x="1" y="3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2" y="0"/>
                      <a:pt x="2" y="1"/>
                      <a:pt x="2" y="1"/>
                    </a:cubicBezTo>
                    <a:close/>
                    <a:moveTo>
                      <a:pt x="0" y="1"/>
                    </a:moveTo>
                    <a:cubicBezTo>
                      <a:pt x="0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237"/>
              <p:cNvSpPr>
                <a:spLocks noEditPoints="1"/>
              </p:cNvSpPr>
              <p:nvPr/>
            </p:nvSpPr>
            <p:spPr bwMode="auto">
              <a:xfrm>
                <a:off x="3923270" y="3974676"/>
                <a:ext cx="225425" cy="382587"/>
              </a:xfrm>
              <a:custGeom>
                <a:avLst/>
                <a:gdLst>
                  <a:gd name="T0" fmla="*/ 3 w 20"/>
                  <a:gd name="T1" fmla="*/ 0 h 34"/>
                  <a:gd name="T2" fmla="*/ 0 w 20"/>
                  <a:gd name="T3" fmla="*/ 30 h 34"/>
                  <a:gd name="T4" fmla="*/ 16 w 20"/>
                  <a:gd name="T5" fmla="*/ 34 h 34"/>
                  <a:gd name="T6" fmla="*/ 20 w 20"/>
                  <a:gd name="T7" fmla="*/ 3 h 34"/>
                  <a:gd name="T8" fmla="*/ 5 w 20"/>
                  <a:gd name="T9" fmla="*/ 30 h 34"/>
                  <a:gd name="T10" fmla="*/ 5 w 20"/>
                  <a:gd name="T11" fmla="*/ 26 h 34"/>
                  <a:gd name="T12" fmla="*/ 5 w 20"/>
                  <a:gd name="T13" fmla="*/ 30 h 34"/>
                  <a:gd name="T14" fmla="*/ 3 w 20"/>
                  <a:gd name="T15" fmla="*/ 22 h 34"/>
                  <a:gd name="T16" fmla="*/ 7 w 20"/>
                  <a:gd name="T17" fmla="*/ 22 h 34"/>
                  <a:gd name="T18" fmla="*/ 5 w 20"/>
                  <a:gd name="T19" fmla="*/ 20 h 34"/>
                  <a:gd name="T20" fmla="*/ 5 w 20"/>
                  <a:gd name="T21" fmla="*/ 16 h 34"/>
                  <a:gd name="T22" fmla="*/ 5 w 20"/>
                  <a:gd name="T23" fmla="*/ 20 h 34"/>
                  <a:gd name="T24" fmla="*/ 3 w 20"/>
                  <a:gd name="T25" fmla="*/ 12 h 34"/>
                  <a:gd name="T26" fmla="*/ 8 w 20"/>
                  <a:gd name="T27" fmla="*/ 11 h 34"/>
                  <a:gd name="T28" fmla="*/ 9 w 20"/>
                  <a:gd name="T29" fmla="*/ 13 h 34"/>
                  <a:gd name="T30" fmla="*/ 4 w 20"/>
                  <a:gd name="T31" fmla="*/ 14 h 34"/>
                  <a:gd name="T32" fmla="*/ 10 w 20"/>
                  <a:gd name="T33" fmla="*/ 30 h 34"/>
                  <a:gd name="T34" fmla="*/ 10 w 20"/>
                  <a:gd name="T35" fmla="*/ 26 h 34"/>
                  <a:gd name="T36" fmla="*/ 10 w 20"/>
                  <a:gd name="T37" fmla="*/ 30 h 34"/>
                  <a:gd name="T38" fmla="*/ 8 w 20"/>
                  <a:gd name="T39" fmla="*/ 22 h 34"/>
                  <a:gd name="T40" fmla="*/ 12 w 20"/>
                  <a:gd name="T41" fmla="*/ 22 h 34"/>
                  <a:gd name="T42" fmla="*/ 10 w 20"/>
                  <a:gd name="T43" fmla="*/ 20 h 34"/>
                  <a:gd name="T44" fmla="*/ 10 w 20"/>
                  <a:gd name="T45" fmla="*/ 16 h 34"/>
                  <a:gd name="T46" fmla="*/ 10 w 20"/>
                  <a:gd name="T47" fmla="*/ 20 h 34"/>
                  <a:gd name="T48" fmla="*/ 11 w 20"/>
                  <a:gd name="T49" fmla="*/ 12 h 34"/>
                  <a:gd name="T50" fmla="*/ 16 w 20"/>
                  <a:gd name="T51" fmla="*/ 11 h 34"/>
                  <a:gd name="T52" fmla="*/ 17 w 20"/>
                  <a:gd name="T53" fmla="*/ 13 h 34"/>
                  <a:gd name="T54" fmla="*/ 12 w 20"/>
                  <a:gd name="T55" fmla="*/ 14 h 34"/>
                  <a:gd name="T56" fmla="*/ 15 w 20"/>
                  <a:gd name="T57" fmla="*/ 30 h 34"/>
                  <a:gd name="T58" fmla="*/ 15 w 20"/>
                  <a:gd name="T59" fmla="*/ 26 h 34"/>
                  <a:gd name="T60" fmla="*/ 15 w 20"/>
                  <a:gd name="T61" fmla="*/ 30 h 34"/>
                  <a:gd name="T62" fmla="*/ 13 w 20"/>
                  <a:gd name="T63" fmla="*/ 22 h 34"/>
                  <a:gd name="T64" fmla="*/ 17 w 20"/>
                  <a:gd name="T65" fmla="*/ 22 h 34"/>
                  <a:gd name="T66" fmla="*/ 15 w 20"/>
                  <a:gd name="T67" fmla="*/ 20 h 34"/>
                  <a:gd name="T68" fmla="*/ 15 w 20"/>
                  <a:gd name="T69" fmla="*/ 16 h 34"/>
                  <a:gd name="T70" fmla="*/ 15 w 20"/>
                  <a:gd name="T71" fmla="*/ 20 h 34"/>
                  <a:gd name="T72" fmla="*/ 16 w 20"/>
                  <a:gd name="T73" fmla="*/ 9 h 34"/>
                  <a:gd name="T74" fmla="*/ 2 w 20"/>
                  <a:gd name="T75" fmla="*/ 7 h 34"/>
                  <a:gd name="T76" fmla="*/ 4 w 20"/>
                  <a:gd name="T77" fmla="*/ 2 h 34"/>
                  <a:gd name="T78" fmla="*/ 18 w 20"/>
                  <a:gd name="T7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" h="34">
                    <a:moveTo>
                      <a:pt x="1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1" y="34"/>
                      <a:pt x="3" y="34"/>
                    </a:cubicBezTo>
                    <a:cubicBezTo>
                      <a:pt x="16" y="34"/>
                      <a:pt x="16" y="34"/>
                      <a:pt x="16" y="34"/>
                    </a:cubicBezTo>
                    <a:cubicBezTo>
                      <a:pt x="18" y="34"/>
                      <a:pt x="20" y="32"/>
                      <a:pt x="20" y="30"/>
                    </a:cubicBezTo>
                    <a:cubicBezTo>
                      <a:pt x="20" y="3"/>
                      <a:pt x="20" y="3"/>
                      <a:pt x="20" y="3"/>
                    </a:cubicBezTo>
                    <a:cubicBezTo>
                      <a:pt x="20" y="2"/>
                      <a:pt x="18" y="0"/>
                      <a:pt x="16" y="0"/>
                    </a:cubicBezTo>
                    <a:close/>
                    <a:moveTo>
                      <a:pt x="5" y="30"/>
                    </a:moveTo>
                    <a:cubicBezTo>
                      <a:pt x="4" y="30"/>
                      <a:pt x="3" y="29"/>
                      <a:pt x="3" y="28"/>
                    </a:cubicBezTo>
                    <a:cubicBezTo>
                      <a:pt x="3" y="27"/>
                      <a:pt x="4" y="26"/>
                      <a:pt x="5" y="26"/>
                    </a:cubicBezTo>
                    <a:cubicBezTo>
                      <a:pt x="6" y="26"/>
                      <a:pt x="7" y="27"/>
                      <a:pt x="7" y="28"/>
                    </a:cubicBezTo>
                    <a:cubicBezTo>
                      <a:pt x="7" y="29"/>
                      <a:pt x="6" y="30"/>
                      <a:pt x="5" y="30"/>
                    </a:cubicBezTo>
                    <a:close/>
                    <a:moveTo>
                      <a:pt x="5" y="24"/>
                    </a:moveTo>
                    <a:cubicBezTo>
                      <a:pt x="4" y="24"/>
                      <a:pt x="3" y="24"/>
                      <a:pt x="3" y="22"/>
                    </a:cubicBezTo>
                    <a:cubicBezTo>
                      <a:pt x="3" y="21"/>
                      <a:pt x="4" y="20"/>
                      <a:pt x="5" y="20"/>
                    </a:cubicBezTo>
                    <a:cubicBezTo>
                      <a:pt x="6" y="20"/>
                      <a:pt x="7" y="21"/>
                      <a:pt x="7" y="22"/>
                    </a:cubicBezTo>
                    <a:cubicBezTo>
                      <a:pt x="7" y="24"/>
                      <a:pt x="6" y="24"/>
                      <a:pt x="5" y="24"/>
                    </a:cubicBezTo>
                    <a:close/>
                    <a:moveTo>
                      <a:pt x="5" y="20"/>
                    </a:moveTo>
                    <a:cubicBezTo>
                      <a:pt x="4" y="20"/>
                      <a:pt x="3" y="19"/>
                      <a:pt x="3" y="18"/>
                    </a:cubicBezTo>
                    <a:cubicBezTo>
                      <a:pt x="3" y="17"/>
                      <a:pt x="4" y="16"/>
                      <a:pt x="5" y="16"/>
                    </a:cubicBezTo>
                    <a:cubicBezTo>
                      <a:pt x="6" y="16"/>
                      <a:pt x="7" y="17"/>
                      <a:pt x="7" y="18"/>
                    </a:cubicBezTo>
                    <a:cubicBezTo>
                      <a:pt x="7" y="19"/>
                      <a:pt x="6" y="20"/>
                      <a:pt x="5" y="20"/>
                    </a:cubicBezTo>
                    <a:close/>
                    <a:moveTo>
                      <a:pt x="3" y="13"/>
                    </a:moveTo>
                    <a:cubicBezTo>
                      <a:pt x="3" y="12"/>
                      <a:pt x="3" y="12"/>
                      <a:pt x="3" y="12"/>
                    </a:cubicBezTo>
                    <a:cubicBezTo>
                      <a:pt x="3" y="12"/>
                      <a:pt x="4" y="11"/>
                      <a:pt x="4" y="11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9" y="14"/>
                      <a:pt x="9" y="14"/>
                      <a:pt x="8" y="14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4" y="14"/>
                      <a:pt x="3" y="14"/>
                      <a:pt x="3" y="13"/>
                    </a:cubicBezTo>
                    <a:close/>
                    <a:moveTo>
                      <a:pt x="10" y="30"/>
                    </a:moveTo>
                    <a:cubicBezTo>
                      <a:pt x="9" y="30"/>
                      <a:pt x="8" y="29"/>
                      <a:pt x="8" y="28"/>
                    </a:cubicBezTo>
                    <a:cubicBezTo>
                      <a:pt x="8" y="27"/>
                      <a:pt x="9" y="26"/>
                      <a:pt x="10" y="26"/>
                    </a:cubicBezTo>
                    <a:cubicBezTo>
                      <a:pt x="11" y="26"/>
                      <a:pt x="12" y="27"/>
                      <a:pt x="12" y="28"/>
                    </a:cubicBezTo>
                    <a:cubicBezTo>
                      <a:pt x="12" y="29"/>
                      <a:pt x="11" y="30"/>
                      <a:pt x="10" y="30"/>
                    </a:cubicBezTo>
                    <a:close/>
                    <a:moveTo>
                      <a:pt x="10" y="24"/>
                    </a:moveTo>
                    <a:cubicBezTo>
                      <a:pt x="9" y="24"/>
                      <a:pt x="8" y="24"/>
                      <a:pt x="8" y="22"/>
                    </a:cubicBezTo>
                    <a:cubicBezTo>
                      <a:pt x="8" y="21"/>
                      <a:pt x="9" y="20"/>
                      <a:pt x="10" y="20"/>
                    </a:cubicBezTo>
                    <a:cubicBezTo>
                      <a:pt x="11" y="20"/>
                      <a:pt x="12" y="21"/>
                      <a:pt x="12" y="22"/>
                    </a:cubicBezTo>
                    <a:cubicBezTo>
                      <a:pt x="12" y="24"/>
                      <a:pt x="11" y="24"/>
                      <a:pt x="10" y="24"/>
                    </a:cubicBezTo>
                    <a:close/>
                    <a:moveTo>
                      <a:pt x="10" y="20"/>
                    </a:moveTo>
                    <a:cubicBezTo>
                      <a:pt x="9" y="20"/>
                      <a:pt x="8" y="19"/>
                      <a:pt x="8" y="18"/>
                    </a:cubicBezTo>
                    <a:cubicBezTo>
                      <a:pt x="8" y="17"/>
                      <a:pt x="9" y="16"/>
                      <a:pt x="10" y="16"/>
                    </a:cubicBezTo>
                    <a:cubicBezTo>
                      <a:pt x="11" y="16"/>
                      <a:pt x="12" y="17"/>
                      <a:pt x="12" y="18"/>
                    </a:cubicBezTo>
                    <a:cubicBezTo>
                      <a:pt x="12" y="19"/>
                      <a:pt x="11" y="20"/>
                      <a:pt x="10" y="20"/>
                    </a:cubicBezTo>
                    <a:close/>
                    <a:moveTo>
                      <a:pt x="11" y="13"/>
                    </a:move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1"/>
                      <a:pt x="17" y="12"/>
                      <a:pt x="17" y="12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4"/>
                      <a:pt x="16" y="14"/>
                      <a:pt x="16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1" y="14"/>
                      <a:pt x="11" y="14"/>
                      <a:pt x="11" y="13"/>
                    </a:cubicBezTo>
                    <a:close/>
                    <a:moveTo>
                      <a:pt x="15" y="30"/>
                    </a:moveTo>
                    <a:cubicBezTo>
                      <a:pt x="14" y="30"/>
                      <a:pt x="13" y="29"/>
                      <a:pt x="13" y="28"/>
                    </a:cubicBezTo>
                    <a:cubicBezTo>
                      <a:pt x="13" y="27"/>
                      <a:pt x="14" y="26"/>
                      <a:pt x="15" y="26"/>
                    </a:cubicBezTo>
                    <a:cubicBezTo>
                      <a:pt x="16" y="26"/>
                      <a:pt x="17" y="27"/>
                      <a:pt x="17" y="28"/>
                    </a:cubicBezTo>
                    <a:cubicBezTo>
                      <a:pt x="17" y="29"/>
                      <a:pt x="16" y="30"/>
                      <a:pt x="15" y="30"/>
                    </a:cubicBezTo>
                    <a:close/>
                    <a:moveTo>
                      <a:pt x="15" y="24"/>
                    </a:moveTo>
                    <a:cubicBezTo>
                      <a:pt x="14" y="24"/>
                      <a:pt x="13" y="24"/>
                      <a:pt x="13" y="22"/>
                    </a:cubicBezTo>
                    <a:cubicBezTo>
                      <a:pt x="13" y="21"/>
                      <a:pt x="14" y="20"/>
                      <a:pt x="15" y="20"/>
                    </a:cubicBezTo>
                    <a:cubicBezTo>
                      <a:pt x="16" y="20"/>
                      <a:pt x="17" y="21"/>
                      <a:pt x="17" y="22"/>
                    </a:cubicBezTo>
                    <a:cubicBezTo>
                      <a:pt x="17" y="24"/>
                      <a:pt x="16" y="24"/>
                      <a:pt x="15" y="24"/>
                    </a:cubicBezTo>
                    <a:close/>
                    <a:moveTo>
                      <a:pt x="15" y="20"/>
                    </a:moveTo>
                    <a:cubicBezTo>
                      <a:pt x="14" y="20"/>
                      <a:pt x="13" y="19"/>
                      <a:pt x="13" y="18"/>
                    </a:cubicBezTo>
                    <a:cubicBezTo>
                      <a:pt x="13" y="17"/>
                      <a:pt x="14" y="16"/>
                      <a:pt x="15" y="16"/>
                    </a:cubicBezTo>
                    <a:cubicBezTo>
                      <a:pt x="16" y="16"/>
                      <a:pt x="17" y="17"/>
                      <a:pt x="17" y="18"/>
                    </a:cubicBezTo>
                    <a:cubicBezTo>
                      <a:pt x="17" y="19"/>
                      <a:pt x="16" y="20"/>
                      <a:pt x="15" y="20"/>
                    </a:cubicBezTo>
                    <a:close/>
                    <a:moveTo>
                      <a:pt x="18" y="7"/>
                    </a:moveTo>
                    <a:cubicBezTo>
                      <a:pt x="18" y="8"/>
                      <a:pt x="17" y="9"/>
                      <a:pt x="16" y="9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3" y="9"/>
                      <a:pt x="2" y="8"/>
                      <a:pt x="2" y="7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4"/>
                      <a:pt x="3" y="2"/>
                      <a:pt x="4" y="2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7" y="2"/>
                      <a:pt x="18" y="4"/>
                      <a:pt x="18" y="5"/>
                    </a:cubicBezTo>
                    <a:lnTo>
                      <a:pt x="18" y="7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238"/>
              <p:cNvSpPr>
                <a:spLocks noEditPoints="1"/>
              </p:cNvSpPr>
              <p:nvPr/>
            </p:nvSpPr>
            <p:spPr bwMode="auto">
              <a:xfrm>
                <a:off x="3878820" y="2114126"/>
                <a:ext cx="314325" cy="428625"/>
              </a:xfrm>
              <a:custGeom>
                <a:avLst/>
                <a:gdLst>
                  <a:gd name="T0" fmla="*/ 27 w 28"/>
                  <a:gd name="T1" fmla="*/ 17 h 38"/>
                  <a:gd name="T2" fmla="*/ 25 w 28"/>
                  <a:gd name="T3" fmla="*/ 19 h 38"/>
                  <a:gd name="T4" fmla="*/ 24 w 28"/>
                  <a:gd name="T5" fmla="*/ 17 h 38"/>
                  <a:gd name="T6" fmla="*/ 22 w 28"/>
                  <a:gd name="T7" fmla="*/ 16 h 38"/>
                  <a:gd name="T8" fmla="*/ 22 w 28"/>
                  <a:gd name="T9" fmla="*/ 19 h 38"/>
                  <a:gd name="T10" fmla="*/ 20 w 28"/>
                  <a:gd name="T11" fmla="*/ 5 h 38"/>
                  <a:gd name="T12" fmla="*/ 8 w 28"/>
                  <a:gd name="T13" fmla="*/ 5 h 38"/>
                  <a:gd name="T14" fmla="*/ 6 w 28"/>
                  <a:gd name="T15" fmla="*/ 19 h 38"/>
                  <a:gd name="T16" fmla="*/ 6 w 28"/>
                  <a:gd name="T17" fmla="*/ 16 h 38"/>
                  <a:gd name="T18" fmla="*/ 4 w 28"/>
                  <a:gd name="T19" fmla="*/ 17 h 38"/>
                  <a:gd name="T20" fmla="*/ 2 w 28"/>
                  <a:gd name="T21" fmla="*/ 19 h 38"/>
                  <a:gd name="T22" fmla="*/ 1 w 28"/>
                  <a:gd name="T23" fmla="*/ 17 h 38"/>
                  <a:gd name="T24" fmla="*/ 0 w 28"/>
                  <a:gd name="T25" fmla="*/ 20 h 38"/>
                  <a:gd name="T26" fmla="*/ 1 w 28"/>
                  <a:gd name="T27" fmla="*/ 23 h 38"/>
                  <a:gd name="T28" fmla="*/ 2 w 28"/>
                  <a:gd name="T29" fmla="*/ 22 h 38"/>
                  <a:gd name="T30" fmla="*/ 4 w 28"/>
                  <a:gd name="T31" fmla="*/ 21 h 38"/>
                  <a:gd name="T32" fmla="*/ 12 w 28"/>
                  <a:gd name="T33" fmla="*/ 30 h 38"/>
                  <a:gd name="T34" fmla="*/ 5 w 28"/>
                  <a:gd name="T35" fmla="*/ 36 h 38"/>
                  <a:gd name="T36" fmla="*/ 23 w 28"/>
                  <a:gd name="T37" fmla="*/ 38 h 38"/>
                  <a:gd name="T38" fmla="*/ 15 w 28"/>
                  <a:gd name="T39" fmla="*/ 36 h 38"/>
                  <a:gd name="T40" fmla="*/ 21 w 28"/>
                  <a:gd name="T41" fmla="*/ 27 h 38"/>
                  <a:gd name="T42" fmla="*/ 25 w 28"/>
                  <a:gd name="T43" fmla="*/ 21 h 38"/>
                  <a:gd name="T44" fmla="*/ 27 w 28"/>
                  <a:gd name="T45" fmla="*/ 23 h 38"/>
                  <a:gd name="T46" fmla="*/ 27 w 28"/>
                  <a:gd name="T47" fmla="*/ 21 h 38"/>
                  <a:gd name="T48" fmla="*/ 27 w 28"/>
                  <a:gd name="T49" fmla="*/ 19 h 38"/>
                  <a:gd name="T50" fmla="*/ 17 w 28"/>
                  <a:gd name="T51" fmla="*/ 4 h 38"/>
                  <a:gd name="T52" fmla="*/ 18 w 28"/>
                  <a:gd name="T53" fmla="*/ 8 h 38"/>
                  <a:gd name="T54" fmla="*/ 16 w 28"/>
                  <a:gd name="T55" fmla="*/ 8 h 38"/>
                  <a:gd name="T56" fmla="*/ 19 w 28"/>
                  <a:gd name="T57" fmla="*/ 25 h 38"/>
                  <a:gd name="T58" fmla="*/ 9 w 28"/>
                  <a:gd name="T59" fmla="*/ 25 h 38"/>
                  <a:gd name="T60" fmla="*/ 8 w 28"/>
                  <a:gd name="T61" fmla="*/ 21 h 38"/>
                  <a:gd name="T62" fmla="*/ 14 w 28"/>
                  <a:gd name="T63" fmla="*/ 27 h 38"/>
                  <a:gd name="T64" fmla="*/ 20 w 28"/>
                  <a:gd name="T65" fmla="*/ 21 h 38"/>
                  <a:gd name="T66" fmla="*/ 19 w 28"/>
                  <a:gd name="T67" fmla="*/ 2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8" h="38">
                    <a:moveTo>
                      <a:pt x="27" y="19"/>
                    </a:moveTo>
                    <a:cubicBezTo>
                      <a:pt x="27" y="17"/>
                      <a:pt x="27" y="17"/>
                      <a:pt x="27" y="17"/>
                    </a:cubicBezTo>
                    <a:cubicBezTo>
                      <a:pt x="25" y="17"/>
                      <a:pt x="25" y="17"/>
                      <a:pt x="25" y="17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8"/>
                      <a:pt x="24" y="18"/>
                      <a:pt x="24" y="17"/>
                    </a:cubicBezTo>
                    <a:cubicBezTo>
                      <a:pt x="24" y="16"/>
                      <a:pt x="24" y="16"/>
                      <a:pt x="24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8"/>
                      <a:pt x="22" y="18"/>
                      <a:pt x="22" y="19"/>
                    </a:cubicBezTo>
                    <a:cubicBezTo>
                      <a:pt x="20" y="19"/>
                      <a:pt x="20" y="19"/>
                      <a:pt x="20" y="19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20" y="2"/>
                      <a:pt x="17" y="0"/>
                      <a:pt x="14" y="0"/>
                    </a:cubicBezTo>
                    <a:cubicBezTo>
                      <a:pt x="11" y="0"/>
                      <a:pt x="8" y="2"/>
                      <a:pt x="8" y="5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6" y="19"/>
                      <a:pt x="6" y="19"/>
                      <a:pt x="6" y="19"/>
                    </a:cubicBezTo>
                    <a:cubicBezTo>
                      <a:pt x="6" y="18"/>
                      <a:pt x="6" y="18"/>
                      <a:pt x="6" y="17"/>
                    </a:cubicBezTo>
                    <a:cubicBezTo>
                      <a:pt x="6" y="16"/>
                      <a:pt x="6" y="16"/>
                      <a:pt x="6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4" y="18"/>
                      <a:pt x="4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7"/>
                      <a:pt x="2" y="17"/>
                      <a:pt x="2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0" y="19"/>
                      <a:pt x="0" y="20"/>
                      <a:pt x="0" y="20"/>
                    </a:cubicBezTo>
                    <a:cubicBezTo>
                      <a:pt x="0" y="20"/>
                      <a:pt x="0" y="21"/>
                      <a:pt x="1" y="21"/>
                    </a:cubicBezTo>
                    <a:cubicBezTo>
                      <a:pt x="1" y="23"/>
                      <a:pt x="1" y="23"/>
                      <a:pt x="1" y="23"/>
                    </a:cubicBezTo>
                    <a:cubicBezTo>
                      <a:pt x="2" y="23"/>
                      <a:pt x="2" y="23"/>
                      <a:pt x="2" y="23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5" y="24"/>
                      <a:pt x="6" y="26"/>
                      <a:pt x="7" y="27"/>
                    </a:cubicBezTo>
                    <a:cubicBezTo>
                      <a:pt x="8" y="29"/>
                      <a:pt x="10" y="30"/>
                      <a:pt x="12" y="30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5" y="36"/>
                      <a:pt x="5" y="36"/>
                      <a:pt x="5" y="36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3" y="36"/>
                      <a:pt x="23" y="36"/>
                      <a:pt x="23" y="36"/>
                    </a:cubicBezTo>
                    <a:cubicBezTo>
                      <a:pt x="15" y="36"/>
                      <a:pt x="15" y="36"/>
                      <a:pt x="15" y="36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8" y="30"/>
                      <a:pt x="20" y="29"/>
                      <a:pt x="21" y="27"/>
                    </a:cubicBezTo>
                    <a:cubicBezTo>
                      <a:pt x="22" y="26"/>
                      <a:pt x="23" y="24"/>
                      <a:pt x="24" y="21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3"/>
                      <a:pt x="25" y="23"/>
                      <a:pt x="25" y="23"/>
                    </a:cubicBezTo>
                    <a:cubicBezTo>
                      <a:pt x="27" y="23"/>
                      <a:pt x="27" y="23"/>
                      <a:pt x="27" y="23"/>
                    </a:cubicBezTo>
                    <a:cubicBezTo>
                      <a:pt x="27" y="22"/>
                      <a:pt x="27" y="22"/>
                      <a:pt x="27" y="22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27" y="21"/>
                      <a:pt x="28" y="20"/>
                      <a:pt x="28" y="20"/>
                    </a:cubicBezTo>
                    <a:cubicBezTo>
                      <a:pt x="28" y="20"/>
                      <a:pt x="27" y="19"/>
                      <a:pt x="27" y="19"/>
                    </a:cubicBezTo>
                    <a:close/>
                    <a:moveTo>
                      <a:pt x="16" y="5"/>
                    </a:moveTo>
                    <a:cubicBezTo>
                      <a:pt x="16" y="4"/>
                      <a:pt x="17" y="4"/>
                      <a:pt x="17" y="4"/>
                    </a:cubicBezTo>
                    <a:cubicBezTo>
                      <a:pt x="18" y="4"/>
                      <a:pt x="18" y="4"/>
                      <a:pt x="18" y="5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8" y="9"/>
                      <a:pt x="17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5"/>
                    </a:lnTo>
                    <a:close/>
                    <a:moveTo>
                      <a:pt x="19" y="25"/>
                    </a:moveTo>
                    <a:cubicBezTo>
                      <a:pt x="18" y="27"/>
                      <a:pt x="16" y="28"/>
                      <a:pt x="14" y="28"/>
                    </a:cubicBezTo>
                    <a:cubicBezTo>
                      <a:pt x="12" y="28"/>
                      <a:pt x="10" y="27"/>
                      <a:pt x="9" y="25"/>
                    </a:cubicBezTo>
                    <a:cubicBezTo>
                      <a:pt x="8" y="24"/>
                      <a:pt x="7" y="23"/>
                      <a:pt x="7" y="21"/>
                    </a:cubicBezTo>
                    <a:cubicBezTo>
                      <a:pt x="8" y="21"/>
                      <a:pt x="8" y="21"/>
                      <a:pt x="8" y="21"/>
                    </a:cubicBezTo>
                    <a:cubicBezTo>
                      <a:pt x="8" y="22"/>
                      <a:pt x="8" y="22"/>
                      <a:pt x="8" y="22"/>
                    </a:cubicBezTo>
                    <a:cubicBezTo>
                      <a:pt x="8" y="24"/>
                      <a:pt x="11" y="27"/>
                      <a:pt x="14" y="27"/>
                    </a:cubicBezTo>
                    <a:cubicBezTo>
                      <a:pt x="17" y="27"/>
                      <a:pt x="20" y="24"/>
                      <a:pt x="20" y="22"/>
                    </a:cubicBezTo>
                    <a:cubicBezTo>
                      <a:pt x="20" y="21"/>
                      <a:pt x="20" y="21"/>
                      <a:pt x="20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21" y="23"/>
                      <a:pt x="20" y="24"/>
                      <a:pt x="19" y="25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239"/>
              <p:cNvSpPr>
                <a:spLocks noEditPoints="1"/>
              </p:cNvSpPr>
              <p:nvPr/>
            </p:nvSpPr>
            <p:spPr bwMode="auto">
              <a:xfrm>
                <a:off x="3889933" y="1583901"/>
                <a:ext cx="292100" cy="382587"/>
              </a:xfrm>
              <a:custGeom>
                <a:avLst/>
                <a:gdLst>
                  <a:gd name="T0" fmla="*/ 26 w 26"/>
                  <a:gd name="T1" fmla="*/ 10 h 34"/>
                  <a:gd name="T2" fmla="*/ 25 w 26"/>
                  <a:gd name="T3" fmla="*/ 8 h 34"/>
                  <a:gd name="T4" fmla="*/ 17 w 26"/>
                  <a:gd name="T5" fmla="*/ 1 h 34"/>
                  <a:gd name="T6" fmla="*/ 15 w 26"/>
                  <a:gd name="T7" fmla="*/ 0 h 34"/>
                  <a:gd name="T8" fmla="*/ 15 w 26"/>
                  <a:gd name="T9" fmla="*/ 0 h 34"/>
                  <a:gd name="T10" fmla="*/ 15 w 26"/>
                  <a:gd name="T11" fmla="*/ 0 h 34"/>
                  <a:gd name="T12" fmla="*/ 4 w 26"/>
                  <a:gd name="T13" fmla="*/ 0 h 34"/>
                  <a:gd name="T14" fmla="*/ 0 w 26"/>
                  <a:gd name="T15" fmla="*/ 4 h 34"/>
                  <a:gd name="T16" fmla="*/ 0 w 26"/>
                  <a:gd name="T17" fmla="*/ 30 h 34"/>
                  <a:gd name="T18" fmla="*/ 4 w 26"/>
                  <a:gd name="T19" fmla="*/ 34 h 34"/>
                  <a:gd name="T20" fmla="*/ 22 w 26"/>
                  <a:gd name="T21" fmla="*/ 34 h 34"/>
                  <a:gd name="T22" fmla="*/ 26 w 26"/>
                  <a:gd name="T23" fmla="*/ 30 h 34"/>
                  <a:gd name="T24" fmla="*/ 26 w 26"/>
                  <a:gd name="T25" fmla="*/ 10 h 34"/>
                  <a:gd name="T26" fmla="*/ 16 w 26"/>
                  <a:gd name="T27" fmla="*/ 3 h 34"/>
                  <a:gd name="T28" fmla="*/ 22 w 26"/>
                  <a:gd name="T29" fmla="*/ 9 h 34"/>
                  <a:gd name="T30" fmla="*/ 18 w 26"/>
                  <a:gd name="T31" fmla="*/ 9 h 34"/>
                  <a:gd name="T32" fmla="*/ 16 w 26"/>
                  <a:gd name="T33" fmla="*/ 8 h 34"/>
                  <a:gd name="T34" fmla="*/ 16 w 26"/>
                  <a:gd name="T35" fmla="*/ 3 h 34"/>
                  <a:gd name="T36" fmla="*/ 23 w 26"/>
                  <a:gd name="T37" fmla="*/ 30 h 34"/>
                  <a:gd name="T38" fmla="*/ 22 w 26"/>
                  <a:gd name="T39" fmla="*/ 31 h 34"/>
                  <a:gd name="T40" fmla="*/ 4 w 26"/>
                  <a:gd name="T41" fmla="*/ 31 h 34"/>
                  <a:gd name="T42" fmla="*/ 3 w 26"/>
                  <a:gd name="T43" fmla="*/ 30 h 34"/>
                  <a:gd name="T44" fmla="*/ 3 w 26"/>
                  <a:gd name="T45" fmla="*/ 4 h 34"/>
                  <a:gd name="T46" fmla="*/ 4 w 26"/>
                  <a:gd name="T47" fmla="*/ 2 h 34"/>
                  <a:gd name="T48" fmla="*/ 14 w 26"/>
                  <a:gd name="T49" fmla="*/ 2 h 34"/>
                  <a:gd name="T50" fmla="*/ 14 w 26"/>
                  <a:gd name="T51" fmla="*/ 8 h 34"/>
                  <a:gd name="T52" fmla="*/ 18 w 26"/>
                  <a:gd name="T53" fmla="*/ 12 h 34"/>
                  <a:gd name="T54" fmla="*/ 23 w 26"/>
                  <a:gd name="T55" fmla="*/ 12 h 34"/>
                  <a:gd name="T56" fmla="*/ 23 w 26"/>
                  <a:gd name="T57" fmla="*/ 3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6" h="34">
                    <a:moveTo>
                      <a:pt x="26" y="10"/>
                    </a:moveTo>
                    <a:cubicBezTo>
                      <a:pt x="26" y="9"/>
                      <a:pt x="25" y="9"/>
                      <a:pt x="25" y="8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7" y="0"/>
                      <a:pt x="16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2"/>
                      <a:pt x="2" y="34"/>
                      <a:pt x="4" y="34"/>
                    </a:cubicBezTo>
                    <a:cubicBezTo>
                      <a:pt x="22" y="34"/>
                      <a:pt x="22" y="34"/>
                      <a:pt x="22" y="34"/>
                    </a:cubicBezTo>
                    <a:cubicBezTo>
                      <a:pt x="24" y="34"/>
                      <a:pt x="26" y="32"/>
                      <a:pt x="26" y="30"/>
                    </a:cubicBezTo>
                    <a:cubicBezTo>
                      <a:pt x="26" y="10"/>
                      <a:pt x="26" y="10"/>
                      <a:pt x="26" y="10"/>
                    </a:cubicBezTo>
                    <a:close/>
                    <a:moveTo>
                      <a:pt x="16" y="3"/>
                    </a:moveTo>
                    <a:cubicBezTo>
                      <a:pt x="22" y="9"/>
                      <a:pt x="22" y="9"/>
                      <a:pt x="22" y="9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9"/>
                      <a:pt x="16" y="8"/>
                      <a:pt x="16" y="8"/>
                    </a:cubicBezTo>
                    <a:lnTo>
                      <a:pt x="16" y="3"/>
                    </a:lnTo>
                    <a:close/>
                    <a:moveTo>
                      <a:pt x="23" y="30"/>
                    </a:moveTo>
                    <a:cubicBezTo>
                      <a:pt x="23" y="31"/>
                      <a:pt x="23" y="31"/>
                      <a:pt x="22" y="3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3" y="31"/>
                      <a:pt x="3" y="31"/>
                      <a:pt x="3" y="30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2"/>
                      <a:pt x="4" y="2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10"/>
                      <a:pt x="15" y="12"/>
                      <a:pt x="18" y="12"/>
                    </a:cubicBezTo>
                    <a:cubicBezTo>
                      <a:pt x="23" y="12"/>
                      <a:pt x="23" y="12"/>
                      <a:pt x="23" y="12"/>
                    </a:cubicBezTo>
                    <a:lnTo>
                      <a:pt x="23" y="30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240"/>
              <p:cNvSpPr>
                <a:spLocks/>
              </p:cNvSpPr>
              <p:nvPr/>
            </p:nvSpPr>
            <p:spPr bwMode="auto">
              <a:xfrm>
                <a:off x="3945495" y="1853776"/>
                <a:ext cx="180975" cy="34925"/>
              </a:xfrm>
              <a:custGeom>
                <a:avLst/>
                <a:gdLst>
                  <a:gd name="T0" fmla="*/ 15 w 16"/>
                  <a:gd name="T1" fmla="*/ 0 h 3"/>
                  <a:gd name="T2" fmla="*/ 4 w 16"/>
                  <a:gd name="T3" fmla="*/ 0 h 3"/>
                  <a:gd name="T4" fmla="*/ 4 w 16"/>
                  <a:gd name="T5" fmla="*/ 0 h 3"/>
                  <a:gd name="T6" fmla="*/ 1 w 16"/>
                  <a:gd name="T7" fmla="*/ 0 h 3"/>
                  <a:gd name="T8" fmla="*/ 0 w 16"/>
                  <a:gd name="T9" fmla="*/ 1 h 3"/>
                  <a:gd name="T10" fmla="*/ 1 w 16"/>
                  <a:gd name="T11" fmla="*/ 3 h 3"/>
                  <a:gd name="T12" fmla="*/ 2 w 16"/>
                  <a:gd name="T13" fmla="*/ 3 h 3"/>
                  <a:gd name="T14" fmla="*/ 11 w 16"/>
                  <a:gd name="T15" fmla="*/ 3 h 3"/>
                  <a:gd name="T16" fmla="*/ 15 w 16"/>
                  <a:gd name="T17" fmla="*/ 3 h 3"/>
                  <a:gd name="T18" fmla="*/ 16 w 16"/>
                  <a:gd name="T19" fmla="*/ 1 h 3"/>
                  <a:gd name="T20" fmla="*/ 15 w 16"/>
                  <a:gd name="T21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3">
                    <a:moveTo>
                      <a:pt x="15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5" y="3"/>
                      <a:pt x="15" y="3"/>
                      <a:pt x="15" y="3"/>
                    </a:cubicBezTo>
                    <a:cubicBezTo>
                      <a:pt x="15" y="3"/>
                      <a:pt x="16" y="2"/>
                      <a:pt x="16" y="1"/>
                    </a:cubicBezTo>
                    <a:cubicBezTo>
                      <a:pt x="16" y="1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241"/>
              <p:cNvSpPr>
                <a:spLocks/>
              </p:cNvSpPr>
              <p:nvPr/>
            </p:nvSpPr>
            <p:spPr bwMode="auto">
              <a:xfrm>
                <a:off x="3945495" y="1798214"/>
                <a:ext cx="180975" cy="22225"/>
              </a:xfrm>
              <a:custGeom>
                <a:avLst/>
                <a:gdLst>
                  <a:gd name="T0" fmla="*/ 15 w 16"/>
                  <a:gd name="T1" fmla="*/ 0 h 2"/>
                  <a:gd name="T2" fmla="*/ 14 w 16"/>
                  <a:gd name="T3" fmla="*/ 0 h 2"/>
                  <a:gd name="T4" fmla="*/ 11 w 16"/>
                  <a:gd name="T5" fmla="*/ 0 h 2"/>
                  <a:gd name="T6" fmla="*/ 1 w 16"/>
                  <a:gd name="T7" fmla="*/ 0 h 2"/>
                  <a:gd name="T8" fmla="*/ 0 w 16"/>
                  <a:gd name="T9" fmla="*/ 1 h 2"/>
                  <a:gd name="T10" fmla="*/ 1 w 16"/>
                  <a:gd name="T11" fmla="*/ 2 h 2"/>
                  <a:gd name="T12" fmla="*/ 12 w 16"/>
                  <a:gd name="T13" fmla="*/ 2 h 2"/>
                  <a:gd name="T14" fmla="*/ 12 w 16"/>
                  <a:gd name="T15" fmla="*/ 2 h 2"/>
                  <a:gd name="T16" fmla="*/ 15 w 16"/>
                  <a:gd name="T17" fmla="*/ 2 h 2"/>
                  <a:gd name="T18" fmla="*/ 16 w 16"/>
                  <a:gd name="T19" fmla="*/ 1 h 2"/>
                  <a:gd name="T20" fmla="*/ 15 w 16"/>
                  <a:gd name="T2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" h="2">
                    <a:moveTo>
                      <a:pt x="15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5" y="2"/>
                      <a:pt x="15" y="2"/>
                      <a:pt x="15" y="2"/>
                    </a:cubicBezTo>
                    <a:cubicBezTo>
                      <a:pt x="15" y="2"/>
                      <a:pt x="16" y="2"/>
                      <a:pt x="16" y="1"/>
                    </a:cubicBezTo>
                    <a:cubicBezTo>
                      <a:pt x="16" y="0"/>
                      <a:pt x="15" y="0"/>
                      <a:pt x="15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242"/>
              <p:cNvSpPr>
                <a:spLocks/>
              </p:cNvSpPr>
              <p:nvPr/>
            </p:nvSpPr>
            <p:spPr bwMode="auto">
              <a:xfrm>
                <a:off x="3945495" y="1741064"/>
                <a:ext cx="147638" cy="23812"/>
              </a:xfrm>
              <a:custGeom>
                <a:avLst/>
                <a:gdLst>
                  <a:gd name="T0" fmla="*/ 12 w 13"/>
                  <a:gd name="T1" fmla="*/ 0 h 2"/>
                  <a:gd name="T2" fmla="*/ 11 w 13"/>
                  <a:gd name="T3" fmla="*/ 0 h 2"/>
                  <a:gd name="T4" fmla="*/ 9 w 13"/>
                  <a:gd name="T5" fmla="*/ 0 h 2"/>
                  <a:gd name="T6" fmla="*/ 1 w 13"/>
                  <a:gd name="T7" fmla="*/ 0 h 2"/>
                  <a:gd name="T8" fmla="*/ 0 w 13"/>
                  <a:gd name="T9" fmla="*/ 1 h 2"/>
                  <a:gd name="T10" fmla="*/ 1 w 13"/>
                  <a:gd name="T11" fmla="*/ 2 h 2"/>
                  <a:gd name="T12" fmla="*/ 10 w 13"/>
                  <a:gd name="T13" fmla="*/ 2 h 2"/>
                  <a:gd name="T14" fmla="*/ 12 w 13"/>
                  <a:gd name="T15" fmla="*/ 2 h 2"/>
                  <a:gd name="T16" fmla="*/ 13 w 13"/>
                  <a:gd name="T17" fmla="*/ 1 h 2"/>
                  <a:gd name="T18" fmla="*/ 12 w 13"/>
                  <a:gd name="T19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" h="2">
                    <a:moveTo>
                      <a:pt x="12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2"/>
                    </a:cubicBezTo>
                    <a:cubicBezTo>
                      <a:pt x="10" y="2"/>
                      <a:pt x="10" y="2"/>
                      <a:pt x="10" y="2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12" y="2"/>
                      <a:pt x="13" y="2"/>
                      <a:pt x="13" y="1"/>
                    </a:cubicBezTo>
                    <a:cubicBezTo>
                      <a:pt x="13" y="0"/>
                      <a:pt x="12" y="0"/>
                      <a:pt x="12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243"/>
              <p:cNvSpPr>
                <a:spLocks noEditPoints="1"/>
              </p:cNvSpPr>
              <p:nvPr/>
            </p:nvSpPr>
            <p:spPr bwMode="auto">
              <a:xfrm>
                <a:off x="3832783" y="2768176"/>
                <a:ext cx="406400" cy="247650"/>
              </a:xfrm>
              <a:custGeom>
                <a:avLst/>
                <a:gdLst>
                  <a:gd name="T0" fmla="*/ 34 w 36"/>
                  <a:gd name="T1" fmla="*/ 19 h 22"/>
                  <a:gd name="T2" fmla="*/ 33 w 36"/>
                  <a:gd name="T3" fmla="*/ 19 h 22"/>
                  <a:gd name="T4" fmla="*/ 33 w 36"/>
                  <a:gd name="T5" fmla="*/ 1 h 22"/>
                  <a:gd name="T6" fmla="*/ 33 w 36"/>
                  <a:gd name="T7" fmla="*/ 1 h 22"/>
                  <a:gd name="T8" fmla="*/ 32 w 36"/>
                  <a:gd name="T9" fmla="*/ 0 h 22"/>
                  <a:gd name="T10" fmla="*/ 3 w 36"/>
                  <a:gd name="T11" fmla="*/ 0 h 22"/>
                  <a:gd name="T12" fmla="*/ 3 w 36"/>
                  <a:gd name="T13" fmla="*/ 1 h 22"/>
                  <a:gd name="T14" fmla="*/ 2 w 36"/>
                  <a:gd name="T15" fmla="*/ 1 h 22"/>
                  <a:gd name="T16" fmla="*/ 2 w 36"/>
                  <a:gd name="T17" fmla="*/ 19 h 22"/>
                  <a:gd name="T18" fmla="*/ 2 w 36"/>
                  <a:gd name="T19" fmla="*/ 19 h 22"/>
                  <a:gd name="T20" fmla="*/ 0 w 36"/>
                  <a:gd name="T21" fmla="*/ 20 h 22"/>
                  <a:gd name="T22" fmla="*/ 2 w 36"/>
                  <a:gd name="T23" fmla="*/ 22 h 22"/>
                  <a:gd name="T24" fmla="*/ 34 w 36"/>
                  <a:gd name="T25" fmla="*/ 22 h 22"/>
                  <a:gd name="T26" fmla="*/ 36 w 36"/>
                  <a:gd name="T27" fmla="*/ 20 h 22"/>
                  <a:gd name="T28" fmla="*/ 34 w 36"/>
                  <a:gd name="T29" fmla="*/ 19 h 22"/>
                  <a:gd name="T30" fmla="*/ 24 w 36"/>
                  <a:gd name="T31" fmla="*/ 21 h 22"/>
                  <a:gd name="T32" fmla="*/ 24 w 36"/>
                  <a:gd name="T33" fmla="*/ 21 h 22"/>
                  <a:gd name="T34" fmla="*/ 12 w 36"/>
                  <a:gd name="T35" fmla="*/ 21 h 22"/>
                  <a:gd name="T36" fmla="*/ 12 w 36"/>
                  <a:gd name="T37" fmla="*/ 21 h 22"/>
                  <a:gd name="T38" fmla="*/ 12 w 36"/>
                  <a:gd name="T39" fmla="*/ 19 h 22"/>
                  <a:gd name="T40" fmla="*/ 12 w 36"/>
                  <a:gd name="T41" fmla="*/ 19 h 22"/>
                  <a:gd name="T42" fmla="*/ 24 w 36"/>
                  <a:gd name="T43" fmla="*/ 19 h 22"/>
                  <a:gd name="T44" fmla="*/ 24 w 36"/>
                  <a:gd name="T45" fmla="*/ 19 h 22"/>
                  <a:gd name="T46" fmla="*/ 24 w 36"/>
                  <a:gd name="T47" fmla="*/ 21 h 22"/>
                  <a:gd name="T48" fmla="*/ 32 w 36"/>
                  <a:gd name="T49" fmla="*/ 19 h 22"/>
                  <a:gd name="T50" fmla="*/ 4 w 36"/>
                  <a:gd name="T51" fmla="*/ 19 h 22"/>
                  <a:gd name="T52" fmla="*/ 4 w 36"/>
                  <a:gd name="T53" fmla="*/ 2 h 22"/>
                  <a:gd name="T54" fmla="*/ 32 w 36"/>
                  <a:gd name="T55" fmla="*/ 2 h 22"/>
                  <a:gd name="T56" fmla="*/ 32 w 36"/>
                  <a:gd name="T57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" h="22">
                    <a:moveTo>
                      <a:pt x="34" y="19"/>
                    </a:moveTo>
                    <a:cubicBezTo>
                      <a:pt x="33" y="19"/>
                      <a:pt x="33" y="19"/>
                      <a:pt x="33" y="19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3" y="0"/>
                      <a:pt x="3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1" y="19"/>
                      <a:pt x="0" y="19"/>
                      <a:pt x="0" y="20"/>
                    </a:cubicBezTo>
                    <a:cubicBezTo>
                      <a:pt x="0" y="22"/>
                      <a:pt x="1" y="22"/>
                      <a:pt x="2" y="22"/>
                    </a:cubicBezTo>
                    <a:cubicBezTo>
                      <a:pt x="34" y="22"/>
                      <a:pt x="34" y="22"/>
                      <a:pt x="34" y="22"/>
                    </a:cubicBezTo>
                    <a:cubicBezTo>
                      <a:pt x="35" y="22"/>
                      <a:pt x="36" y="22"/>
                      <a:pt x="36" y="20"/>
                    </a:cubicBezTo>
                    <a:cubicBezTo>
                      <a:pt x="36" y="19"/>
                      <a:pt x="35" y="19"/>
                      <a:pt x="34" y="19"/>
                    </a:cubicBezTo>
                    <a:close/>
                    <a:moveTo>
                      <a:pt x="24" y="21"/>
                    </a:moveTo>
                    <a:cubicBezTo>
                      <a:pt x="24" y="21"/>
                      <a:pt x="24" y="21"/>
                      <a:pt x="24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24" y="19"/>
                      <a:pt x="24" y="19"/>
                      <a:pt x="24" y="19"/>
                    </a:cubicBezTo>
                    <a:cubicBezTo>
                      <a:pt x="24" y="19"/>
                      <a:pt x="24" y="19"/>
                      <a:pt x="24" y="19"/>
                    </a:cubicBezTo>
                    <a:lnTo>
                      <a:pt x="24" y="21"/>
                    </a:lnTo>
                    <a:close/>
                    <a:moveTo>
                      <a:pt x="32" y="19"/>
                    </a:moveTo>
                    <a:cubicBezTo>
                      <a:pt x="4" y="19"/>
                      <a:pt x="4" y="19"/>
                      <a:pt x="4" y="19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32" y="2"/>
                      <a:pt x="32" y="2"/>
                      <a:pt x="32" y="2"/>
                    </a:cubicBezTo>
                    <a:lnTo>
                      <a:pt x="32" y="19"/>
                    </a:ln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244"/>
              <p:cNvSpPr>
                <a:spLocks/>
              </p:cNvSpPr>
              <p:nvPr/>
            </p:nvSpPr>
            <p:spPr bwMode="auto">
              <a:xfrm>
                <a:off x="3969308" y="2823739"/>
                <a:ext cx="33338" cy="136525"/>
              </a:xfrm>
              <a:custGeom>
                <a:avLst/>
                <a:gdLst>
                  <a:gd name="T0" fmla="*/ 2 w 3"/>
                  <a:gd name="T1" fmla="*/ 1 h 12"/>
                  <a:gd name="T2" fmla="*/ 0 w 3"/>
                  <a:gd name="T3" fmla="*/ 6 h 12"/>
                  <a:gd name="T4" fmla="*/ 2 w 3"/>
                  <a:gd name="T5" fmla="*/ 12 h 12"/>
                  <a:gd name="T6" fmla="*/ 3 w 3"/>
                  <a:gd name="T7" fmla="*/ 12 h 12"/>
                  <a:gd name="T8" fmla="*/ 3 w 3"/>
                  <a:gd name="T9" fmla="*/ 11 h 12"/>
                  <a:gd name="T10" fmla="*/ 1 w 3"/>
                  <a:gd name="T11" fmla="*/ 6 h 12"/>
                  <a:gd name="T12" fmla="*/ 2 w 3"/>
                  <a:gd name="T13" fmla="*/ 1 h 12"/>
                  <a:gd name="T14" fmla="*/ 2 w 3"/>
                  <a:gd name="T15" fmla="*/ 1 h 12"/>
                  <a:gd name="T16" fmla="*/ 2 w 3"/>
                  <a:gd name="T17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2">
                    <a:moveTo>
                      <a:pt x="2" y="1"/>
                    </a:moveTo>
                    <a:cubicBezTo>
                      <a:pt x="0" y="2"/>
                      <a:pt x="0" y="4"/>
                      <a:pt x="0" y="6"/>
                    </a:cubicBezTo>
                    <a:cubicBezTo>
                      <a:pt x="0" y="8"/>
                      <a:pt x="0" y="10"/>
                      <a:pt x="2" y="12"/>
                    </a:cubicBezTo>
                    <a:cubicBezTo>
                      <a:pt x="2" y="12"/>
                      <a:pt x="3" y="12"/>
                      <a:pt x="3" y="12"/>
                    </a:cubicBezTo>
                    <a:cubicBezTo>
                      <a:pt x="3" y="12"/>
                      <a:pt x="3" y="12"/>
                      <a:pt x="3" y="11"/>
                    </a:cubicBezTo>
                    <a:cubicBezTo>
                      <a:pt x="1" y="10"/>
                      <a:pt x="1" y="8"/>
                      <a:pt x="1" y="6"/>
                    </a:cubicBezTo>
                    <a:cubicBezTo>
                      <a:pt x="1" y="4"/>
                      <a:pt x="1" y="3"/>
                      <a:pt x="2" y="1"/>
                    </a:cubicBezTo>
                    <a:cubicBezTo>
                      <a:pt x="3" y="1"/>
                      <a:pt x="3" y="1"/>
                      <a:pt x="2" y="1"/>
                    </a:cubicBezTo>
                    <a:cubicBezTo>
                      <a:pt x="2" y="0"/>
                      <a:pt x="2" y="0"/>
                      <a:pt x="2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245"/>
              <p:cNvSpPr>
                <a:spLocks/>
              </p:cNvSpPr>
              <p:nvPr/>
            </p:nvSpPr>
            <p:spPr bwMode="auto">
              <a:xfrm>
                <a:off x="4002645" y="2834851"/>
                <a:ext cx="33338" cy="112712"/>
              </a:xfrm>
              <a:custGeom>
                <a:avLst/>
                <a:gdLst>
                  <a:gd name="T0" fmla="*/ 1 w 3"/>
                  <a:gd name="T1" fmla="*/ 1 h 10"/>
                  <a:gd name="T2" fmla="*/ 0 w 3"/>
                  <a:gd name="T3" fmla="*/ 5 h 10"/>
                  <a:gd name="T4" fmla="*/ 2 w 3"/>
                  <a:gd name="T5" fmla="*/ 10 h 10"/>
                  <a:gd name="T6" fmla="*/ 2 w 3"/>
                  <a:gd name="T7" fmla="*/ 10 h 10"/>
                  <a:gd name="T8" fmla="*/ 2 w 3"/>
                  <a:gd name="T9" fmla="*/ 9 h 10"/>
                  <a:gd name="T10" fmla="*/ 1 w 3"/>
                  <a:gd name="T11" fmla="*/ 5 h 10"/>
                  <a:gd name="T12" fmla="*/ 2 w 3"/>
                  <a:gd name="T13" fmla="*/ 1 h 10"/>
                  <a:gd name="T14" fmla="*/ 2 w 3"/>
                  <a:gd name="T15" fmla="*/ 1 h 10"/>
                  <a:gd name="T16" fmla="*/ 1 w 3"/>
                  <a:gd name="T1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" h="10">
                    <a:moveTo>
                      <a:pt x="1" y="1"/>
                    </a:moveTo>
                    <a:cubicBezTo>
                      <a:pt x="0" y="2"/>
                      <a:pt x="0" y="3"/>
                      <a:pt x="0" y="5"/>
                    </a:cubicBezTo>
                    <a:cubicBezTo>
                      <a:pt x="0" y="7"/>
                      <a:pt x="0" y="9"/>
                      <a:pt x="2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3" y="10"/>
                      <a:pt x="3" y="10"/>
                      <a:pt x="2" y="9"/>
                    </a:cubicBezTo>
                    <a:cubicBezTo>
                      <a:pt x="1" y="8"/>
                      <a:pt x="1" y="7"/>
                      <a:pt x="1" y="5"/>
                    </a:cubicBezTo>
                    <a:cubicBezTo>
                      <a:pt x="1" y="4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1" y="1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246"/>
              <p:cNvSpPr>
                <a:spLocks/>
              </p:cNvSpPr>
              <p:nvPr/>
            </p:nvSpPr>
            <p:spPr bwMode="auto">
              <a:xfrm>
                <a:off x="4035983" y="2847551"/>
                <a:ext cx="22225" cy="88900"/>
              </a:xfrm>
              <a:custGeom>
                <a:avLst/>
                <a:gdLst>
                  <a:gd name="T0" fmla="*/ 1 w 2"/>
                  <a:gd name="T1" fmla="*/ 0 h 8"/>
                  <a:gd name="T2" fmla="*/ 0 w 2"/>
                  <a:gd name="T3" fmla="*/ 4 h 8"/>
                  <a:gd name="T4" fmla="*/ 1 w 2"/>
                  <a:gd name="T5" fmla="*/ 8 h 8"/>
                  <a:gd name="T6" fmla="*/ 2 w 2"/>
                  <a:gd name="T7" fmla="*/ 8 h 8"/>
                  <a:gd name="T8" fmla="*/ 2 w 2"/>
                  <a:gd name="T9" fmla="*/ 8 h 8"/>
                  <a:gd name="T10" fmla="*/ 1 w 2"/>
                  <a:gd name="T11" fmla="*/ 4 h 8"/>
                  <a:gd name="T12" fmla="*/ 2 w 2"/>
                  <a:gd name="T13" fmla="*/ 1 h 8"/>
                  <a:gd name="T14" fmla="*/ 2 w 2"/>
                  <a:gd name="T15" fmla="*/ 0 h 8"/>
                  <a:gd name="T16" fmla="*/ 1 w 2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" h="8">
                    <a:moveTo>
                      <a:pt x="1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0" y="6"/>
                      <a:pt x="0" y="7"/>
                      <a:pt x="1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2" y="8"/>
                      <a:pt x="2" y="8"/>
                      <a:pt x="2" y="8"/>
                    </a:cubicBezTo>
                    <a:cubicBezTo>
                      <a:pt x="1" y="7"/>
                      <a:pt x="1" y="5"/>
                      <a:pt x="1" y="4"/>
                    </a:cubicBezTo>
                    <a:cubicBezTo>
                      <a:pt x="1" y="3"/>
                      <a:pt x="1" y="2"/>
                      <a:pt x="2" y="1"/>
                    </a:cubicBezTo>
                    <a:cubicBezTo>
                      <a:pt x="2" y="1"/>
                      <a:pt x="2" y="1"/>
                      <a:pt x="2" y="0"/>
                    </a:cubicBezTo>
                    <a:cubicBezTo>
                      <a:pt x="2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Oval 247"/>
              <p:cNvSpPr>
                <a:spLocks noChangeArrowheads="1"/>
              </p:cNvSpPr>
              <p:nvPr/>
            </p:nvSpPr>
            <p:spPr bwMode="auto">
              <a:xfrm>
                <a:off x="4069320" y="2880889"/>
                <a:ext cx="34925" cy="33337"/>
              </a:xfrm>
              <a:prstGeom prst="ellipse">
                <a:avLst/>
              </a:prstGeom>
              <a:solidFill>
                <a:srgbClr val="2EA93E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52" name="文本框 451"/>
          <p:cNvSpPr txBox="1"/>
          <p:nvPr/>
        </p:nvSpPr>
        <p:spPr>
          <a:xfrm>
            <a:off x="506440" y="661244"/>
            <a:ext cx="6989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第一步：上传产品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3" name="矩形 452"/>
          <p:cNvSpPr/>
          <p:nvPr/>
        </p:nvSpPr>
        <p:spPr>
          <a:xfrm>
            <a:off x="1292775" y="4744613"/>
            <a:ext cx="2104845" cy="21655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4" name="图片 45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8" b="48180"/>
          <a:stretch/>
        </p:blipFill>
        <p:spPr>
          <a:xfrm>
            <a:off x="1328120" y="4739149"/>
            <a:ext cx="695325" cy="612475"/>
          </a:xfrm>
          <a:prstGeom prst="rect">
            <a:avLst/>
          </a:prstGeom>
        </p:spPr>
      </p:pic>
      <p:sp>
        <p:nvSpPr>
          <p:cNvPr id="455" name="矩形 454"/>
          <p:cNvSpPr/>
          <p:nvPr/>
        </p:nvSpPr>
        <p:spPr>
          <a:xfrm>
            <a:off x="1065770" y="55315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基本信息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7" name="矩形 456"/>
          <p:cNvSpPr/>
          <p:nvPr/>
        </p:nvSpPr>
        <p:spPr>
          <a:xfrm>
            <a:off x="3690980" y="4744613"/>
            <a:ext cx="2104845" cy="21655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8" name="矩形 457"/>
          <p:cNvSpPr/>
          <p:nvPr/>
        </p:nvSpPr>
        <p:spPr>
          <a:xfrm>
            <a:off x="3475993" y="552491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媒体信息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60" name="矩形 459"/>
          <p:cNvSpPr/>
          <p:nvPr/>
        </p:nvSpPr>
        <p:spPr>
          <a:xfrm>
            <a:off x="6089185" y="4744613"/>
            <a:ext cx="2104845" cy="21655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1" name="矩形 460"/>
          <p:cNvSpPr/>
          <p:nvPr/>
        </p:nvSpPr>
        <p:spPr>
          <a:xfrm>
            <a:off x="6041906" y="5494340"/>
            <a:ext cx="1016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SKU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属性</a:t>
            </a:r>
          </a:p>
        </p:txBody>
      </p:sp>
      <p:sp>
        <p:nvSpPr>
          <p:cNvPr id="463" name="矩形 462"/>
          <p:cNvSpPr/>
          <p:nvPr/>
        </p:nvSpPr>
        <p:spPr>
          <a:xfrm>
            <a:off x="8487389" y="4744613"/>
            <a:ext cx="2104845" cy="216551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4" name="矩形 463"/>
          <p:cNvSpPr/>
          <p:nvPr/>
        </p:nvSpPr>
        <p:spPr>
          <a:xfrm>
            <a:off x="8305681" y="5494340"/>
            <a:ext cx="1016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SKU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价格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67" name="图片 46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27" b="15812"/>
          <a:stretch/>
        </p:blipFill>
        <p:spPr>
          <a:xfrm>
            <a:off x="5802754" y="4739149"/>
            <a:ext cx="695325" cy="634999"/>
          </a:xfrm>
          <a:prstGeom prst="rect">
            <a:avLst/>
          </a:prstGeom>
        </p:spPr>
      </p:pic>
      <p:pic>
        <p:nvPicPr>
          <p:cNvPr id="469" name="图片 4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18" y="1497332"/>
            <a:ext cx="5772150" cy="1171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71" name="KSO_Shape"/>
          <p:cNvSpPr/>
          <p:nvPr/>
        </p:nvSpPr>
        <p:spPr>
          <a:xfrm rot="7439938">
            <a:off x="3832634" y="2741126"/>
            <a:ext cx="1086569" cy="1090512"/>
          </a:xfrm>
          <a:prstGeom prst="wedgeEllipseCallout">
            <a:avLst>
              <a:gd name="adj1" fmla="val -34354"/>
              <a:gd name="adj2" fmla="val 49086"/>
            </a:avLst>
          </a:prstGeom>
          <a:solidFill>
            <a:srgbClr val="FBFBFB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72" name="文本框 471"/>
          <p:cNvSpPr txBox="1"/>
          <p:nvPr/>
        </p:nvSpPr>
        <p:spPr>
          <a:xfrm>
            <a:off x="4183977" y="2945370"/>
            <a:ext cx="627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入口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3" name="文本框 472"/>
          <p:cNvSpPr txBox="1"/>
          <p:nvPr/>
        </p:nvSpPr>
        <p:spPr>
          <a:xfrm>
            <a:off x="6596225" y="1624500"/>
            <a:ext cx="4342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点击顶部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产品中心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创建新产品 既可以创建新产品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74" name="图片 4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199" y="4041988"/>
            <a:ext cx="5019675" cy="485775"/>
          </a:xfrm>
          <a:prstGeom prst="rect">
            <a:avLst/>
          </a:prstGeom>
        </p:spPr>
      </p:pic>
      <p:pic>
        <p:nvPicPr>
          <p:cNvPr id="475" name="图片 474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035" y="4758885"/>
            <a:ext cx="513320" cy="592739"/>
          </a:xfrm>
          <a:prstGeom prst="rect">
            <a:avLst/>
          </a:prstGeom>
        </p:spPr>
      </p:pic>
      <p:pic>
        <p:nvPicPr>
          <p:cNvPr id="479" name="图片 47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12" y="4739149"/>
            <a:ext cx="728175" cy="728175"/>
          </a:xfrm>
          <a:prstGeom prst="rect">
            <a:avLst/>
          </a:prstGeom>
        </p:spPr>
      </p:pic>
      <p:pic>
        <p:nvPicPr>
          <p:cNvPr id="483" name="图片 48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3646" y="4739149"/>
            <a:ext cx="818836" cy="812439"/>
          </a:xfrm>
          <a:prstGeom prst="rect">
            <a:avLst/>
          </a:prstGeom>
        </p:spPr>
      </p:pic>
      <p:sp>
        <p:nvSpPr>
          <p:cNvPr id="484" name="矩形 483"/>
          <p:cNvSpPr/>
          <p:nvPr/>
        </p:nvSpPr>
        <p:spPr>
          <a:xfrm>
            <a:off x="10350478" y="549434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打包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835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3" grpId="0" animBg="1"/>
      <p:bldP spid="455" grpId="0"/>
      <p:bldP spid="457" grpId="0" animBg="1"/>
      <p:bldP spid="458" grpId="0"/>
      <p:bldP spid="460" grpId="0" animBg="1"/>
      <p:bldP spid="461" grpId="0"/>
      <p:bldP spid="463" grpId="0" animBg="1"/>
      <p:bldP spid="464" grpId="0"/>
      <p:bldP spid="471" grpId="0" animBg="1"/>
      <p:bldP spid="48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5129" y="0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rgbClr val="2EA93E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rPr>
              <a:t>创建产品基本元素：</a:t>
            </a:r>
            <a:endParaRPr lang="en-US" altLang="zh-CN" sz="2400" dirty="0">
              <a:solidFill>
                <a:srgbClr val="2EA93E"/>
              </a:solidFill>
              <a:latin typeface="方正兰亭中粗黑_GBK" panose="02000000000000000000" pitchFamily="2" charset="-122"/>
              <a:ea typeface="方正兰亭中粗黑_GBK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8" b="48180"/>
          <a:stretch/>
        </p:blipFill>
        <p:spPr>
          <a:xfrm>
            <a:off x="344230" y="641940"/>
            <a:ext cx="695325" cy="6124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1988" y="124218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8395" y="242655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媒体信息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5770" y="3608974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SKU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</a:p>
        </p:txBody>
      </p:sp>
      <p:sp>
        <p:nvSpPr>
          <p:cNvPr id="9" name="矩形 8"/>
          <p:cNvSpPr/>
          <p:nvPr/>
        </p:nvSpPr>
        <p:spPr>
          <a:xfrm>
            <a:off x="252078" y="4907097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SKU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27" b="15812"/>
          <a:stretch/>
        </p:blipFill>
        <p:spPr>
          <a:xfrm>
            <a:off x="344230" y="2972171"/>
            <a:ext cx="695325" cy="6349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32" y="5629591"/>
            <a:ext cx="513320" cy="59273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30" y="1682790"/>
            <a:ext cx="728175" cy="7281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55" y="4213259"/>
            <a:ext cx="695325" cy="68989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8857" y="6227185"/>
            <a:ext cx="17796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打包</a:t>
            </a:r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其他设置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-18482" y="1611518"/>
            <a:ext cx="12210482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0" y="2875921"/>
            <a:ext cx="12210482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0" y="4122686"/>
            <a:ext cx="12210482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-18482" y="5431906"/>
            <a:ext cx="12210482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770797" y="520927"/>
            <a:ext cx="77053" cy="6337073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0" y="461665"/>
            <a:ext cx="12210482" cy="6772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2085884" y="733158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产品分类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618647" y="733157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产品名称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106446" y="733157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产品简介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594245" y="733156"/>
            <a:ext cx="109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产品详细介绍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174767" y="1920554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637129" y="1901255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所在位置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637129" y="3144911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创建参数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174767" y="3167318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设置库存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099491" y="3141619"/>
            <a:ext cx="183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分配消费类型（日 夜）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143610" y="4307545"/>
            <a:ext cx="1023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设置参数价格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990122" y="4407964"/>
            <a:ext cx="4988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设置产品事件（有效期也在这里设置）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174767" y="5772150"/>
            <a:ext cx="9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是否二次确认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560076" y="5745101"/>
            <a:ext cx="9922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最晚预定时间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945385" y="5748804"/>
            <a:ext cx="664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退款设置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886258" y="853001"/>
            <a:ext cx="109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en-US" altLang="zh-CN" b="1" dirty="0" err="1" smtClean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endParaRPr lang="zh-CN" altLang="en-US" b="1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363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9163050" y="240020"/>
            <a:ext cx="109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endParaRPr lang="en-US" altLang="zh-CN" b="1" dirty="0" smtClean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err="1" smtClean="0">
                <a:ln>
                  <a:solidFill>
                    <a:schemeClr val="accent6">
                      <a:lumMod val="40000"/>
                      <a:lumOff val="60000"/>
                    </a:schemeClr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endParaRPr lang="zh-CN" altLang="en-US" b="1" dirty="0"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59" y="1179611"/>
            <a:ext cx="9313843" cy="5604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直接连接符 7"/>
          <p:cNvCxnSpPr/>
          <p:nvPr/>
        </p:nvCxnSpPr>
        <p:spPr>
          <a:xfrm>
            <a:off x="2641600" y="1041400"/>
            <a:ext cx="10160" cy="1219662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581525" y="1041400"/>
            <a:ext cx="0" cy="1759989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3285067" y="2801389"/>
            <a:ext cx="1296458" cy="0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6151696" y="1041399"/>
            <a:ext cx="10715" cy="2990349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3284009" y="4031748"/>
            <a:ext cx="2871258" cy="1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3284009" y="5408096"/>
            <a:ext cx="4650581" cy="2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7950829" y="1049868"/>
            <a:ext cx="32680" cy="4358228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2382217" y="286591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产品分类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10050" y="262771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产品名称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945149" y="279704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产品简介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477912" y="262771"/>
            <a:ext cx="1094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产品详细介绍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 flipV="1">
            <a:off x="3300248" y="6276109"/>
            <a:ext cx="6109759" cy="15909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H="1">
            <a:off x="9410007" y="1016094"/>
            <a:ext cx="32680" cy="5260015"/>
          </a:xfrm>
          <a:prstGeom prst="line">
            <a:avLst/>
          </a:prstGeom>
          <a:ln w="28575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18" b="48180"/>
          <a:stretch/>
        </p:blipFill>
        <p:spPr>
          <a:xfrm>
            <a:off x="259216" y="49080"/>
            <a:ext cx="695325" cy="612475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6974" y="64932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5529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226" y="1475388"/>
            <a:ext cx="7064606" cy="52090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0533" y="7437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媒体信息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68" y="0"/>
            <a:ext cx="728175" cy="7281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996905" y="237764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产品图片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59267" y="218465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所在位置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2358220" y="928427"/>
            <a:ext cx="10160" cy="4383406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2368380" y="5311833"/>
            <a:ext cx="2378187" cy="16625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3882435" y="884095"/>
            <a:ext cx="2378187" cy="16625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6258775" y="875781"/>
            <a:ext cx="10160" cy="5300575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956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837" y="1269214"/>
            <a:ext cx="6333518" cy="558878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0" y="749395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SKU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27" b="15812"/>
          <a:stretch/>
        </p:blipFill>
        <p:spPr>
          <a:xfrm>
            <a:off x="178460" y="112592"/>
            <a:ext cx="695325" cy="6349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71359" y="285332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创建参数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08997" y="307739"/>
            <a:ext cx="742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设置库存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33721" y="282040"/>
            <a:ext cx="183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分配消费类型（日 夜）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2324366" y="954070"/>
            <a:ext cx="5718" cy="1465638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808814" y="4556079"/>
            <a:ext cx="1972799" cy="8314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3781613" y="968062"/>
            <a:ext cx="5718" cy="3596331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874987" y="6030203"/>
            <a:ext cx="3686228" cy="21462"/>
          </a:xfrm>
          <a:prstGeom prst="line">
            <a:avLst/>
          </a:prstGeom>
          <a:ln w="28575">
            <a:solidFill>
              <a:srgbClr val="92D05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571534" y="968062"/>
            <a:ext cx="0" cy="5083603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419" y="2419708"/>
            <a:ext cx="4135849" cy="28084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817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2023</TotalTime>
  <Words>1192</Words>
  <Application>Microsoft Office PowerPoint</Application>
  <PresentationFormat>宽屏</PresentationFormat>
  <Paragraphs>291</Paragraphs>
  <Slides>27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Adobe Gothic Std B</vt:lpstr>
      <vt:lpstr>Hiragino Sans GB W6</vt:lpstr>
      <vt:lpstr>方正兰亭细黑_GBK_M</vt:lpstr>
      <vt:lpstr>方正兰亭中粗黑_GBK</vt:lpstr>
      <vt:lpstr>宋体</vt:lpstr>
      <vt:lpstr>微软雅黑</vt:lpstr>
      <vt:lpstr>Arial</vt:lpstr>
      <vt:lpstr>Calibri</vt:lpstr>
      <vt:lpstr>Calibri Light</vt:lpstr>
      <vt:lpstr>Times New Roman</vt:lpstr>
      <vt:lpstr>Office 主题</vt:lpstr>
      <vt:lpstr>Visio</vt:lpstr>
      <vt:lpstr>PowerPoint 演示文稿</vt:lpstr>
      <vt:lpstr>PowerPoint 演示文稿</vt:lpstr>
      <vt:lpstr>PowerPoint 演示文稿</vt:lpstr>
      <vt:lpstr>通用产品主要做什么？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如何 二次确认/拒绝 订单？</vt:lpstr>
      <vt:lpstr>订单状态说明：</vt:lpstr>
      <vt:lpstr>订单核销说明：</vt:lpstr>
      <vt:lpstr>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方智毅</dc:creator>
  <cp:lastModifiedBy>方智毅</cp:lastModifiedBy>
  <cp:revision>92</cp:revision>
  <dcterms:created xsi:type="dcterms:W3CDTF">2016-06-06T06:58:28Z</dcterms:created>
  <dcterms:modified xsi:type="dcterms:W3CDTF">2016-06-27T03:30:32Z</dcterms:modified>
</cp:coreProperties>
</file>